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7165-B705-4303-9D89-6324874DE0AA}" type="datetimeFigureOut">
              <a:rPr lang="ko-KR" altLang="en-US" smtClean="0"/>
              <a:pPr/>
              <a:t>2014-04-25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226A-1022-4ED0-92CE-8602C0A049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7165-B705-4303-9D89-6324874DE0AA}" type="datetimeFigureOut">
              <a:rPr lang="ko-KR" altLang="en-US" smtClean="0"/>
              <a:pPr/>
              <a:t>2014-04-25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226A-1022-4ED0-92CE-8602C0A049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7165-B705-4303-9D89-6324874DE0AA}" type="datetimeFigureOut">
              <a:rPr lang="ko-KR" altLang="en-US" smtClean="0"/>
              <a:pPr/>
              <a:t>2014-04-25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226A-1022-4ED0-92CE-8602C0A049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7165-B705-4303-9D89-6324874DE0AA}" type="datetimeFigureOut">
              <a:rPr lang="ko-KR" altLang="en-US" smtClean="0"/>
              <a:pPr/>
              <a:t>2014-04-25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226A-1022-4ED0-92CE-8602C0A049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7165-B705-4303-9D89-6324874DE0AA}" type="datetimeFigureOut">
              <a:rPr lang="ko-KR" altLang="en-US" smtClean="0"/>
              <a:pPr/>
              <a:t>2014-04-25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226A-1022-4ED0-92CE-8602C0A049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7165-B705-4303-9D89-6324874DE0AA}" type="datetimeFigureOut">
              <a:rPr lang="ko-KR" altLang="en-US" smtClean="0"/>
              <a:pPr/>
              <a:t>2014-04-25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226A-1022-4ED0-92CE-8602C0A049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7165-B705-4303-9D89-6324874DE0AA}" type="datetimeFigureOut">
              <a:rPr lang="ko-KR" altLang="en-US" smtClean="0"/>
              <a:pPr/>
              <a:t>2014-04-25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226A-1022-4ED0-92CE-8602C0A049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7165-B705-4303-9D89-6324874DE0AA}" type="datetimeFigureOut">
              <a:rPr lang="ko-KR" altLang="en-US" smtClean="0"/>
              <a:pPr/>
              <a:t>2014-04-25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226A-1022-4ED0-92CE-8602C0A049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7165-B705-4303-9D89-6324874DE0AA}" type="datetimeFigureOut">
              <a:rPr lang="ko-KR" altLang="en-US" smtClean="0"/>
              <a:pPr/>
              <a:t>2014-04-25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226A-1022-4ED0-92CE-8602C0A049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7165-B705-4303-9D89-6324874DE0AA}" type="datetimeFigureOut">
              <a:rPr lang="ko-KR" altLang="en-US" smtClean="0"/>
              <a:pPr/>
              <a:t>2014-04-25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226A-1022-4ED0-92CE-8602C0A049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7165-B705-4303-9D89-6324874DE0AA}" type="datetimeFigureOut">
              <a:rPr lang="ko-KR" altLang="en-US" smtClean="0"/>
              <a:pPr/>
              <a:t>2014-04-25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226A-1022-4ED0-92CE-8602C0A049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47165-B705-4303-9D89-6324874DE0AA}" type="datetimeFigureOut">
              <a:rPr lang="ko-KR" altLang="en-US" smtClean="0"/>
              <a:pPr/>
              <a:t>2014-04-25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C226A-1022-4ED0-92CE-8602C0A049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buntu.com/ARM/BuildArmPackag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Mango520</a:t>
            </a:r>
            <a:r>
              <a:rPr lang="ko-KR" altLang="en-US" dirty="0" smtClean="0"/>
              <a:t>에 </a:t>
            </a:r>
            <a:r>
              <a:rPr lang="en-US" altLang="ko-KR" dirty="0" err="1" smtClean="0"/>
              <a:t>Ubuntu</a:t>
            </a:r>
            <a:r>
              <a:rPr lang="en-US" altLang="ko-KR" dirty="0" smtClean="0"/>
              <a:t> </a:t>
            </a:r>
            <a:r>
              <a:rPr lang="ko-KR" altLang="en-US" dirty="0" smtClean="0"/>
              <a:t>올리기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CRZ-Technology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스크립트 실행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" dirty="0" smtClean="0"/>
              <a:t>$ </a:t>
            </a:r>
            <a:r>
              <a:rPr lang="en-US" altLang="ko" dirty="0" err="1" smtClean="0"/>
              <a:t>sudo</a:t>
            </a:r>
            <a:r>
              <a:rPr lang="en-US" altLang="ko" dirty="0" smtClean="0"/>
              <a:t> </a:t>
            </a:r>
            <a:r>
              <a:rPr lang="en-US" altLang="ko" dirty="0"/>
              <a:t>./mango520_uboot_gnome_writer </a:t>
            </a:r>
            <a:endParaRPr lang="en-US" altLang="ko" dirty="0" smtClean="0"/>
          </a:p>
          <a:p>
            <a:pPr>
              <a:buNone/>
            </a:pPr>
            <a:r>
              <a:rPr lang="en-US" altLang="ko" dirty="0"/>
              <a:t>	</a:t>
            </a:r>
            <a:r>
              <a:rPr lang="en-US" altLang="ko" dirty="0" err="1" smtClean="0"/>
              <a:t>sdb</a:t>
            </a:r>
            <a:r>
              <a:rPr lang="en-US" altLang="ko" dirty="0" smtClean="0"/>
              <a:t> </a:t>
            </a:r>
            <a:r>
              <a:rPr lang="en-US" altLang="ko" dirty="0"/>
              <a:t>520 format</a:t>
            </a:r>
            <a:endParaRPr lang="ko" altLang="en-US" dirty="0"/>
          </a:p>
          <a:p>
            <a:pPr>
              <a:buNone/>
            </a:pPr>
            <a:r>
              <a:rPr lang="en-US" altLang="ko" dirty="0" smtClean="0"/>
              <a:t>$ </a:t>
            </a:r>
            <a:r>
              <a:rPr lang="en-US" altLang="ko" dirty="0" err="1" smtClean="0"/>
              <a:t>sudo</a:t>
            </a:r>
            <a:r>
              <a:rPr lang="en-US" altLang="ko" dirty="0" smtClean="0"/>
              <a:t> </a:t>
            </a:r>
            <a:r>
              <a:rPr lang="en-US" altLang="ko" dirty="0"/>
              <a:t>./mango520_uboot_gnome_writer </a:t>
            </a:r>
            <a:endParaRPr lang="en-US" altLang="ko" dirty="0" smtClean="0"/>
          </a:p>
          <a:p>
            <a:pPr>
              <a:buNone/>
            </a:pPr>
            <a:r>
              <a:rPr lang="en-US" altLang="ko" dirty="0"/>
              <a:t>	</a:t>
            </a:r>
            <a:r>
              <a:rPr lang="en-US" altLang="ko" dirty="0" err="1" smtClean="0"/>
              <a:t>sdb</a:t>
            </a:r>
            <a:r>
              <a:rPr lang="en-US" altLang="ko" dirty="0" smtClean="0"/>
              <a:t> </a:t>
            </a:r>
            <a:r>
              <a:rPr lang="en-US" altLang="ko" dirty="0"/>
              <a:t>520 bin</a:t>
            </a:r>
            <a:endParaRPr lang="ko" altLang="en-US" dirty="0"/>
          </a:p>
          <a:p>
            <a:pPr>
              <a:buNone/>
            </a:pPr>
            <a:r>
              <a:rPr lang="en-US" altLang="ko" dirty="0" smtClean="0"/>
              <a:t>$ </a:t>
            </a:r>
            <a:r>
              <a:rPr lang="en-US" altLang="ko" dirty="0" err="1" smtClean="0"/>
              <a:t>sudo</a:t>
            </a:r>
            <a:r>
              <a:rPr lang="en-US" altLang="ko" dirty="0" smtClean="0"/>
              <a:t> </a:t>
            </a:r>
            <a:r>
              <a:rPr lang="en-US" altLang="ko" dirty="0"/>
              <a:t>./mango520_uboot_gnome_writer </a:t>
            </a:r>
            <a:endParaRPr lang="en-US" altLang="ko" dirty="0" smtClean="0"/>
          </a:p>
          <a:p>
            <a:pPr>
              <a:buNone/>
            </a:pPr>
            <a:r>
              <a:rPr lang="en-US" altLang="ko" dirty="0"/>
              <a:t>	</a:t>
            </a:r>
            <a:r>
              <a:rPr lang="en-US" altLang="ko" dirty="0" err="1" smtClean="0"/>
              <a:t>sdb</a:t>
            </a:r>
            <a:r>
              <a:rPr lang="en-US" altLang="ko" dirty="0" smtClean="0"/>
              <a:t> </a:t>
            </a:r>
            <a:r>
              <a:rPr lang="en-US" altLang="ko" dirty="0"/>
              <a:t>520 gnome</a:t>
            </a:r>
            <a:endParaRPr lang="ko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Target </a:t>
            </a:r>
            <a:r>
              <a:rPr lang="ko-KR" altLang="en-US" dirty="0" smtClean="0"/>
              <a:t>보드 설정 및 </a:t>
            </a:r>
            <a:r>
              <a:rPr lang="en-US" altLang="ko-KR" dirty="0" smtClean="0"/>
              <a:t>login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" dirty="0" smtClean="0"/>
              <a:t>$ </a:t>
            </a:r>
            <a:r>
              <a:rPr lang="en-US" altLang="ko" dirty="0" err="1" smtClean="0"/>
              <a:t>setenv</a:t>
            </a:r>
            <a:r>
              <a:rPr lang="en-US" altLang="ko" dirty="0" smtClean="0"/>
              <a:t> </a:t>
            </a:r>
            <a:r>
              <a:rPr lang="en-US" altLang="ko" dirty="0" err="1"/>
              <a:t>bootcmd</a:t>
            </a:r>
            <a:r>
              <a:rPr lang="en-US" altLang="ko" dirty="0"/>
              <a:t> "</a:t>
            </a:r>
            <a:r>
              <a:rPr lang="en-US" altLang="ko" dirty="0" err="1"/>
              <a:t>movi</a:t>
            </a:r>
            <a:r>
              <a:rPr lang="en-US" altLang="ko" dirty="0"/>
              <a:t> read kernel 0 40008000;bottom 40008000"</a:t>
            </a:r>
            <a:endParaRPr lang="ko" altLang="en-US" dirty="0"/>
          </a:p>
          <a:p>
            <a:pPr>
              <a:buNone/>
            </a:pPr>
            <a:r>
              <a:rPr lang="en-US" altLang="ko" dirty="0" smtClean="0"/>
              <a:t>$ </a:t>
            </a:r>
            <a:r>
              <a:rPr lang="en-US" altLang="ko" dirty="0" err="1" smtClean="0"/>
              <a:t>setenv</a:t>
            </a:r>
            <a:r>
              <a:rPr lang="en-US" altLang="ko" dirty="0" smtClean="0"/>
              <a:t> </a:t>
            </a:r>
            <a:r>
              <a:rPr lang="en-US" altLang="ko" dirty="0" err="1"/>
              <a:t>bootargs</a:t>
            </a:r>
            <a:r>
              <a:rPr lang="en-US" altLang="ko" dirty="0"/>
              <a:t> "quiet </a:t>
            </a:r>
            <a:r>
              <a:rPr lang="en-US" altLang="ko" dirty="0" err="1"/>
              <a:t>rw</a:t>
            </a:r>
            <a:r>
              <a:rPr lang="en-US" altLang="ko" dirty="0"/>
              <a:t> root=/</a:t>
            </a:r>
            <a:r>
              <a:rPr lang="en-US" altLang="ko" dirty="0" smtClean="0"/>
              <a:t>dev/mmcblk0p1 </a:t>
            </a:r>
            <a:r>
              <a:rPr lang="en-US" altLang="ko" dirty="0" err="1"/>
              <a:t>rootfstype</a:t>
            </a:r>
            <a:r>
              <a:rPr lang="en-US" altLang="ko" dirty="0"/>
              <a:t>=ext4 console=ttySAC1, 115200 </a:t>
            </a:r>
            <a:r>
              <a:rPr lang="en-US" altLang="ko" dirty="0" err="1"/>
              <a:t>rootwait</a:t>
            </a:r>
            <a:r>
              <a:rPr lang="en-US" altLang="ko" dirty="0"/>
              <a:t>"</a:t>
            </a:r>
            <a:endParaRPr lang="ko" altLang="en-US" dirty="0"/>
          </a:p>
          <a:p>
            <a:pPr>
              <a:buNone/>
            </a:pPr>
            <a:r>
              <a:rPr lang="en-US" altLang="ko" dirty="0" smtClean="0"/>
              <a:t>$ </a:t>
            </a:r>
            <a:r>
              <a:rPr lang="en-US" altLang="ko" dirty="0" err="1" smtClean="0"/>
              <a:t>saveenv</a:t>
            </a:r>
            <a:endParaRPr lang="ko" altLang="en-US" dirty="0"/>
          </a:p>
          <a:p>
            <a:pPr>
              <a:buNone/>
            </a:pPr>
            <a:r>
              <a:rPr lang="en-US" altLang="ko" dirty="0" smtClean="0"/>
              <a:t>$ reset</a:t>
            </a:r>
            <a:endParaRPr lang="ko" altLang="en-US" dirty="0"/>
          </a:p>
          <a:p>
            <a:r>
              <a:rPr lang="en-US" altLang="ko-KR" dirty="0" smtClean="0"/>
              <a:t>root</a:t>
            </a:r>
            <a:r>
              <a:rPr lang="ko-KR" altLang="en-US" dirty="0" smtClean="0"/>
              <a:t>로 </a:t>
            </a:r>
            <a:r>
              <a:rPr lang="en-US" altLang="ko-KR" dirty="0" smtClean="0"/>
              <a:t>login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 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More to do?</a:t>
            </a:r>
          </a:p>
          <a:p>
            <a:pPr>
              <a:buNone/>
            </a:pPr>
            <a:r>
              <a:rPr lang="en-US" altLang="ko-KR" dirty="0"/>
              <a:t>	</a:t>
            </a:r>
            <a:r>
              <a:rPr lang="ko-KR" altLang="en-US" dirty="0" smtClean="0"/>
              <a:t>오디오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카메라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디스플레이 지원</a:t>
            </a:r>
            <a:endParaRPr lang="en-US" altLang="ko-KR" dirty="0" smtClean="0"/>
          </a:p>
          <a:p>
            <a:r>
              <a:rPr lang="ko-KR" altLang="en-US" dirty="0" smtClean="0"/>
              <a:t>유용한 링크</a:t>
            </a:r>
            <a:endParaRPr lang="en-US" altLang="ko-KR" dirty="0" smtClean="0"/>
          </a:p>
          <a:p>
            <a:pPr>
              <a:buNone/>
            </a:pPr>
            <a:r>
              <a:rPr lang="en-US" altLang="ko" dirty="0" smtClean="0"/>
              <a:t>	</a:t>
            </a:r>
            <a:r>
              <a:rPr lang="en-US" altLang="ko" dirty="0" err="1" smtClean="0"/>
              <a:t>RootStock</a:t>
            </a:r>
            <a:r>
              <a:rPr lang="en-US" altLang="ko" dirty="0" smtClean="0"/>
              <a:t> </a:t>
            </a:r>
            <a:r>
              <a:rPr lang="en-US" altLang="ko" u="sng" dirty="0"/>
              <a:t>https://</a:t>
            </a:r>
            <a:r>
              <a:rPr lang="en-US" altLang="ko" u="sng" dirty="0" smtClean="0"/>
              <a:t>wiki.ubuntu.com/ARM/RootfsFromScratch</a:t>
            </a:r>
            <a:endParaRPr lang="ko" altLang="en-US" dirty="0"/>
          </a:p>
          <a:p>
            <a:pPr>
              <a:buNone/>
            </a:pPr>
            <a:r>
              <a:rPr lang="en-US" altLang="ko" dirty="0" smtClean="0"/>
              <a:t>	</a:t>
            </a:r>
            <a:r>
              <a:rPr lang="en-US" altLang="ko" dirty="0" err="1" smtClean="0"/>
              <a:t>Qemu</a:t>
            </a:r>
            <a:r>
              <a:rPr lang="en-US" altLang="ko" dirty="0" smtClean="0"/>
              <a:t> </a:t>
            </a:r>
            <a:r>
              <a:rPr lang="en-US" altLang="ko" u="sng" dirty="0">
                <a:hlinkClick r:id="rId2"/>
              </a:rPr>
              <a:t>https://wiki.ubuntu.com/ARM/BuildArmPackages</a:t>
            </a:r>
            <a:endParaRPr lang="ko" altLang="en-US" u="sng" dirty="0">
              <a:hlinkClick r:id="rId2"/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Linux </a:t>
            </a:r>
            <a:r>
              <a:rPr lang="ko-KR" altLang="en-US" dirty="0" smtClean="0"/>
              <a:t>올리는 순서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Bootloader</a:t>
            </a:r>
            <a:r>
              <a:rPr lang="en-US" altLang="ko-KR" dirty="0" smtClean="0"/>
              <a:t> </a:t>
            </a:r>
            <a:r>
              <a:rPr lang="ko-KR" altLang="en-US" dirty="0" smtClean="0"/>
              <a:t>올리기</a:t>
            </a:r>
            <a:endParaRPr lang="en-US" altLang="ko-KR" dirty="0" smtClean="0"/>
          </a:p>
          <a:p>
            <a:r>
              <a:rPr lang="en-US" altLang="ko-KR" dirty="0" smtClean="0"/>
              <a:t>Kernel Image </a:t>
            </a:r>
            <a:r>
              <a:rPr lang="ko-KR" altLang="en-US" dirty="0" smtClean="0"/>
              <a:t>올리기</a:t>
            </a:r>
            <a:endParaRPr lang="en-US" altLang="ko-KR" dirty="0" smtClean="0"/>
          </a:p>
          <a:p>
            <a:r>
              <a:rPr lang="en-US" altLang="ko-KR" dirty="0" smtClean="0"/>
              <a:t>Root File System </a:t>
            </a:r>
            <a:r>
              <a:rPr lang="ko-KR" altLang="en-US" dirty="0" smtClean="0"/>
              <a:t>올리기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필요한 파일 및 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BL1 : mango520-bl1.bin</a:t>
            </a:r>
          </a:p>
          <a:p>
            <a:r>
              <a:rPr lang="en-US" altLang="ko-KR" dirty="0" smtClean="0"/>
              <a:t>BL2 : smdk5250-spl.bin</a:t>
            </a:r>
          </a:p>
          <a:p>
            <a:r>
              <a:rPr lang="en-US" altLang="ko-KR" dirty="0" smtClean="0"/>
              <a:t>UBOOT_BIN : u-boot.bin</a:t>
            </a:r>
          </a:p>
          <a:p>
            <a:r>
              <a:rPr lang="en-US" altLang="ko-KR" dirty="0" smtClean="0"/>
              <a:t>KERNEL : </a:t>
            </a:r>
            <a:r>
              <a:rPr lang="en-US" altLang="ko-KR" dirty="0" err="1" smtClean="0"/>
              <a:t>zImage</a:t>
            </a:r>
            <a:endParaRPr lang="en-US" altLang="ko-KR" dirty="0" smtClean="0"/>
          </a:p>
          <a:p>
            <a:r>
              <a:rPr lang="en-US" altLang="ko-KR" dirty="0" smtClean="0"/>
              <a:t>GNOME : rootfs.tar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 </a:t>
            </a:r>
            <a:r>
              <a:rPr lang="ko-KR" altLang="en-US" dirty="0" smtClean="0"/>
              <a:t>카드 파티션 나누기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ko-KR" dirty="0" err="1"/>
              <a:t>sdcard_format</a:t>
            </a:r>
            <a:r>
              <a:rPr lang="en-US" altLang="ko-KR" dirty="0"/>
              <a:t>()</a:t>
            </a:r>
            <a:endParaRPr lang="ko-KR" altLang="en-US" dirty="0"/>
          </a:p>
          <a:p>
            <a:pPr>
              <a:buNone/>
            </a:pPr>
            <a:r>
              <a:rPr lang="en-US" altLang="ko-KR" dirty="0"/>
              <a:t>{</a:t>
            </a:r>
            <a:endParaRPr lang="ko-KR" altLang="en-US" dirty="0"/>
          </a:p>
          <a:p>
            <a:pPr>
              <a:buNone/>
            </a:pPr>
            <a:r>
              <a:rPr lang="ko-KR" altLang="en-US" dirty="0"/>
              <a:t>    </a:t>
            </a:r>
            <a:r>
              <a:rPr lang="en-US" altLang="ko-KR" dirty="0"/>
              <a:t>echo "Formatting SD card !!!"</a:t>
            </a:r>
            <a:endParaRPr lang="ko-KR" altLang="en-US" dirty="0"/>
          </a:p>
          <a:p>
            <a:pPr>
              <a:buNone/>
            </a:pPr>
            <a:r>
              <a:rPr lang="ko-KR" altLang="en-US" dirty="0"/>
              <a:t>    </a:t>
            </a:r>
            <a:r>
              <a:rPr lang="en-US" altLang="ko-KR" dirty="0"/>
              <a:t>(</a:t>
            </a:r>
            <a:endParaRPr lang="ko-KR" altLang="en-US" dirty="0"/>
          </a:p>
          <a:p>
            <a:pPr>
              <a:buNone/>
            </a:pPr>
            <a:r>
              <a:rPr lang="en-US" altLang="ko-KR" dirty="0"/>
              <a:t># Pre Partition Delete</a:t>
            </a:r>
            <a:endParaRPr lang="ko-KR" altLang="en-US" dirty="0"/>
          </a:p>
          <a:p>
            <a:pPr>
              <a:buNone/>
            </a:pPr>
            <a:r>
              <a:rPr lang="ko-KR" altLang="en-US" dirty="0"/>
              <a:t>    </a:t>
            </a:r>
            <a:r>
              <a:rPr lang="en-US" altLang="ko-KR" dirty="0"/>
              <a:t>echo d</a:t>
            </a:r>
            <a:endParaRPr lang="ko-KR" altLang="en-US" dirty="0"/>
          </a:p>
          <a:p>
            <a:pPr>
              <a:buNone/>
            </a:pPr>
            <a:r>
              <a:rPr lang="ko-KR" altLang="en-US" dirty="0"/>
              <a:t>    </a:t>
            </a:r>
            <a:r>
              <a:rPr lang="en-US" altLang="ko-KR" dirty="0"/>
              <a:t>echo 6</a:t>
            </a:r>
            <a:endParaRPr lang="ko-KR" altLang="en-US" dirty="0"/>
          </a:p>
          <a:p>
            <a:pPr>
              <a:buNone/>
            </a:pPr>
            <a:r>
              <a:rPr lang="ko-KR" altLang="en-US" dirty="0"/>
              <a:t>    </a:t>
            </a:r>
            <a:r>
              <a:rPr lang="en-US" altLang="ko-KR" dirty="0"/>
              <a:t>echo d</a:t>
            </a:r>
            <a:endParaRPr lang="ko-KR" altLang="en-US" dirty="0"/>
          </a:p>
          <a:p>
            <a:pPr>
              <a:buNone/>
            </a:pPr>
            <a:r>
              <a:rPr lang="ko-KR" altLang="en-US" dirty="0"/>
              <a:t>    </a:t>
            </a:r>
            <a:r>
              <a:rPr lang="en-US" altLang="ko-KR" dirty="0"/>
              <a:t>echo 5</a:t>
            </a:r>
            <a:endParaRPr lang="ko-KR" altLang="en-US" dirty="0"/>
          </a:p>
          <a:p>
            <a:pPr>
              <a:buNone/>
            </a:pPr>
            <a:r>
              <a:rPr lang="ko-KR" altLang="en-US" dirty="0"/>
              <a:t>    </a:t>
            </a:r>
            <a:r>
              <a:rPr lang="en-US" altLang="ko-KR" dirty="0"/>
              <a:t>echo d</a:t>
            </a:r>
            <a:endParaRPr lang="ko-KR" altLang="en-US" dirty="0"/>
          </a:p>
          <a:p>
            <a:pPr>
              <a:buNone/>
            </a:pPr>
            <a:r>
              <a:rPr lang="ko-KR" altLang="en-US" dirty="0"/>
              <a:t>    </a:t>
            </a:r>
            <a:r>
              <a:rPr lang="en-US" altLang="ko-KR" dirty="0"/>
              <a:t>echo 4</a:t>
            </a:r>
            <a:endParaRPr lang="ko-KR" altLang="en-US" dirty="0"/>
          </a:p>
          <a:p>
            <a:pPr>
              <a:buNone/>
            </a:pPr>
            <a:r>
              <a:rPr lang="ko-KR" altLang="en-US" dirty="0"/>
              <a:t>    </a:t>
            </a:r>
            <a:r>
              <a:rPr lang="en-US" altLang="ko-KR" dirty="0"/>
              <a:t>echo d</a:t>
            </a:r>
            <a:endParaRPr lang="ko-KR" altLang="en-US" dirty="0"/>
          </a:p>
          <a:p>
            <a:pPr>
              <a:buNone/>
            </a:pPr>
            <a:r>
              <a:rPr lang="ko-KR" altLang="en-US" dirty="0"/>
              <a:t>    </a:t>
            </a:r>
            <a:r>
              <a:rPr lang="en-US" altLang="ko-KR" dirty="0"/>
              <a:t>echo 3</a:t>
            </a:r>
            <a:endParaRPr lang="ko-KR" altLang="en-US" dirty="0"/>
          </a:p>
          <a:p>
            <a:pPr>
              <a:buNone/>
            </a:pPr>
            <a:r>
              <a:rPr lang="ko-KR" altLang="en-US" dirty="0"/>
              <a:t>    </a:t>
            </a:r>
            <a:r>
              <a:rPr lang="en-US" altLang="ko-KR" dirty="0"/>
              <a:t>echo d</a:t>
            </a:r>
            <a:endParaRPr lang="ko-KR" altLang="en-US" dirty="0"/>
          </a:p>
          <a:p>
            <a:pPr>
              <a:buNone/>
            </a:pPr>
            <a:r>
              <a:rPr lang="ko-KR" altLang="en-US" dirty="0"/>
              <a:t>    </a:t>
            </a:r>
            <a:r>
              <a:rPr lang="en-US" altLang="ko-KR" dirty="0"/>
              <a:t>echo 2</a:t>
            </a:r>
            <a:endParaRPr lang="ko-KR" altLang="en-US" dirty="0"/>
          </a:p>
          <a:p>
            <a:pPr>
              <a:buNone/>
            </a:pPr>
            <a:r>
              <a:rPr lang="ko-KR" altLang="en-US" dirty="0"/>
              <a:t>    </a:t>
            </a:r>
            <a:r>
              <a:rPr lang="en-US" altLang="ko-KR" dirty="0"/>
              <a:t>echo d</a:t>
            </a:r>
            <a:endParaRPr lang="ko-KR" altLang="en-US" dirty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ko-KR" dirty="0"/>
              <a:t># Partition Create</a:t>
            </a:r>
            <a:endParaRPr lang="ko-KR" altLang="en-US" dirty="0"/>
          </a:p>
          <a:p>
            <a:pPr>
              <a:buNone/>
            </a:pPr>
            <a:r>
              <a:rPr lang="ko-KR" altLang="en-US" dirty="0"/>
              <a:t>    </a:t>
            </a:r>
            <a:r>
              <a:rPr lang="en-US" altLang="ko-KR" dirty="0" err="1"/>
              <a:t>partition_add</a:t>
            </a:r>
            <a:r>
              <a:rPr lang="en-US" altLang="ko-KR" dirty="0"/>
              <a:t> </a:t>
            </a:r>
            <a:r>
              <a:rPr lang="en-US" altLang="ko-KR" dirty="0" smtClean="0"/>
              <a:t>1 </a:t>
            </a:r>
            <a:r>
              <a:rPr lang="en-US" altLang="ko-KR" dirty="0"/>
              <a:t>20480 15523839</a:t>
            </a:r>
            <a:endParaRPr lang="ko-KR" altLang="en-US" dirty="0"/>
          </a:p>
          <a:p>
            <a:pPr>
              <a:buNone/>
            </a:pPr>
            <a:endParaRPr lang="ko-KR" altLang="en-US" dirty="0"/>
          </a:p>
          <a:p>
            <a:pPr>
              <a:buNone/>
            </a:pPr>
            <a:r>
              <a:rPr lang="ko-KR" altLang="en-US" dirty="0"/>
              <a:t>    </a:t>
            </a:r>
            <a:r>
              <a:rPr lang="en-US" altLang="ko-KR" dirty="0"/>
              <a:t>echo w</a:t>
            </a:r>
            <a:endParaRPr lang="ko-KR" altLang="en-US" dirty="0"/>
          </a:p>
          <a:p>
            <a:pPr>
              <a:buNone/>
            </a:pPr>
            <a:r>
              <a:rPr lang="ko-KR" altLang="en-US" dirty="0"/>
              <a:t>    </a:t>
            </a:r>
            <a:r>
              <a:rPr lang="en-US" altLang="ko-KR" dirty="0"/>
              <a:t>echo q</a:t>
            </a:r>
            <a:endParaRPr lang="ko-KR" altLang="en-US" dirty="0"/>
          </a:p>
          <a:p>
            <a:pPr>
              <a:buNone/>
            </a:pPr>
            <a:r>
              <a:rPr lang="ko-KR" altLang="en-US" dirty="0"/>
              <a:t>    </a:t>
            </a:r>
            <a:r>
              <a:rPr lang="en-US" altLang="ko-KR" dirty="0"/>
              <a:t>) | </a:t>
            </a:r>
            <a:r>
              <a:rPr lang="en-US" altLang="ko-KR" dirty="0" err="1"/>
              <a:t>fdisk</a:t>
            </a:r>
            <a:r>
              <a:rPr lang="en-US" altLang="ko-KR" dirty="0"/>
              <a:t> -u $TFLASH  &gt; /dev/null 2&gt;&amp;1</a:t>
            </a:r>
            <a:endParaRPr lang="ko-KR" altLang="en-US" dirty="0"/>
          </a:p>
          <a:p>
            <a:pPr>
              <a:buNone/>
            </a:pPr>
            <a:r>
              <a:rPr lang="en-US" altLang="ko-KR" dirty="0"/>
              <a:t>}</a:t>
            </a:r>
            <a:endParaRPr lang="ko-KR" altLang="en-US" dirty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부트로더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시스템의 하드웨어를 초기화하고 운영체제의 </a:t>
            </a:r>
            <a:r>
              <a:rPr lang="ko-KR" altLang="en-US" dirty="0" err="1"/>
              <a:t>커널을</a:t>
            </a:r>
            <a:r>
              <a:rPr lang="ko-KR" altLang="en-US" dirty="0"/>
              <a:t> 메모리에 실행시키는 프로그램</a:t>
            </a:r>
          </a:p>
          <a:p>
            <a:r>
              <a:rPr lang="ko-KR" altLang="en-US" dirty="0"/>
              <a:t>하드웨어 초기화</a:t>
            </a:r>
          </a:p>
          <a:p>
            <a:r>
              <a:rPr lang="ko-KR" altLang="en-US" dirty="0" err="1"/>
              <a:t>커널과</a:t>
            </a:r>
            <a:r>
              <a:rPr lang="ko-KR" altLang="en-US" dirty="0"/>
              <a:t> </a:t>
            </a:r>
            <a:r>
              <a:rPr lang="en-US" altLang="ko-KR" dirty="0" err="1"/>
              <a:t>Rootfs</a:t>
            </a:r>
            <a:r>
              <a:rPr lang="ko-KR" altLang="en-US" dirty="0" err="1"/>
              <a:t>로르</a:t>
            </a:r>
            <a:r>
              <a:rPr lang="ko-KR" altLang="en-US" dirty="0"/>
              <a:t> 로드하고 실행시킨다</a:t>
            </a:r>
            <a:r>
              <a:rPr lang="en-US" altLang="ko-KR" dirty="0" smtClean="0"/>
              <a:t>.</a:t>
            </a:r>
          </a:p>
          <a:p>
            <a:r>
              <a:rPr lang="en-US" altLang="ko-KR" dirty="0" err="1" smtClean="0"/>
              <a:t>LiLo</a:t>
            </a:r>
            <a:r>
              <a:rPr lang="en-US" altLang="ko-KR" dirty="0" smtClean="0"/>
              <a:t>, GRUB, </a:t>
            </a:r>
            <a:r>
              <a:rPr lang="en-US" altLang="ko-KR" dirty="0" err="1" smtClean="0"/>
              <a:t>UBoot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Uboot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Universal </a:t>
            </a:r>
            <a:r>
              <a:rPr lang="en-US" altLang="ko-KR" dirty="0" err="1"/>
              <a:t>Bootloader</a:t>
            </a:r>
            <a:endParaRPr lang="ko-KR" altLang="en-US" dirty="0"/>
          </a:p>
          <a:p>
            <a:r>
              <a:rPr lang="en-US" altLang="ko-KR" dirty="0"/>
              <a:t>PowerPC</a:t>
            </a:r>
            <a:r>
              <a:rPr lang="ko-KR" altLang="en-US" dirty="0"/>
              <a:t>와 </a:t>
            </a:r>
            <a:r>
              <a:rPr lang="en-US" altLang="ko-KR" dirty="0"/>
              <a:t>ARM </a:t>
            </a:r>
            <a:r>
              <a:rPr lang="ko-KR" altLang="en-US" dirty="0"/>
              <a:t>기반을 둔 </a:t>
            </a:r>
            <a:r>
              <a:rPr lang="en-US" altLang="ko-KR" dirty="0"/>
              <a:t>embedded</a:t>
            </a:r>
            <a:r>
              <a:rPr lang="ko-KR" altLang="en-US" dirty="0"/>
              <a:t>용 </a:t>
            </a:r>
            <a:r>
              <a:rPr lang="en-US" altLang="ko-KR" dirty="0" err="1"/>
              <a:t>bootloader</a:t>
            </a:r>
            <a:endParaRPr lang="ko-KR" altLang="en-US" dirty="0"/>
          </a:p>
          <a:p>
            <a:r>
              <a:rPr lang="ko-KR" altLang="en-US" dirty="0"/>
              <a:t>다양한 </a:t>
            </a:r>
            <a:r>
              <a:rPr lang="en-US" altLang="ko-KR" dirty="0" err="1"/>
              <a:t>cpu</a:t>
            </a:r>
            <a:r>
              <a:rPr lang="en-US" altLang="ko-KR" dirty="0"/>
              <a:t> </a:t>
            </a:r>
            <a:r>
              <a:rPr lang="ko-KR" altLang="en-US" dirty="0"/>
              <a:t>지원</a:t>
            </a:r>
          </a:p>
          <a:p>
            <a:r>
              <a:rPr lang="en-US" altLang="ko-KR" dirty="0" err="1"/>
              <a:t>Opensource</a:t>
            </a:r>
            <a:r>
              <a:rPr lang="en-US" altLang="ko-KR" dirty="0"/>
              <a:t> : sourceforge.net/projects/</a:t>
            </a:r>
            <a:r>
              <a:rPr lang="en-US" altLang="ko-KR" dirty="0" err="1"/>
              <a:t>uboot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Bootloader</a:t>
            </a:r>
            <a:r>
              <a:rPr lang="en-US" altLang="ko-KR" dirty="0" smtClean="0"/>
              <a:t>, Kernel </a:t>
            </a:r>
            <a:r>
              <a:rPr lang="ko-KR" altLang="en-US" dirty="0" smtClean="0"/>
              <a:t>올리기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altLang="ko-KR" dirty="0"/>
              <a:t># </a:t>
            </a:r>
            <a:r>
              <a:rPr lang="en-US" altLang="ko-KR" dirty="0" err="1"/>
              <a:t>Exynos</a:t>
            </a:r>
            <a:r>
              <a:rPr lang="en-US" altLang="ko-KR" dirty="0"/>
              <a:t> Partition info</a:t>
            </a:r>
            <a:endParaRPr lang="ko-KR" altLang="en-US" dirty="0"/>
          </a:p>
          <a:p>
            <a:r>
              <a:rPr lang="en-US" altLang="ko-KR" dirty="0"/>
              <a:t># mango520/</a:t>
            </a:r>
            <a:r>
              <a:rPr lang="en-US" altLang="ko-KR" dirty="0" err="1"/>
              <a:t>uboot</a:t>
            </a:r>
            <a:r>
              <a:rPr lang="en-US" altLang="ko-KR" dirty="0"/>
              <a:t>/arch/arm/include/</a:t>
            </a:r>
            <a:r>
              <a:rPr lang="en-US" altLang="ko-KR" dirty="0" err="1"/>
              <a:t>asm</a:t>
            </a:r>
            <a:r>
              <a:rPr lang="en-US" altLang="ko-KR" dirty="0"/>
              <a:t>/</a:t>
            </a:r>
            <a:r>
              <a:rPr lang="en-US" altLang="ko-KR" dirty="0" err="1"/>
              <a:t>movi_parition.h</a:t>
            </a:r>
            <a:endParaRPr lang="ko-KR" altLang="en-US" dirty="0"/>
          </a:p>
          <a:p>
            <a:r>
              <a:rPr lang="en-US" altLang="ko-KR" dirty="0"/>
              <a:t># mango520/</a:t>
            </a:r>
            <a:r>
              <a:rPr lang="en-US" altLang="ko-KR" dirty="0" err="1"/>
              <a:t>uboot</a:t>
            </a:r>
            <a:r>
              <a:rPr lang="en-US" altLang="ko-KR" dirty="0"/>
              <a:t>/arch/arm/</a:t>
            </a:r>
            <a:r>
              <a:rPr lang="en-US" altLang="ko-KR" dirty="0" err="1"/>
              <a:t>cpu</a:t>
            </a:r>
            <a:r>
              <a:rPr lang="en-US" altLang="ko-KR" dirty="0"/>
              <a:t>/armv7/</a:t>
            </a:r>
            <a:r>
              <a:rPr lang="en-US" altLang="ko-KR" dirty="0" err="1"/>
              <a:t>exynos</a:t>
            </a:r>
            <a:r>
              <a:rPr lang="en-US" altLang="ko-KR" dirty="0"/>
              <a:t>/</a:t>
            </a:r>
            <a:r>
              <a:rPr lang="en-US" altLang="ko-KR" dirty="0" err="1"/>
              <a:t>movi_partition.c</a:t>
            </a:r>
            <a:endParaRPr lang="ko-KR" altLang="en-US" dirty="0"/>
          </a:p>
          <a:p>
            <a:r>
              <a:rPr lang="en-US" altLang="ko-KR" dirty="0"/>
              <a:t>OFFSET_BL1=1</a:t>
            </a:r>
            <a:endParaRPr lang="ko-KR" altLang="en-US" dirty="0"/>
          </a:p>
          <a:p>
            <a:r>
              <a:rPr lang="en-US" altLang="ko-KR" dirty="0"/>
              <a:t>OFFSET_BL2=17</a:t>
            </a:r>
            <a:endParaRPr lang="ko-KR" altLang="en-US" dirty="0"/>
          </a:p>
          <a:p>
            <a:r>
              <a:rPr lang="en-US" altLang="ko-KR" dirty="0"/>
              <a:t>OFFSET_UBOOT=49</a:t>
            </a:r>
            <a:endParaRPr lang="ko-KR" altLang="en-US" dirty="0"/>
          </a:p>
          <a:p>
            <a:r>
              <a:rPr lang="en-US" altLang="ko-KR" dirty="0"/>
              <a:t>OFFSET_TRUSTZONE=1073</a:t>
            </a:r>
            <a:endParaRPr lang="ko-KR" altLang="en-US" dirty="0"/>
          </a:p>
          <a:p>
            <a:r>
              <a:rPr lang="en-US" altLang="ko-KR" dirty="0"/>
              <a:t>OFFSET_KERNEL=4096</a:t>
            </a:r>
            <a:endParaRPr lang="ko-KR" altLang="en-US" dirty="0"/>
          </a:p>
          <a:p>
            <a:r>
              <a:rPr lang="en-US" altLang="ko-KR" dirty="0"/>
              <a:t>OFFSET_ROOTFS=14336</a:t>
            </a:r>
            <a:endParaRPr lang="ko-KR" altLang="en-US" dirty="0"/>
          </a:p>
          <a:p>
            <a:endParaRPr lang="ko-KR" altLang="en-US" dirty="0"/>
          </a:p>
          <a:p>
            <a:r>
              <a:rPr lang="ko-KR" altLang="en-US" dirty="0"/>
              <a:t>	</a:t>
            </a:r>
            <a:r>
              <a:rPr lang="en-US" altLang="ko-KR" dirty="0"/>
              <a:t>#&lt;BL1 fusing&gt;</a:t>
            </a:r>
            <a:endParaRPr lang="ko-KR" altLang="en-US" dirty="0"/>
          </a:p>
          <a:p>
            <a:r>
              <a:rPr lang="ko-KR" altLang="en-US" dirty="0"/>
              <a:t>	</a:t>
            </a:r>
            <a:r>
              <a:rPr lang="en-US" altLang="ko-KR" dirty="0" err="1"/>
              <a:t>dd</a:t>
            </a:r>
            <a:r>
              <a:rPr lang="en-US" altLang="ko-KR" dirty="0"/>
              <a:t> seek=$OFFSET_BL1 count=16 if=./$BL1 of=$TFLASH </a:t>
            </a:r>
            <a:endParaRPr lang="ko-KR" altLang="en-US" dirty="0"/>
          </a:p>
          <a:p>
            <a:endParaRPr lang="ko-KR" altLang="en-US" dirty="0"/>
          </a:p>
          <a:p>
            <a:r>
              <a:rPr lang="ko-KR" altLang="en-US" dirty="0"/>
              <a:t>	</a:t>
            </a:r>
            <a:r>
              <a:rPr lang="en-US" altLang="ko-KR" dirty="0"/>
              <a:t>#&lt;BL2 fusing&gt;</a:t>
            </a:r>
            <a:endParaRPr lang="ko-KR" altLang="en-US" dirty="0"/>
          </a:p>
          <a:p>
            <a:r>
              <a:rPr lang="ko-KR" altLang="en-US" dirty="0"/>
              <a:t>	</a:t>
            </a:r>
            <a:r>
              <a:rPr lang="en-US" altLang="ko-KR" dirty="0" err="1"/>
              <a:t>dd</a:t>
            </a:r>
            <a:r>
              <a:rPr lang="en-US" altLang="ko-KR" dirty="0"/>
              <a:t> seek=$OFFSET_BL2 count=32  if=./$BL2 of=$TFLASH</a:t>
            </a:r>
            <a:endParaRPr lang="ko-KR" altLang="en-US" dirty="0"/>
          </a:p>
          <a:p>
            <a:endParaRPr lang="ko-KR" altLang="en-US" dirty="0"/>
          </a:p>
          <a:p>
            <a:r>
              <a:rPr lang="ko-KR" altLang="en-US" dirty="0"/>
              <a:t>	</a:t>
            </a:r>
            <a:r>
              <a:rPr lang="en-US" altLang="ko-KR" dirty="0"/>
              <a:t>#&lt;u-boot fusing&gt;</a:t>
            </a:r>
            <a:endParaRPr lang="ko-KR" altLang="en-US" dirty="0"/>
          </a:p>
          <a:p>
            <a:r>
              <a:rPr lang="ko-KR" altLang="en-US" dirty="0"/>
              <a:t>	</a:t>
            </a:r>
            <a:r>
              <a:rPr lang="en-US" altLang="ko-KR" dirty="0" err="1"/>
              <a:t>dd</a:t>
            </a:r>
            <a:r>
              <a:rPr lang="en-US" altLang="ko-KR" dirty="0"/>
              <a:t> seek=$OFFSET_UBOOT if=./$UBOOT_BIN of=$TFLASH </a:t>
            </a:r>
            <a:endParaRPr lang="ko-KR" altLang="en-US" dirty="0"/>
          </a:p>
          <a:p>
            <a:endParaRPr lang="ko-KR" altLang="en-US" dirty="0"/>
          </a:p>
          <a:p>
            <a:r>
              <a:rPr lang="ko-KR" altLang="en-US" dirty="0"/>
              <a:t>	</a:t>
            </a:r>
            <a:r>
              <a:rPr lang="en-US" altLang="ko-KR" dirty="0"/>
              <a:t>##&lt;Kernel fusing&gt;</a:t>
            </a:r>
            <a:endParaRPr lang="ko-KR" altLang="en-US" dirty="0"/>
          </a:p>
          <a:p>
            <a:r>
              <a:rPr lang="ko-KR" altLang="en-US" dirty="0"/>
              <a:t>	</a:t>
            </a:r>
            <a:r>
              <a:rPr lang="en-US" altLang="ko-KR" dirty="0" err="1"/>
              <a:t>dd</a:t>
            </a:r>
            <a:r>
              <a:rPr lang="en-US" altLang="ko-KR" dirty="0"/>
              <a:t> seek=$OFFSET_KERNEL if=./$KERNEL of=$TFLASH 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" dirty="0" err="1" smtClean="0"/>
              <a:t>Rootfs</a:t>
            </a:r>
            <a:r>
              <a:rPr lang="en-US" altLang="ko" dirty="0" smtClean="0"/>
              <a:t> </a:t>
            </a:r>
            <a:r>
              <a:rPr lang="ko-KR" altLang="en-US" dirty="0" smtClean="0"/>
              <a:t>만들기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ko" altLang="en-US" dirty="0"/>
          </a:p>
          <a:p>
            <a:r>
              <a:rPr lang="en-US" altLang="ko" dirty="0"/>
              <a:t>Rootstock</a:t>
            </a:r>
            <a:r>
              <a:rPr lang="ko-KR" altLang="en-US" dirty="0"/>
              <a:t>이란</a:t>
            </a:r>
            <a:r>
              <a:rPr lang="en-US" altLang="ko" dirty="0"/>
              <a:t>?</a:t>
            </a:r>
            <a:endParaRPr lang="ko" altLang="en-US" dirty="0"/>
          </a:p>
          <a:p>
            <a:pPr>
              <a:buNone/>
            </a:pPr>
            <a:r>
              <a:rPr lang="en-US" altLang="ko" dirty="0" smtClean="0"/>
              <a:t>   command </a:t>
            </a:r>
            <a:r>
              <a:rPr lang="en-US" altLang="ko" dirty="0"/>
              <a:t>line tools to create fully configured </a:t>
            </a:r>
            <a:r>
              <a:rPr lang="en-US" altLang="ko" dirty="0" err="1" smtClean="0"/>
              <a:t>tarball</a:t>
            </a:r>
            <a:r>
              <a:rPr lang="en-US" altLang="ko" dirty="0" smtClean="0"/>
              <a:t> </a:t>
            </a:r>
            <a:r>
              <a:rPr lang="en-US" altLang="ko" dirty="0"/>
              <a:t>or VM image </a:t>
            </a:r>
            <a:r>
              <a:rPr lang="en-US" altLang="ko" dirty="0" err="1"/>
              <a:t>image</a:t>
            </a:r>
            <a:r>
              <a:rPr lang="en-US" altLang="ko" dirty="0"/>
              <a:t> of an </a:t>
            </a:r>
            <a:r>
              <a:rPr lang="en-US" altLang="ko" dirty="0" err="1"/>
              <a:t>ubuntu</a:t>
            </a:r>
            <a:r>
              <a:rPr lang="en-US" altLang="ko" dirty="0"/>
              <a:t> </a:t>
            </a:r>
            <a:r>
              <a:rPr lang="en-US" altLang="ko" dirty="0" err="1"/>
              <a:t>rootfs</a:t>
            </a:r>
            <a:r>
              <a:rPr lang="en-US" altLang="ko" dirty="0"/>
              <a:t> from scratch.</a:t>
            </a:r>
            <a:endParaRPr lang="ko" altLang="en-US" dirty="0"/>
          </a:p>
          <a:p>
            <a:endParaRPr lang="ko" altLang="en-US" dirty="0"/>
          </a:p>
          <a:p>
            <a:pPr>
              <a:buNone/>
            </a:pPr>
            <a:r>
              <a:rPr lang="en-US" altLang="ko" smtClean="0"/>
              <a:t>$ </a:t>
            </a:r>
            <a:r>
              <a:rPr lang="en-US" altLang="ko" dirty="0" err="1"/>
              <a:t>sudo</a:t>
            </a:r>
            <a:r>
              <a:rPr lang="en-US" altLang="ko" dirty="0"/>
              <a:t> rootstock -d precise --seed </a:t>
            </a:r>
            <a:r>
              <a:rPr lang="en-US" altLang="ko" dirty="0" err="1"/>
              <a:t>ubuntu</a:t>
            </a:r>
            <a:r>
              <a:rPr lang="en-US" altLang="ko" dirty="0"/>
              <a:t>-standard -x en_US.UTF-8 -f </a:t>
            </a:r>
            <a:r>
              <a:rPr lang="en-US" altLang="ko" dirty="0" err="1"/>
              <a:t>ubuntu</a:t>
            </a:r>
            <a:r>
              <a:rPr lang="en-US" altLang="ko" dirty="0"/>
              <a:t> -l </a:t>
            </a:r>
            <a:r>
              <a:rPr lang="en-US" altLang="ko" dirty="0" err="1"/>
              <a:t>ubuntu</a:t>
            </a:r>
            <a:r>
              <a:rPr lang="en-US" altLang="ko" dirty="0"/>
              <a:t> -p </a:t>
            </a:r>
            <a:r>
              <a:rPr lang="en-US" altLang="ko" dirty="0" err="1"/>
              <a:t>ubuntu</a:t>
            </a:r>
            <a:r>
              <a:rPr lang="en-US" altLang="ko" dirty="0"/>
              <a:t> -</a:t>
            </a:r>
            <a:r>
              <a:rPr lang="en-US" altLang="ko" dirty="0" err="1"/>
              <a:t>i</a:t>
            </a:r>
            <a:r>
              <a:rPr lang="en-US" altLang="ko" dirty="0"/>
              <a:t> 2G</a:t>
            </a:r>
            <a:endParaRPr lang="ko" altLang="en-US" dirty="0"/>
          </a:p>
          <a:p>
            <a:endParaRPr lang="ko" altLang="en-US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" dirty="0" err="1" smtClean="0"/>
              <a:t>Rootfs</a:t>
            </a:r>
            <a:r>
              <a:rPr lang="en-US" altLang="ko" dirty="0" smtClean="0"/>
              <a:t> </a:t>
            </a:r>
            <a:r>
              <a:rPr lang="ko-KR" altLang="en-US" dirty="0" smtClean="0"/>
              <a:t>올리기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ko-KR" dirty="0" err="1"/>
              <a:t>write_gnome</a:t>
            </a:r>
            <a:r>
              <a:rPr lang="en-US" altLang="ko-KR" dirty="0"/>
              <a:t>()</a:t>
            </a:r>
            <a:endParaRPr lang="ko-KR" altLang="en-US" dirty="0"/>
          </a:p>
          <a:p>
            <a:r>
              <a:rPr lang="en-US" altLang="ko-KR" dirty="0"/>
              <a:t>{</a:t>
            </a:r>
            <a:endParaRPr lang="ko-KR" altLang="en-US" dirty="0"/>
          </a:p>
          <a:p>
            <a:r>
              <a:rPr lang="en-US" altLang="ko-KR" dirty="0"/>
              <a:t>echo</a:t>
            </a:r>
            <a:endParaRPr lang="ko-KR" altLang="en-US" dirty="0"/>
          </a:p>
          <a:p>
            <a:r>
              <a:rPr lang="pt-BR" altLang="ko-KR" dirty="0"/>
              <a:t>echo -n "Gnome Filesystem Create : "</a:t>
            </a:r>
            <a:endParaRPr lang="ko-KR" altLang="en-US" dirty="0"/>
          </a:p>
          <a:p>
            <a:r>
              <a:rPr lang="en-US" altLang="ko-KR" dirty="0" err="1"/>
              <a:t>mkdir</a:t>
            </a:r>
            <a:r>
              <a:rPr lang="en-US" altLang="ko-KR" dirty="0"/>
              <a:t> temp</a:t>
            </a:r>
            <a:endParaRPr lang="ko-KR" altLang="en-US" dirty="0"/>
          </a:p>
          <a:p>
            <a:r>
              <a:rPr lang="en-US" altLang="ko-KR" dirty="0"/>
              <a:t>mkfs.ext4 "$TFLASH"1 -L gnome &gt; /dev/null 2&gt;&amp;1</a:t>
            </a:r>
            <a:endParaRPr lang="ko-KR" altLang="en-US" dirty="0"/>
          </a:p>
          <a:p>
            <a:r>
              <a:rPr lang="en-US" altLang="ko-KR" dirty="0"/>
              <a:t>mount "$TFLASH"1 temp</a:t>
            </a:r>
            <a:endParaRPr lang="ko-KR" altLang="en-US" dirty="0"/>
          </a:p>
          <a:p>
            <a:r>
              <a:rPr lang="en-US" altLang="ko-KR" dirty="0" err="1"/>
              <a:t>cd</a:t>
            </a:r>
            <a:r>
              <a:rPr lang="en-US" altLang="ko-KR" dirty="0"/>
              <a:t> temp</a:t>
            </a:r>
            <a:endParaRPr lang="ko-KR" altLang="en-US" dirty="0"/>
          </a:p>
          <a:p>
            <a:r>
              <a:rPr lang="en-US" altLang="ko-KR" dirty="0"/>
              <a:t>tar </a:t>
            </a:r>
            <a:r>
              <a:rPr lang="en-US" altLang="ko-KR" dirty="0" err="1"/>
              <a:t>zxvf</a:t>
            </a:r>
            <a:r>
              <a:rPr lang="en-US" altLang="ko-KR" dirty="0"/>
              <a:t> ../$GNOME &gt; /dev/null 2&gt;&amp;1</a:t>
            </a:r>
            <a:endParaRPr lang="ko-KR" altLang="en-US" dirty="0"/>
          </a:p>
          <a:p>
            <a:r>
              <a:rPr lang="en-US" altLang="ko-KR" dirty="0" err="1"/>
              <a:t>cd</a:t>
            </a:r>
            <a:r>
              <a:rPr lang="en-US" altLang="ko-KR" dirty="0"/>
              <a:t> ..</a:t>
            </a:r>
            <a:endParaRPr lang="ko-KR" altLang="en-US" dirty="0"/>
          </a:p>
          <a:p>
            <a:r>
              <a:rPr lang="en-US" altLang="ko-KR" dirty="0"/>
              <a:t>sync</a:t>
            </a:r>
            <a:endParaRPr lang="ko-KR" altLang="en-US" dirty="0"/>
          </a:p>
          <a:p>
            <a:r>
              <a:rPr lang="en-US" altLang="ko-KR" dirty="0" err="1"/>
              <a:t>umount</a:t>
            </a:r>
            <a:r>
              <a:rPr lang="en-US" altLang="ko-KR" dirty="0"/>
              <a:t> temp</a:t>
            </a:r>
            <a:endParaRPr lang="ko-KR" altLang="en-US" dirty="0"/>
          </a:p>
          <a:p>
            <a:r>
              <a:rPr lang="en-US" altLang="ko-KR" dirty="0" err="1"/>
              <a:t>rm</a:t>
            </a:r>
            <a:r>
              <a:rPr lang="en-US" altLang="ko-KR" dirty="0"/>
              <a:t> -</a:t>
            </a:r>
            <a:r>
              <a:rPr lang="en-US" altLang="ko-KR" dirty="0" err="1"/>
              <a:t>rf</a:t>
            </a:r>
            <a:r>
              <a:rPr lang="en-US" altLang="ko-KR" dirty="0"/>
              <a:t> temp</a:t>
            </a:r>
            <a:endParaRPr lang="ko-KR" altLang="en-US" dirty="0"/>
          </a:p>
          <a:p>
            <a:r>
              <a:rPr lang="en-US" altLang="ko-KR" dirty="0" err="1"/>
              <a:t>print_success</a:t>
            </a:r>
            <a:r>
              <a:rPr lang="en-US" altLang="ko-KR" dirty="0"/>
              <a:t> "$?"</a:t>
            </a:r>
            <a:endParaRPr lang="ko-KR" altLang="en-US" dirty="0"/>
          </a:p>
          <a:p>
            <a:r>
              <a:rPr lang="en-US" altLang="ko-KR" dirty="0"/>
              <a:t>}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331</Words>
  <Application>Microsoft Office PowerPoint</Application>
  <PresentationFormat>화면 슬라이드 쇼(4:3)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Mango520에 Ubuntu 올리기</vt:lpstr>
      <vt:lpstr>Linux 올리는 순서</vt:lpstr>
      <vt:lpstr>필요한 파일 및 툴</vt:lpstr>
      <vt:lpstr>SD 카드 파티션 나누기</vt:lpstr>
      <vt:lpstr>부트로더</vt:lpstr>
      <vt:lpstr>Uboot</vt:lpstr>
      <vt:lpstr>Bootloader, Kernel 올리기</vt:lpstr>
      <vt:lpstr>Rootfs 만들기</vt:lpstr>
      <vt:lpstr>Rootfs 올리기</vt:lpstr>
      <vt:lpstr>스크립트 실행</vt:lpstr>
      <vt:lpstr>Target 보드 설정 및 login</vt:lpstr>
      <vt:lpstr>기 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Mango520에 Ubuntu 올리기</dc:title>
  <dc:creator>ybkim</dc:creator>
  <cp:lastModifiedBy>Registered User</cp:lastModifiedBy>
  <cp:revision>20</cp:revision>
  <dcterms:created xsi:type="dcterms:W3CDTF">2014-04-14T00:44:22Z</dcterms:created>
  <dcterms:modified xsi:type="dcterms:W3CDTF">2014-04-25T10:14:00Z</dcterms:modified>
</cp:coreProperties>
</file>