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E44AF-9BC8-4869-ACB6-68D54BAFA51B}" type="datetimeFigureOut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A68A8-1194-40E9-890B-4E1EC2CB38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86C5-0A9B-4E16-BB1D-ED90C859CE55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280B-87C0-451A-99B5-DC62C1821AFD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3B63-0F54-4AFC-A203-50CB5AC95B24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013C-3197-43A1-81E5-C1ABCBF4D57C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B42B-EC21-4B5E-A06E-3E668C89198C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8B90-42CA-455E-9EEF-917109F3831C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803E-AFD6-4FCD-A1FB-203850BA50E5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B017-6B23-4D08-A8D4-E6073E7B34CE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566D-E732-4D58-B59B-41E18EDF1D77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94CA-A11C-40D7-AFCD-1E1B99AB324B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259F-9CCE-491E-A09A-F7C3AF38BBC2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9B3119-3E51-4F1D-82F8-5E71DD1312A4}" type="datetime1">
              <a:rPr lang="ko-KR" altLang="en-US" smtClean="0"/>
              <a:t>2010-08-12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AA883F-A2EF-4AD9-BE8A-22D79E5A43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Include/mango100.h </a:t>
            </a:r>
            <a:r>
              <a:rPr lang="ko-KR" altLang="en-US" dirty="0" smtClean="0"/>
              <a:t>설명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-7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5631863" cy="35394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CONFIG_IDENT_STRING     " for MANGO100"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 total memory required by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uboot</a:t>
            </a:r>
            <a:r>
              <a:rPr lang="en-US" altLang="ko-KR" sz="1400" dirty="0" smtClean="0">
                <a:solidFill>
                  <a:srgbClr val="7030A0"/>
                </a:solidFill>
              </a:rPr>
              <a:t>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CFG_UBOOT_SIZE          (2*1024*1024)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 base address for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uboot</a:t>
            </a:r>
            <a:r>
              <a:rPr lang="en-US" altLang="ko-KR" sz="1400" dirty="0" smtClean="0">
                <a:solidFill>
                  <a:srgbClr val="7030A0"/>
                </a:solidFill>
              </a:rPr>
              <a:t>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ifdef</a:t>
            </a:r>
            <a:r>
              <a:rPr lang="en-US" altLang="ko-KR" sz="1400" dirty="0" smtClean="0">
                <a:solidFill>
                  <a:srgbClr val="7030A0"/>
                </a:solidFill>
              </a:rPr>
              <a:t> CONFIG_ENABLE_MMU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CFG_UBOOT_BASE          0xcfe00000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#else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CFG_UBOOT_BASE          0x2fe00000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endif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CFG_PHY_UBOOT_BASE      MEMORY_BASE_ADDRESS + 0xfe00000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CFG_ENV_OFFSET          0x0007C000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29891" y="4149080"/>
            <a:ext cx="20882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Code </a:t>
            </a:r>
            <a:r>
              <a:rPr lang="ko-KR" altLang="en-US" dirty="0" smtClean="0"/>
              <a:t>영역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729891" y="3356992"/>
            <a:ext cx="2088232" cy="7920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메모리 </a:t>
            </a:r>
            <a:r>
              <a:rPr lang="en-US" altLang="ko-KR" dirty="0" err="1" smtClean="0"/>
              <a:t>Malloc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(1MB+0x4000)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5729891" y="2564904"/>
            <a:ext cx="2088232" cy="792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Reserve </a:t>
            </a:r>
            <a:r>
              <a:rPr lang="ko-KR" altLang="en-US" dirty="0" smtClean="0"/>
              <a:t>영역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5729891" y="1772816"/>
            <a:ext cx="208823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Stack </a:t>
            </a:r>
            <a:r>
              <a:rPr lang="ko-KR" altLang="en-US" dirty="0" smtClean="0"/>
              <a:t>영역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(0x1000)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90131" y="4725144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0x2FE00000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18123" y="3933056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0x2F03C000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18123" y="1556792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0x2FFFFFFF</a:t>
            </a:r>
            <a:endParaRPr lang="ko-KR" altLang="en-US" dirty="0"/>
          </a:p>
        </p:txBody>
      </p:sp>
      <p:sp>
        <p:nvSpPr>
          <p:cNvPr id="13" name="왼쪽 대괄호 12"/>
          <p:cNvSpPr/>
          <p:nvPr/>
        </p:nvSpPr>
        <p:spPr>
          <a:xfrm>
            <a:off x="5441859" y="1772816"/>
            <a:ext cx="144016" cy="32403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29691" y="3284984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0x200000</a:t>
            </a:r>
          </a:p>
          <a:p>
            <a:r>
              <a:rPr lang="en-US" altLang="ko-KR" dirty="0" smtClean="0"/>
              <a:t>(2*1024*1024)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18123" y="3212976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0x2F140000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9611" y="234888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0x2FFFEFFF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268760"/>
            <a:ext cx="6718506" cy="526297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/* NAND configuration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CFG_MAX_NAND_DEVICE     1 /*mango100 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Nand</a:t>
            </a:r>
            <a:r>
              <a:rPr lang="en-US" altLang="ko-KR" sz="1400" dirty="0" smtClean="0">
                <a:solidFill>
                  <a:srgbClr val="7030A0"/>
                </a:solidFill>
              </a:rPr>
              <a:t> device 1</a:t>
            </a:r>
            <a:r>
              <a:rPr lang="ko-KR" altLang="en-US" sz="1400" dirty="0" smtClean="0">
                <a:solidFill>
                  <a:srgbClr val="7030A0"/>
                </a:solidFill>
              </a:rPr>
              <a:t>개</a:t>
            </a:r>
            <a:r>
              <a:rPr lang="en-US" altLang="ko-KR" sz="1400" dirty="0" smtClean="0">
                <a:solidFill>
                  <a:srgbClr val="7030A0"/>
                </a:solidFill>
              </a:rPr>
              <a:t>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CFG_NAND_BASE           (0xE7200000)  /*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Nand</a:t>
            </a:r>
            <a:r>
              <a:rPr lang="en-US" altLang="ko-KR" sz="1400" dirty="0" smtClean="0">
                <a:solidFill>
                  <a:srgbClr val="7030A0"/>
                </a:solidFill>
              </a:rPr>
              <a:t> Control Register*/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NAND_MAX_CHIPS          1// Chip  </a:t>
            </a:r>
            <a:r>
              <a:rPr lang="ko-KR" altLang="en-US" sz="1400" dirty="0" err="1" smtClean="0">
                <a:solidFill>
                  <a:srgbClr val="7030A0"/>
                </a:solidFill>
              </a:rPr>
              <a:t>갯수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NAND_DISABLE_CE()       (NFCONT_REG |= (1 &lt;&lt; 1))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NAND_ENABLE_CE()        (NFCONT_REG &amp;= ~(1 &lt;&lt; 1))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NF_TRANSRnB</a:t>
            </a:r>
            <a:r>
              <a:rPr lang="en-US" altLang="ko-KR" sz="1400" dirty="0" smtClean="0">
                <a:solidFill>
                  <a:srgbClr val="7030A0"/>
                </a:solidFill>
              </a:rPr>
              <a:t>()           do { while(!(NFSTAT_REG &amp; (1 &lt;&lt; 0))); } while(0)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CFG_NAND_SKIP_BAD_DOT_I 1  /* ".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i</a:t>
            </a:r>
            <a:r>
              <a:rPr lang="en-US" altLang="ko-KR" sz="1400" dirty="0" smtClean="0">
                <a:solidFill>
                  <a:srgbClr val="7030A0"/>
                </a:solidFill>
              </a:rPr>
              <a:t>" read skips bad blocks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CFG_NAND_WP             1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CFG_NAND_YAFFS_WRITE    1  /* support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yaffs</a:t>
            </a:r>
            <a:r>
              <a:rPr lang="en-US" altLang="ko-KR" sz="1400" dirty="0" smtClean="0">
                <a:solidFill>
                  <a:srgbClr val="7030A0"/>
                </a:solidFill>
              </a:rPr>
              <a:t> write */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CFG_NAND_HWECC     //ECC  </a:t>
            </a:r>
            <a:r>
              <a:rPr lang="ko-KR" altLang="en-US" sz="1400" dirty="0" smtClean="0">
                <a:solidFill>
                  <a:srgbClr val="7030A0"/>
                </a:solidFill>
              </a:rPr>
              <a:t>체크를 </a:t>
            </a:r>
            <a:r>
              <a:rPr lang="en-US" altLang="ko-KR" sz="1400" dirty="0" smtClean="0">
                <a:solidFill>
                  <a:srgbClr val="7030A0"/>
                </a:solidFill>
              </a:rPr>
              <a:t>HW </a:t>
            </a:r>
            <a:r>
              <a:rPr lang="ko-KR" altLang="en-US" sz="1400" dirty="0" smtClean="0">
                <a:solidFill>
                  <a:srgbClr val="7030A0"/>
                </a:solidFill>
              </a:rPr>
              <a:t>처리 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//#define CONFIG_NAND_BL1_8BIT_ECC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undef</a:t>
            </a:r>
            <a:r>
              <a:rPr lang="en-US" altLang="ko-KR" sz="1400" dirty="0" smtClean="0">
                <a:solidFill>
                  <a:srgbClr val="7030A0"/>
                </a:solidFill>
              </a:rPr>
              <a:t>  CFG_NAND_FLASH_BBT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CONFIG_BOOTCOMMAND      "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movi</a:t>
            </a:r>
            <a:r>
              <a:rPr lang="en-US" altLang="ko-KR" sz="1400" dirty="0" smtClean="0">
                <a:solidFill>
                  <a:srgbClr val="7030A0"/>
                </a:solidFill>
              </a:rPr>
              <a:t> read kernel 20008000;bootm 20008000"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//#define CONFIG_BOOTCOMMAND    "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nand</a:t>
            </a:r>
            <a:r>
              <a:rPr lang="en-US" altLang="ko-KR" sz="1400" dirty="0" smtClean="0">
                <a:solidFill>
                  <a:srgbClr val="7030A0"/>
                </a:solidFill>
              </a:rPr>
              <a:t> read 20008000 80000 300000;bootm 20008000"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CONFIG_NAND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CONFIG_BOOT_NAND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CONFIG_BOOT_MOVINAND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CFG_ENV_IS_IN_AUTO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#vi include/</a:t>
            </a:r>
            <a:r>
              <a:rPr lang="en-US" altLang="ko-KR" dirty="0" err="1" smtClean="0"/>
              <a:t>configs</a:t>
            </a:r>
            <a:r>
              <a:rPr lang="en-US" altLang="ko-KR" dirty="0" smtClean="0"/>
              <a:t>/ </a:t>
            </a:r>
            <a:r>
              <a:rPr lang="ko-KR" altLang="en-US" dirty="0" smtClean="0"/>
              <a:t>에 위치</a:t>
            </a:r>
            <a:endParaRPr lang="en-US" altLang="ko-KR" dirty="0" smtClean="0"/>
          </a:p>
          <a:p>
            <a:r>
              <a:rPr lang="en-US" altLang="ko-KR" dirty="0" smtClean="0"/>
              <a:t>#make mango100_config </a:t>
            </a:r>
            <a:r>
              <a:rPr lang="ko-KR" altLang="en-US" dirty="0" smtClean="0"/>
              <a:t>명령 수행 </a:t>
            </a:r>
            <a:r>
              <a:rPr lang="en-US" altLang="ko-KR" dirty="0" smtClean="0"/>
              <a:t>mango100.h </a:t>
            </a:r>
            <a:r>
              <a:rPr lang="ko-KR" altLang="en-US" dirty="0" smtClean="0"/>
              <a:t>이름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Booting Device, </a:t>
            </a:r>
            <a:r>
              <a:rPr lang="ko-KR" altLang="en-US" dirty="0" smtClean="0"/>
              <a:t>메모리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프롬프트 이름 등</a:t>
            </a:r>
            <a:r>
              <a:rPr lang="en-US" altLang="ko-KR" dirty="0" smtClean="0"/>
              <a:t>, u-boot </a:t>
            </a:r>
            <a:r>
              <a:rPr lang="ko-KR" altLang="en-US" dirty="0" smtClean="0"/>
              <a:t>소스에서 가장 중요한 파일임</a:t>
            </a:r>
            <a:endParaRPr lang="en-US" altLang="ko-KR" dirty="0" smtClean="0"/>
          </a:p>
          <a:p>
            <a:r>
              <a:rPr lang="en-US" altLang="ko-KR" dirty="0" smtClean="0"/>
              <a:t>Define</a:t>
            </a:r>
            <a:r>
              <a:rPr lang="ko-KR" altLang="en-US" dirty="0" smtClean="0"/>
              <a:t>한 </a:t>
            </a:r>
            <a:r>
              <a:rPr lang="en-US" altLang="ko-KR" dirty="0" smtClean="0"/>
              <a:t>Value</a:t>
            </a:r>
            <a:r>
              <a:rPr lang="ko-KR" altLang="en-US" dirty="0" smtClean="0"/>
              <a:t>값은 전체 시스템에 영향을 미침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420888"/>
            <a:ext cx="5471626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echo "/* Automatically generated - do not edit */" &gt;&gt;</a:t>
            </a:r>
            <a:r>
              <a:rPr lang="en-US" altLang="ko-KR" dirty="0" err="1" smtClean="0"/>
              <a:t>config.h</a:t>
            </a:r>
            <a:endParaRPr lang="en-US" altLang="ko-KR" dirty="0" smtClean="0"/>
          </a:p>
          <a:p>
            <a:r>
              <a:rPr lang="en-US" altLang="ko-KR" dirty="0" smtClean="0"/>
              <a:t>echo "#include &lt;</a:t>
            </a:r>
            <a:r>
              <a:rPr lang="en-US" altLang="ko-KR" dirty="0" err="1" smtClean="0"/>
              <a:t>configs</a:t>
            </a:r>
            <a:r>
              <a:rPr lang="en-US" altLang="ko-KR" dirty="0" smtClean="0"/>
              <a:t>/$1.h&gt;" &gt;&gt;</a:t>
            </a:r>
            <a:r>
              <a:rPr lang="en-US" altLang="ko-KR" dirty="0" err="1" smtClean="0"/>
              <a:t>config.h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484784"/>
            <a:ext cx="6645987" cy="461664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#define CONFIG_S5PC100          1               /* in a SAMSUNG S5PC100 </a:t>
            </a:r>
            <a:r>
              <a:rPr lang="en-US" altLang="ko-KR" sz="1400" dirty="0" err="1" smtClean="0"/>
              <a:t>SoC</a:t>
            </a:r>
            <a:r>
              <a:rPr lang="en-US" altLang="ko-KR" sz="1400" dirty="0" smtClean="0"/>
              <a:t> */</a:t>
            </a:r>
          </a:p>
          <a:p>
            <a:r>
              <a:rPr lang="en-US" altLang="ko-KR" sz="1400" dirty="0" smtClean="0"/>
              <a:t>#define CONFIG_S5PC1XX          1               /* in a SAMSUNG S5PC1XX Family  */</a:t>
            </a:r>
          </a:p>
          <a:p>
            <a:r>
              <a:rPr lang="en-US" altLang="ko-KR" sz="1400" dirty="0" smtClean="0"/>
              <a:t>#define CONFIG_MANGO100 1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//#define CONFIG_S5PC100_EVT1</a:t>
            </a:r>
          </a:p>
          <a:p>
            <a:r>
              <a:rPr lang="en-US" altLang="ko-KR" sz="1400" dirty="0" smtClean="0"/>
              <a:t>#define CONFIG_S5PC100_EVT2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BOOT_ONENAND            0x1</a:t>
            </a:r>
          </a:p>
          <a:p>
            <a:r>
              <a:rPr lang="en-US" altLang="ko-KR" sz="1400" dirty="0" smtClean="0"/>
              <a:t>#define BOOT_NAND               0x2</a:t>
            </a:r>
          </a:p>
          <a:p>
            <a:r>
              <a:rPr lang="en-US" altLang="ko-KR" sz="1400" dirty="0" smtClean="0"/>
              <a:t>#define BOOT_MMCSD              0x3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//S5PC100 CPU  </a:t>
            </a:r>
            <a:r>
              <a:rPr lang="ko-KR" altLang="en-US" sz="1400" dirty="0" smtClean="0">
                <a:solidFill>
                  <a:srgbClr val="7030A0"/>
                </a:solidFill>
              </a:rPr>
              <a:t>는 </a:t>
            </a:r>
            <a:r>
              <a:rPr lang="en-US" altLang="ko-KR" sz="1400" dirty="0" smtClean="0">
                <a:solidFill>
                  <a:srgbClr val="7030A0"/>
                </a:solidFill>
              </a:rPr>
              <a:t>Memory MAP</a:t>
            </a:r>
            <a:r>
              <a:rPr lang="ko-KR" altLang="en-US" sz="1400" dirty="0" smtClean="0">
                <a:solidFill>
                  <a:srgbClr val="7030A0"/>
                </a:solidFill>
              </a:rPr>
              <a:t>에서 </a:t>
            </a:r>
            <a:r>
              <a:rPr lang="en-US" altLang="ko-KR" sz="1400" dirty="0" smtClean="0">
                <a:solidFill>
                  <a:srgbClr val="7030A0"/>
                </a:solidFill>
              </a:rPr>
              <a:t>DRAM </a:t>
            </a:r>
            <a:r>
              <a:rPr lang="ko-KR" altLang="en-US" sz="1400" dirty="0" smtClean="0">
                <a:solidFill>
                  <a:srgbClr val="7030A0"/>
                </a:solidFill>
              </a:rPr>
              <a:t>영역 시작  정의 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MEMORY_BASE_ADDRESS     0x20000000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#if defined(CONFIG_S5PC100_EVT2)</a:t>
            </a:r>
          </a:p>
          <a:p>
            <a:r>
              <a:rPr lang="en-US" altLang="ko-KR" sz="1400" dirty="0" smtClean="0"/>
              <a:t>#define CONFIG_MEMORY_UPPER_CODE</a:t>
            </a:r>
            <a:r>
              <a:rPr lang="en-US" altLang="ko-KR" sz="1400" dirty="0" smtClean="0">
                <a:solidFill>
                  <a:srgbClr val="7030A0"/>
                </a:solidFill>
              </a:rPr>
              <a:t>//u-boot code </a:t>
            </a:r>
            <a:r>
              <a:rPr lang="ko-KR" altLang="en-US" sz="1400" dirty="0" smtClean="0">
                <a:solidFill>
                  <a:srgbClr val="7030A0"/>
                </a:solidFill>
              </a:rPr>
              <a:t>위에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STACK,Malloc</a:t>
            </a:r>
            <a:r>
              <a:rPr lang="ko-KR" altLang="en-US" sz="1400" dirty="0" smtClean="0">
                <a:solidFill>
                  <a:srgbClr val="7030A0"/>
                </a:solidFill>
              </a:rPr>
              <a:t> 메모리 사용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CONFIG_MMC </a:t>
            </a:r>
            <a:r>
              <a:rPr lang="en-US" altLang="ko-KR" sz="1400" dirty="0" smtClean="0">
                <a:solidFill>
                  <a:srgbClr val="7030A0"/>
                </a:solidFill>
              </a:rPr>
              <a:t>// MMC Booting </a:t>
            </a:r>
            <a:r>
              <a:rPr lang="ko-KR" altLang="en-US" sz="1400" dirty="0" smtClean="0">
                <a:solidFill>
                  <a:srgbClr val="7030A0"/>
                </a:solidFill>
              </a:rPr>
              <a:t>지원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CONFIG_MOVINAND// 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endif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/* input clock of PLL </a:t>
            </a:r>
            <a:r>
              <a:rPr lang="en-US" altLang="ko-KR" sz="1400" dirty="0" smtClean="0">
                <a:solidFill>
                  <a:srgbClr val="7030A0"/>
                </a:solidFill>
              </a:rPr>
              <a:t>*/// </a:t>
            </a:r>
            <a:r>
              <a:rPr lang="ko-KR" altLang="en-US" sz="1400" dirty="0" smtClean="0">
                <a:solidFill>
                  <a:srgbClr val="7030A0"/>
                </a:solidFill>
              </a:rPr>
              <a:t>망고</a:t>
            </a:r>
            <a:r>
              <a:rPr lang="en-US" altLang="ko-KR" sz="1400" dirty="0" smtClean="0">
                <a:solidFill>
                  <a:srgbClr val="7030A0"/>
                </a:solidFill>
              </a:rPr>
              <a:t>100 </a:t>
            </a:r>
            <a:r>
              <a:rPr lang="ko-KR" altLang="en-US" sz="1400" dirty="0" smtClean="0">
                <a:solidFill>
                  <a:srgbClr val="7030A0"/>
                </a:solidFill>
              </a:rPr>
              <a:t>은 </a:t>
            </a:r>
            <a:r>
              <a:rPr lang="en-US" altLang="ko-KR" sz="1400" dirty="0" smtClean="0">
                <a:solidFill>
                  <a:srgbClr val="7030A0"/>
                </a:solidFill>
              </a:rPr>
              <a:t>Crystal 12Mhz</a:t>
            </a:r>
            <a:r>
              <a:rPr lang="ko-KR" altLang="en-US" sz="1400" dirty="0" smtClean="0">
                <a:solidFill>
                  <a:srgbClr val="7030A0"/>
                </a:solidFill>
              </a:rPr>
              <a:t>가 달려있습니다</a:t>
            </a:r>
            <a:r>
              <a:rPr lang="en-US" altLang="ko-KR" sz="1400" dirty="0" smtClean="0"/>
              <a:t>. </a:t>
            </a:r>
          </a:p>
          <a:p>
            <a:r>
              <a:rPr lang="en-US" altLang="ko-KR" sz="1400" dirty="0" smtClean="0"/>
              <a:t>#define CONFIG_SYS_CLK_FREQ     12000000        /* the Mango100 has 12MHz input clock */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5471498" cy="50475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CONFIG_ENABLE_MMU </a:t>
            </a:r>
            <a:r>
              <a:rPr lang="en-US" altLang="ko-KR" sz="1400" dirty="0" smtClean="0">
                <a:solidFill>
                  <a:srgbClr val="7030A0"/>
                </a:solidFill>
              </a:rPr>
              <a:t>//MMU </a:t>
            </a:r>
            <a:r>
              <a:rPr lang="ko-KR" altLang="en-US" sz="1400" dirty="0" err="1" smtClean="0">
                <a:solidFill>
                  <a:srgbClr val="7030A0"/>
                </a:solidFill>
              </a:rPr>
              <a:t>미지원</a:t>
            </a:r>
            <a:r>
              <a:rPr lang="ko-KR" altLang="en-US" sz="1400" dirty="0" smtClean="0">
                <a:solidFill>
                  <a:srgbClr val="7030A0"/>
                </a:solidFill>
              </a:rPr>
              <a:t>  </a:t>
            </a:r>
            <a:r>
              <a:rPr lang="en-US" altLang="ko-KR" sz="1400" dirty="0" smtClean="0">
                <a:solidFill>
                  <a:srgbClr val="7030A0"/>
                </a:solidFill>
              </a:rPr>
              <a:t>Physical ADDR </a:t>
            </a:r>
            <a:r>
              <a:rPr lang="ko-KR" altLang="en-US" sz="1400" dirty="0" smtClean="0">
                <a:solidFill>
                  <a:srgbClr val="7030A0"/>
                </a:solidFill>
              </a:rPr>
              <a:t>사용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ifdef</a:t>
            </a:r>
            <a:r>
              <a:rPr lang="en-US" altLang="ko-KR" sz="1400" dirty="0" smtClean="0"/>
              <a:t> CONFIG_ENABLE_MMU</a:t>
            </a:r>
          </a:p>
          <a:p>
            <a:r>
              <a:rPr lang="en-US" altLang="ko-KR" sz="1400" dirty="0" smtClean="0"/>
              <a:t>#define </a:t>
            </a:r>
            <a:r>
              <a:rPr lang="en-US" altLang="ko-KR" sz="1400" dirty="0" err="1" smtClean="0"/>
              <a:t>virt_to_phys</a:t>
            </a:r>
            <a:r>
              <a:rPr lang="en-US" altLang="ko-KR" sz="1400" dirty="0" smtClean="0"/>
              <a:t>(x) virt_to_phy_smdkc100(x)</a:t>
            </a:r>
          </a:p>
          <a:p>
            <a:r>
              <a:rPr lang="en-US" altLang="ko-KR" sz="1400" dirty="0" smtClean="0"/>
              <a:t>#else</a:t>
            </a:r>
          </a:p>
          <a:p>
            <a:r>
              <a:rPr lang="en-US" altLang="ko-KR" sz="1400" dirty="0" smtClean="0"/>
              <a:t>#define </a:t>
            </a:r>
            <a:r>
              <a:rPr lang="en-US" altLang="ko-KR" sz="1400" dirty="0" err="1" smtClean="0"/>
              <a:t>virt_to_phys</a:t>
            </a:r>
            <a:r>
              <a:rPr lang="en-US" altLang="ko-KR" sz="1400" dirty="0" smtClean="0"/>
              <a:t>(x) (x)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endif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CONFIG_MEMORY_UPPER_CODE</a:t>
            </a:r>
          </a:p>
          <a:p>
            <a:r>
              <a:rPr lang="en-US" altLang="ko-KR" sz="1400" dirty="0" smtClean="0"/>
              <a:t>//#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       CONFIG_MEMORY_UPPER_CODE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CONFIG_USE_IRQ                           /* we don't need IRQ/FIQ stuff */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CONFIG_INCLUDE_TEST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CONFIG_ZIMAGE_BOOT</a:t>
            </a:r>
            <a:r>
              <a:rPr lang="en-US" altLang="ko-KR" sz="1400" dirty="0" smtClean="0">
                <a:solidFill>
                  <a:srgbClr val="7030A0"/>
                </a:solidFill>
              </a:rPr>
              <a:t>//</a:t>
            </a:r>
            <a:r>
              <a:rPr lang="ko-KR" altLang="en-US" sz="1400" dirty="0" err="1" smtClean="0">
                <a:solidFill>
                  <a:srgbClr val="7030A0"/>
                </a:solidFill>
              </a:rPr>
              <a:t>커널</a:t>
            </a:r>
            <a:r>
              <a:rPr lang="ko-KR" altLang="en-US" sz="1400" dirty="0" smtClean="0">
                <a:solidFill>
                  <a:srgbClr val="7030A0"/>
                </a:solidFill>
              </a:rPr>
              <a:t>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zImage</a:t>
            </a:r>
            <a:r>
              <a:rPr lang="en-US" altLang="ko-KR" sz="1400" dirty="0" smtClean="0">
                <a:solidFill>
                  <a:srgbClr val="7030A0"/>
                </a:solidFill>
              </a:rPr>
              <a:t>  </a:t>
            </a:r>
            <a:r>
              <a:rPr lang="ko-KR" altLang="en-US" sz="1400" dirty="0" smtClean="0">
                <a:solidFill>
                  <a:srgbClr val="7030A0"/>
                </a:solidFill>
              </a:rPr>
              <a:t>이미지 지원</a:t>
            </a:r>
            <a:r>
              <a:rPr lang="en-US" altLang="ko-KR" sz="1400" dirty="0" smtClean="0">
                <a:solidFill>
                  <a:srgbClr val="7030A0"/>
                </a:solidFill>
              </a:rPr>
              <a:t>:</a:t>
            </a:r>
            <a:r>
              <a:rPr lang="ko-KR" altLang="en-US" sz="1400" dirty="0" smtClean="0">
                <a:solidFill>
                  <a:srgbClr val="7030A0"/>
                </a:solidFill>
              </a:rPr>
              <a:t>압축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CONFIG_IMAGE_BOOT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BOARD_LATE_INIT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CONFIG_SETUP_MEMORY_TAGS</a:t>
            </a:r>
          </a:p>
          <a:p>
            <a:r>
              <a:rPr lang="en-US" altLang="ko-KR" sz="1400" dirty="0" smtClean="0"/>
              <a:t>#define CONFIG_CMDLINE_TAG</a:t>
            </a:r>
          </a:p>
          <a:p>
            <a:r>
              <a:rPr lang="en-US" altLang="ko-KR" sz="1400" dirty="0" smtClean="0"/>
              <a:t>#define CONFIG_INITRD_TAG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1605" y="4797152"/>
            <a:ext cx="5332395" cy="1754326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if (*(</a:t>
            </a:r>
            <a:r>
              <a:rPr lang="en-US" altLang="ko-KR" sz="1200" dirty="0" err="1" smtClean="0"/>
              <a:t>ulong</a:t>
            </a:r>
            <a:r>
              <a:rPr lang="en-US" altLang="ko-KR" sz="1200" dirty="0" smtClean="0"/>
              <a:t> *)(</a:t>
            </a:r>
            <a:r>
              <a:rPr lang="en-US" altLang="ko-KR" sz="1200" dirty="0" err="1" smtClean="0"/>
              <a:t>addr</a:t>
            </a:r>
            <a:r>
              <a:rPr lang="en-US" altLang="ko-KR" sz="1200" dirty="0" smtClean="0"/>
              <a:t> + 9*4) == LINUX_ZIMAGE_MAGIC)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printf</a:t>
            </a:r>
            <a:r>
              <a:rPr lang="en-US" altLang="ko-KR" sz="1200" dirty="0" smtClean="0"/>
              <a:t>("Boot with </a:t>
            </a:r>
            <a:r>
              <a:rPr lang="en-US" altLang="ko-KR" sz="1200" dirty="0" err="1" smtClean="0"/>
              <a:t>zImage</a:t>
            </a:r>
            <a:r>
              <a:rPr lang="en-US" altLang="ko-KR" sz="1200" dirty="0" smtClean="0"/>
              <a:t>\n");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addr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virt_to_phys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addr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hdr</a:t>
            </a:r>
            <a:r>
              <a:rPr lang="en-US" altLang="ko-KR" sz="1200" dirty="0" smtClean="0"/>
              <a:t> = (</a:t>
            </a:r>
            <a:r>
              <a:rPr lang="en-US" altLang="ko-KR" sz="1200" dirty="0" err="1" smtClean="0"/>
              <a:t>image_header_t</a:t>
            </a:r>
            <a:r>
              <a:rPr lang="en-US" altLang="ko-KR" sz="1200" dirty="0" smtClean="0"/>
              <a:t> *)</a:t>
            </a:r>
            <a:r>
              <a:rPr lang="en-US" altLang="ko-KR" sz="1200" dirty="0" err="1" smtClean="0"/>
              <a:t>addr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hdr</a:t>
            </a:r>
            <a:r>
              <a:rPr lang="en-US" altLang="ko-KR" sz="1200" dirty="0" smtClean="0"/>
              <a:t>-&gt;</a:t>
            </a:r>
            <a:r>
              <a:rPr lang="en-US" altLang="ko-KR" sz="1200" dirty="0" err="1" smtClean="0"/>
              <a:t>ih_os</a:t>
            </a:r>
            <a:r>
              <a:rPr lang="en-US" altLang="ko-KR" sz="1200" dirty="0" smtClean="0"/>
              <a:t> = IH_OS_LINUX;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hdr</a:t>
            </a:r>
            <a:r>
              <a:rPr lang="en-US" altLang="ko-KR" sz="1200" dirty="0" smtClean="0"/>
              <a:t>-&gt;</a:t>
            </a:r>
            <a:r>
              <a:rPr lang="en-US" altLang="ko-KR" sz="1200" dirty="0" err="1" smtClean="0"/>
              <a:t>ih_ep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ntohl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addr</a:t>
            </a:r>
            <a:r>
              <a:rPr lang="en-US" altLang="ko-KR" sz="1200" dirty="0" smtClean="0"/>
              <a:t>);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memmove</a:t>
            </a:r>
            <a:r>
              <a:rPr lang="en-US" altLang="ko-KR" sz="1200" dirty="0" smtClean="0"/>
              <a:t> (&amp;</a:t>
            </a:r>
            <a:r>
              <a:rPr lang="en-US" altLang="ko-KR" sz="1200" dirty="0" err="1" smtClean="0"/>
              <a:t>images.legacy_hdr_os_copy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hdr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image_header_t</a:t>
            </a:r>
            <a:r>
              <a:rPr lang="en-US" altLang="ko-KR" sz="1200" dirty="0" smtClean="0"/>
              <a:t>));</a:t>
            </a:r>
          </a:p>
          <a:p>
            <a:endParaRPr lang="ko-KR" altLang="en-US" sz="1200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2987824" y="4725144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5952270" cy="526297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/*</a:t>
            </a:r>
          </a:p>
          <a:p>
            <a:r>
              <a:rPr lang="en-US" altLang="ko-KR" sz="1400" dirty="0" smtClean="0"/>
              <a:t> * Architecture magic and machine type</a:t>
            </a:r>
          </a:p>
          <a:p>
            <a:r>
              <a:rPr lang="en-US" altLang="ko-KR" sz="1400" dirty="0" smtClean="0"/>
              <a:t> */</a:t>
            </a:r>
          </a:p>
          <a:p>
            <a:r>
              <a:rPr lang="en-US" altLang="ko-KR" sz="1400" dirty="0" smtClean="0"/>
              <a:t>#define MACH_TYPE               1826</a:t>
            </a:r>
            <a:r>
              <a:rPr lang="en-US" altLang="ko-KR" sz="1400" dirty="0" smtClean="0">
                <a:solidFill>
                  <a:srgbClr val="7030A0"/>
                </a:solidFill>
              </a:rPr>
              <a:t>//kernel  machine type</a:t>
            </a:r>
            <a:r>
              <a:rPr lang="ko-KR" altLang="en-US" sz="1400" dirty="0" smtClean="0">
                <a:solidFill>
                  <a:srgbClr val="7030A0"/>
                </a:solidFill>
              </a:rPr>
              <a:t>과 일치해야 함</a:t>
            </a:r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UBOOT_MAGIC             (0x43090000 | MACH_TYPE)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/* Power Management is enabled */</a:t>
            </a:r>
          </a:p>
          <a:p>
            <a:r>
              <a:rPr lang="en-US" altLang="ko-KR" sz="1400" dirty="0" smtClean="0"/>
              <a:t>#define CONFIG_PM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CONFIG_DISPLAY_CPUINFO//CPU </a:t>
            </a:r>
            <a:r>
              <a:rPr lang="ko-KR" altLang="en-US" sz="1400" dirty="0" smtClean="0"/>
              <a:t>정보 제공</a:t>
            </a:r>
            <a:endParaRPr lang="en-US" altLang="ko-KR" sz="1400" dirty="0" smtClean="0"/>
          </a:p>
          <a:p>
            <a:r>
              <a:rPr lang="en-US" altLang="ko-KR" sz="1400" dirty="0" smtClean="0"/>
              <a:t>#define CONFIG_DISPLAY_BOARDINFO//</a:t>
            </a:r>
            <a:r>
              <a:rPr lang="ko-KR" altLang="en-US" sz="1400" dirty="0" smtClean="0"/>
              <a:t>보드 정보 제공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CONFIG_SKIP_RELOCATE_UBOOT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CONFIG_USE_NOR_BOOT</a:t>
            </a:r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/*</a:t>
            </a:r>
          </a:p>
          <a:p>
            <a:r>
              <a:rPr lang="en-US" altLang="ko-KR" sz="1400" dirty="0" smtClean="0"/>
              <a:t> * Size of </a:t>
            </a:r>
            <a:r>
              <a:rPr lang="en-US" altLang="ko-KR" sz="1400" dirty="0" err="1" smtClean="0"/>
              <a:t>malloc</a:t>
            </a:r>
            <a:r>
              <a:rPr lang="en-US" altLang="ko-KR" sz="1400" dirty="0" smtClean="0"/>
              <a:t>() pool</a:t>
            </a:r>
          </a:p>
          <a:p>
            <a:r>
              <a:rPr lang="en-US" altLang="ko-KR" sz="1400" dirty="0" smtClean="0"/>
              <a:t> */</a:t>
            </a:r>
          </a:p>
          <a:p>
            <a:r>
              <a:rPr lang="en-US" altLang="ko-KR" sz="1400" dirty="0" smtClean="0"/>
              <a:t>#define CFG_MALLOC_LEN          (CFG_ENV_SIZE + 1024*1024</a:t>
            </a:r>
            <a:r>
              <a:rPr lang="en-US" altLang="ko-KR" sz="1400" dirty="0" smtClean="0">
                <a:solidFill>
                  <a:srgbClr val="7030A0"/>
                </a:solidFill>
              </a:rPr>
              <a:t>)//0x40000+1MB</a:t>
            </a:r>
          </a:p>
          <a:p>
            <a:r>
              <a:rPr lang="en-US" altLang="ko-KR" sz="1400" dirty="0" smtClean="0"/>
              <a:t>#define CFG_GBL_DATA_SIZE       128     /* size in bytes reserved for initial data */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CFG_STACK_SIZE          512*1024</a:t>
            </a:r>
            <a:r>
              <a:rPr lang="en-US" altLang="ko-KR" sz="1400" dirty="0" smtClean="0">
                <a:solidFill>
                  <a:srgbClr val="7030A0"/>
                </a:solidFill>
              </a:rPr>
              <a:t>/* STACK Size </a:t>
            </a:r>
            <a:r>
              <a:rPr lang="ko-KR" altLang="en-US" sz="1400" dirty="0" smtClean="0">
                <a:solidFill>
                  <a:srgbClr val="7030A0"/>
                </a:solidFill>
              </a:rPr>
              <a:t>정의 </a:t>
            </a:r>
            <a:r>
              <a:rPr lang="en-US" altLang="ko-KR" sz="1400" dirty="0" smtClean="0">
                <a:solidFill>
                  <a:srgbClr val="7030A0"/>
                </a:solidFill>
              </a:rPr>
              <a:t>*</a:t>
            </a:r>
            <a:r>
              <a:rPr lang="en-US" altLang="ko-KR" sz="1400" dirty="0" smtClean="0"/>
              <a:t>/</a:t>
            </a:r>
          </a:p>
          <a:p>
            <a:endParaRPr lang="en-US" altLang="ko-KR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6442533" cy="646331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smdkc100                MACH_SMDKC100           SMDKC100                1826</a:t>
            </a:r>
          </a:p>
          <a:p>
            <a:r>
              <a:rPr lang="en-US" altLang="ko-KR" dirty="0" smtClean="0"/>
              <a:t>(kernel</a:t>
            </a:r>
            <a:r>
              <a:rPr lang="ko-KR" altLang="en-US" dirty="0" smtClean="0"/>
              <a:t>소스</a:t>
            </a:r>
            <a:r>
              <a:rPr lang="en-US" altLang="ko-KR" dirty="0" smtClean="0"/>
              <a:t>)/arch/arm/tools/mach-types</a:t>
            </a:r>
            <a:r>
              <a:rPr lang="ko-KR" altLang="en-US" dirty="0" smtClean="0"/>
              <a:t>에  위치함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endCxn id="11" idx="0"/>
          </p:cNvCxnSpPr>
          <p:nvPr/>
        </p:nvCxnSpPr>
        <p:spPr>
          <a:xfrm>
            <a:off x="5580112" y="2132856"/>
            <a:ext cx="98901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5810437" cy="24622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#define CONFIG_DRIVER_SMC911X   1       </a:t>
            </a:r>
            <a:r>
              <a:rPr lang="en-US" altLang="ko-KR" sz="1400" dirty="0" smtClean="0">
                <a:solidFill>
                  <a:srgbClr val="7030A0"/>
                </a:solidFill>
              </a:rPr>
              <a:t>/* we have a SMSC9220 on-board */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ifdef</a:t>
            </a:r>
            <a:r>
              <a:rPr lang="en-US" altLang="ko-KR" sz="1400" dirty="0" smtClean="0"/>
              <a:t>  CONFIG_DRIVER_SMC911X</a:t>
            </a:r>
          </a:p>
          <a:p>
            <a:r>
              <a:rPr lang="en-US" altLang="ko-KR" sz="1400" dirty="0" smtClean="0"/>
              <a:t>#define CONFIG_DRIVER_SMC911X_16_BIT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 CONFIG_DRIVER_CS8900</a:t>
            </a:r>
          </a:p>
          <a:p>
            <a:r>
              <a:rPr lang="en-US" altLang="ko-KR" sz="1400" dirty="0" smtClean="0"/>
              <a:t>#define CONFIG_DRIVER_SMC911X_BASE      0xA0000300</a:t>
            </a:r>
          </a:p>
          <a:p>
            <a:r>
              <a:rPr lang="en-US" altLang="ko-KR" sz="1400" dirty="0" smtClean="0"/>
              <a:t>#else</a:t>
            </a:r>
          </a:p>
          <a:p>
            <a:r>
              <a:rPr lang="en-US" altLang="ko-KR" sz="1400" dirty="0" smtClean="0"/>
              <a:t>#define CONFIG_DRIVER_CS8900    1       /* we have a CS8900 on-board */</a:t>
            </a:r>
          </a:p>
          <a:p>
            <a:r>
              <a:rPr lang="en-US" altLang="ko-KR" sz="1400" dirty="0" smtClean="0"/>
              <a:t>#define CS8900_BASE             0x18800300</a:t>
            </a:r>
          </a:p>
          <a:p>
            <a:r>
              <a:rPr lang="en-US" altLang="ko-KR" sz="1400" dirty="0" smtClean="0"/>
              <a:t>#define CS8900_BUS16            1       /* the Linux driver does accesses as shorts */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endif</a:t>
            </a:r>
            <a:endParaRPr lang="en-US" altLang="ko-KR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4343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157192"/>
            <a:ext cx="5029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59109" y="4077072"/>
            <a:ext cx="4421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rgbClr val="7030A0"/>
                </a:solidFill>
              </a:rPr>
              <a:t>이더넷이</a:t>
            </a:r>
            <a:r>
              <a:rPr lang="ko-KR" altLang="en-US" dirty="0" smtClean="0">
                <a:solidFill>
                  <a:srgbClr val="7030A0"/>
                </a:solidFill>
              </a:rPr>
              <a:t> </a:t>
            </a:r>
            <a:r>
              <a:rPr lang="en-US" altLang="ko-KR" dirty="0" smtClean="0">
                <a:solidFill>
                  <a:srgbClr val="7030A0"/>
                </a:solidFill>
              </a:rPr>
              <a:t>CS Bank4</a:t>
            </a:r>
            <a:r>
              <a:rPr lang="ko-KR" altLang="en-US" dirty="0" smtClean="0">
                <a:solidFill>
                  <a:srgbClr val="7030A0"/>
                </a:solidFill>
              </a:rPr>
              <a:t>에 연결되어 있으므로 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r>
              <a:rPr lang="en-US" altLang="ko-KR" dirty="0" smtClean="0">
                <a:solidFill>
                  <a:srgbClr val="7030A0"/>
                </a:solidFill>
              </a:rPr>
              <a:t>0xA0000000 Address</a:t>
            </a:r>
            <a:r>
              <a:rPr lang="ko-KR" altLang="en-US" dirty="0" smtClean="0">
                <a:solidFill>
                  <a:srgbClr val="7030A0"/>
                </a:solidFill>
              </a:rPr>
              <a:t> 값을 가진다</a:t>
            </a:r>
            <a:r>
              <a:rPr lang="en-US" altLang="ko-KR" dirty="0" smtClean="0">
                <a:solidFill>
                  <a:srgbClr val="7030A0"/>
                </a:solidFill>
              </a:rPr>
              <a:t>. [7:0]bit</a:t>
            </a:r>
            <a:r>
              <a:rPr lang="ko-KR" altLang="en-US" dirty="0" smtClean="0">
                <a:solidFill>
                  <a:srgbClr val="7030A0"/>
                </a:solidFill>
              </a:rPr>
              <a:t>값은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r>
              <a:rPr lang="en-US" altLang="ko-KR" dirty="0" smtClean="0">
                <a:solidFill>
                  <a:srgbClr val="7030A0"/>
                </a:solidFill>
              </a:rPr>
              <a:t>0</a:t>
            </a:r>
            <a:r>
              <a:rPr lang="ko-KR" altLang="en-US" dirty="0" smtClean="0">
                <a:solidFill>
                  <a:srgbClr val="7030A0"/>
                </a:solidFill>
              </a:rPr>
              <a:t>값을 가져야 한다</a:t>
            </a:r>
            <a:r>
              <a:rPr lang="en-US" altLang="ko-KR" dirty="0" smtClean="0">
                <a:solidFill>
                  <a:srgbClr val="7030A0"/>
                </a:solidFill>
              </a:rPr>
              <a:t>.  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5739648" cy="37548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#define CONFIG_SERIAL2          1       </a:t>
            </a:r>
            <a:r>
              <a:rPr lang="en-US" altLang="ko-KR" sz="1400" dirty="0" smtClean="0">
                <a:solidFill>
                  <a:srgbClr val="7030A0"/>
                </a:solidFill>
              </a:rPr>
              <a:t>/*mango100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uart</a:t>
            </a:r>
            <a:r>
              <a:rPr lang="en-US" altLang="ko-KR" sz="1400" dirty="0" smtClean="0">
                <a:solidFill>
                  <a:srgbClr val="7030A0"/>
                </a:solidFill>
              </a:rPr>
              <a:t> 1</a:t>
            </a:r>
            <a:r>
              <a:rPr lang="ko-KR" altLang="en-US" sz="1400" dirty="0" smtClean="0">
                <a:solidFill>
                  <a:srgbClr val="7030A0"/>
                </a:solidFill>
              </a:rPr>
              <a:t>번이 </a:t>
            </a:r>
            <a:r>
              <a:rPr lang="en-US" altLang="ko-KR" sz="1400" dirty="0" smtClean="0">
                <a:solidFill>
                  <a:srgbClr val="7030A0"/>
                </a:solidFill>
              </a:rPr>
              <a:t>DEBUG Port </a:t>
            </a:r>
            <a:r>
              <a:rPr lang="ko-KR" altLang="en-US" sz="1400" dirty="0" smtClean="0">
                <a:solidFill>
                  <a:srgbClr val="7030A0"/>
                </a:solidFill>
              </a:rPr>
              <a:t>임*</a:t>
            </a:r>
            <a:r>
              <a:rPr lang="en-US" altLang="ko-KR" sz="1400" dirty="0" smtClean="0">
                <a:solidFill>
                  <a:srgbClr val="7030A0"/>
                </a:solidFill>
              </a:rPr>
              <a:t>/</a:t>
            </a:r>
          </a:p>
          <a:p>
            <a:r>
              <a:rPr lang="en-US" altLang="ko-KR" sz="1400" dirty="0" smtClean="0"/>
              <a:t>#define CONFIG_USB_OHCI</a:t>
            </a:r>
          </a:p>
          <a:p>
            <a:r>
              <a:rPr lang="en-US" altLang="ko-KR" sz="1400" dirty="0" smtClean="0"/>
              <a:t>#</a:t>
            </a:r>
            <a:r>
              <a:rPr lang="en-US" altLang="ko-KR" sz="1400" dirty="0" err="1" smtClean="0"/>
              <a:t>undef</a:t>
            </a:r>
            <a:r>
              <a:rPr lang="en-US" altLang="ko-KR" sz="1400" dirty="0" smtClean="0"/>
              <a:t> CONFIG_USB_STORAGE</a:t>
            </a:r>
          </a:p>
          <a:p>
            <a:r>
              <a:rPr lang="en-US" altLang="ko-KR" sz="1400" dirty="0" smtClean="0"/>
              <a:t>#define CONFIG_S3C_USBD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//#define USBD_DOWN_ADDR                0xc0000000</a:t>
            </a:r>
          </a:p>
          <a:p>
            <a:r>
              <a:rPr lang="en-US" altLang="ko-KR" sz="1400" dirty="0" smtClean="0"/>
              <a:t>#define USBD_DOWN_ADDR          0x20008000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/************************************************************</a:t>
            </a:r>
          </a:p>
          <a:p>
            <a:r>
              <a:rPr lang="en-US" altLang="ko-KR" sz="1400" dirty="0" smtClean="0"/>
              <a:t> * RTC</a:t>
            </a:r>
          </a:p>
          <a:p>
            <a:r>
              <a:rPr lang="en-US" altLang="ko-KR" sz="1400" dirty="0" smtClean="0"/>
              <a:t> ************************************************************/</a:t>
            </a:r>
          </a:p>
          <a:p>
            <a:r>
              <a:rPr lang="en-US" altLang="ko-KR" sz="1400" dirty="0" smtClean="0"/>
              <a:t>/* allow to overwrite serial and </a:t>
            </a:r>
            <a:r>
              <a:rPr lang="en-US" altLang="ko-KR" sz="1400" dirty="0" err="1" smtClean="0"/>
              <a:t>ethaddr</a:t>
            </a:r>
            <a:r>
              <a:rPr lang="en-US" altLang="ko-KR" sz="1400" dirty="0" smtClean="0"/>
              <a:t> */</a:t>
            </a:r>
          </a:p>
          <a:p>
            <a:r>
              <a:rPr lang="en-US" altLang="ko-KR" sz="1400" dirty="0" smtClean="0"/>
              <a:t>#define CONFIG_ENV_OVERWRITE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CONFIG_BAUDRATE         115200 //</a:t>
            </a:r>
            <a:r>
              <a:rPr lang="en-US" altLang="ko-KR" sz="1400" dirty="0" err="1" smtClean="0"/>
              <a:t>Baurate</a:t>
            </a:r>
            <a:r>
              <a:rPr lang="en-US" altLang="ko-KR" sz="1400" dirty="0" smtClean="0"/>
              <a:t> 115200 </a:t>
            </a:r>
            <a:r>
              <a:rPr lang="ko-KR" altLang="en-US" sz="1400" dirty="0" smtClean="0"/>
              <a:t>설정</a:t>
            </a:r>
            <a:endParaRPr lang="en-US" altLang="ko-KR" sz="1400" dirty="0" smtClean="0"/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endParaRPr lang="en-US" altLang="ko-KR" sz="1400" dirty="0" smtClean="0"/>
          </a:p>
        </p:txBody>
      </p:sp>
      <p:sp>
        <p:nvSpPr>
          <p:cNvPr id="8" name="오른쪽 중괄호 7"/>
          <p:cNvSpPr/>
          <p:nvPr/>
        </p:nvSpPr>
        <p:spPr>
          <a:xfrm>
            <a:off x="4860032" y="2132856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92080" y="2555612"/>
            <a:ext cx="3752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Usb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otg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활성화하여 </a:t>
            </a:r>
            <a:r>
              <a:rPr lang="en-US" altLang="ko-KR" dirty="0" err="1" smtClean="0"/>
              <a:t>usb</a:t>
            </a:r>
            <a:r>
              <a:rPr lang="en-US" altLang="ko-KR" dirty="0" smtClean="0"/>
              <a:t> download </a:t>
            </a:r>
            <a:r>
              <a:rPr lang="ko-KR" altLang="en-US" dirty="0" smtClean="0"/>
              <a:t>지원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499956" cy="37548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/>
              <a:t>#define CONFIG_BOOTDELAY        3</a:t>
            </a:r>
            <a:r>
              <a:rPr lang="en-US" altLang="ko-KR" sz="1400" dirty="0" smtClean="0">
                <a:solidFill>
                  <a:srgbClr val="7030A0"/>
                </a:solidFill>
              </a:rPr>
              <a:t>/*u-boot</a:t>
            </a:r>
            <a:r>
              <a:rPr lang="ko-KR" altLang="en-US" sz="1400" dirty="0" smtClean="0">
                <a:solidFill>
                  <a:srgbClr val="7030A0"/>
                </a:solidFill>
              </a:rPr>
              <a:t>가 실행  후 커널  이미지를  </a:t>
            </a:r>
            <a:r>
              <a:rPr lang="en-US" altLang="ko-KR" sz="1400" dirty="0" smtClean="0">
                <a:solidFill>
                  <a:srgbClr val="7030A0"/>
                </a:solidFill>
              </a:rPr>
              <a:t> load</a:t>
            </a:r>
            <a:r>
              <a:rPr lang="ko-KR" altLang="en-US" sz="1400" dirty="0" smtClean="0">
                <a:solidFill>
                  <a:srgbClr val="7030A0"/>
                </a:solidFill>
              </a:rPr>
              <a:t>하기 전에  </a:t>
            </a:r>
            <a:r>
              <a:rPr lang="en-US" altLang="ko-KR" sz="1400" dirty="0" smtClean="0">
                <a:solidFill>
                  <a:srgbClr val="7030A0"/>
                </a:solidFill>
              </a:rPr>
              <a:t>3</a:t>
            </a:r>
            <a:r>
              <a:rPr lang="ko-KR" altLang="en-US" sz="1400" dirty="0" smtClean="0">
                <a:solidFill>
                  <a:srgbClr val="7030A0"/>
                </a:solidFill>
              </a:rPr>
              <a:t>초 기다린다</a:t>
            </a:r>
            <a:r>
              <a:rPr lang="en-US" altLang="ko-KR" sz="1400" dirty="0" smtClean="0">
                <a:solidFill>
                  <a:srgbClr val="7030A0"/>
                </a:solidFill>
              </a:rPr>
              <a:t>.*/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// MMC2 boot</a:t>
            </a:r>
          </a:p>
          <a:p>
            <a:r>
              <a:rPr lang="en-US" altLang="ko-KR" sz="1400" dirty="0" smtClean="0"/>
              <a:t>#define CONFIG_BOOTARGS     "root=/dev/mmcblk0p3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rootfstype</a:t>
            </a:r>
            <a:r>
              <a:rPr lang="en-US" altLang="ko-KR" sz="1400" dirty="0" smtClean="0"/>
              <a:t>=ext3 console=ttySAC1,115200 </a:t>
            </a:r>
            <a:r>
              <a:rPr lang="en-US" altLang="ko-KR" sz="1400" dirty="0" err="1" smtClean="0"/>
              <a:t>rootdelay</a:t>
            </a:r>
            <a:r>
              <a:rPr lang="en-US" altLang="ko-KR" sz="1400" dirty="0" smtClean="0"/>
              <a:t>=1"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// gnome boot</a:t>
            </a:r>
          </a:p>
          <a:p>
            <a:r>
              <a:rPr lang="en-US" altLang="ko-KR" sz="1400" dirty="0" smtClean="0"/>
              <a:t>//#define CONFIG_BOOTARGS     "ubi.mtd=2 root=ubi0:rootfs </a:t>
            </a:r>
            <a:r>
              <a:rPr lang="en-US" altLang="ko-KR" sz="1400" dirty="0" err="1" smtClean="0"/>
              <a:t>rootfstype</a:t>
            </a:r>
            <a:r>
              <a:rPr lang="en-US" altLang="ko-KR" sz="1400" dirty="0" smtClean="0"/>
              <a:t>=</a:t>
            </a:r>
            <a:r>
              <a:rPr lang="en-US" altLang="ko-KR" sz="1400" dirty="0" err="1" smtClean="0"/>
              <a:t>ubifs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 console=ttySAC1,115200"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// android boot</a:t>
            </a:r>
          </a:p>
          <a:p>
            <a:r>
              <a:rPr lang="en-US" altLang="ko-KR" sz="1400" dirty="0" smtClean="0"/>
              <a:t>//#define CONFIG_BOOTARGS     "ubi.mtd=2 root=ubi0:rootfs </a:t>
            </a:r>
            <a:r>
              <a:rPr lang="en-US" altLang="ko-KR" sz="1400" dirty="0" err="1" smtClean="0"/>
              <a:t>rootfstype</a:t>
            </a:r>
            <a:r>
              <a:rPr lang="en-US" altLang="ko-KR" sz="1400" dirty="0" smtClean="0"/>
              <a:t>=</a:t>
            </a:r>
            <a:r>
              <a:rPr lang="en-US" altLang="ko-KR" sz="1400" dirty="0" err="1" smtClean="0"/>
              <a:t>ubifs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 init=/init  console=ttySAC1,115200"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#define CONFIG_ETHADDR          00:40:5c:26:0a:5b</a:t>
            </a:r>
          </a:p>
          <a:p>
            <a:r>
              <a:rPr lang="en-US" altLang="ko-KR" sz="1400" dirty="0" smtClean="0"/>
              <a:t>#define CONFIG_NETMASK          255.255.255.0</a:t>
            </a:r>
          </a:p>
          <a:p>
            <a:r>
              <a:rPr lang="en-US" altLang="ko-KR" sz="1400" dirty="0" smtClean="0"/>
              <a:t>#define CONFIG_IPADDR           192.168.1.121  </a:t>
            </a:r>
            <a:r>
              <a:rPr lang="en-US" altLang="ko-KR" sz="1400" dirty="0" smtClean="0">
                <a:solidFill>
                  <a:srgbClr val="7030A0"/>
                </a:solidFill>
              </a:rPr>
              <a:t>/* mango board IP </a:t>
            </a:r>
            <a:r>
              <a:rPr lang="ko-KR" altLang="en-US" sz="1400" dirty="0" smtClean="0">
                <a:solidFill>
                  <a:srgbClr val="7030A0"/>
                </a:solidFill>
              </a:rPr>
              <a:t>주소*</a:t>
            </a:r>
            <a:r>
              <a:rPr lang="en-US" altLang="ko-KR" sz="1400" dirty="0" smtClean="0">
                <a:solidFill>
                  <a:srgbClr val="7030A0"/>
                </a:solidFill>
              </a:rPr>
              <a:t>/</a:t>
            </a:r>
          </a:p>
          <a:p>
            <a:r>
              <a:rPr lang="en-US" altLang="ko-KR" sz="1400" dirty="0" smtClean="0"/>
              <a:t>#define CONFIG_SERVERIP         192.168.1.2 </a:t>
            </a:r>
            <a:r>
              <a:rPr lang="en-US" altLang="ko-KR" sz="1400" dirty="0" smtClean="0">
                <a:solidFill>
                  <a:srgbClr val="7030A0"/>
                </a:solidFill>
              </a:rPr>
              <a:t>/* Host PC IP </a:t>
            </a:r>
            <a:r>
              <a:rPr lang="ko-KR" altLang="en-US" sz="1400" dirty="0" smtClean="0">
                <a:solidFill>
                  <a:srgbClr val="7030A0"/>
                </a:solidFill>
              </a:rPr>
              <a:t>주소*</a:t>
            </a:r>
            <a:r>
              <a:rPr lang="en-US" altLang="ko-KR" sz="1400" dirty="0" smtClean="0">
                <a:solidFill>
                  <a:srgbClr val="7030A0"/>
                </a:solidFill>
              </a:rPr>
              <a:t>/</a:t>
            </a:r>
          </a:p>
          <a:p>
            <a:r>
              <a:rPr lang="en-US" altLang="ko-KR" sz="1400" dirty="0" smtClean="0"/>
              <a:t>#define CONFIG_GATEWAYIP        192.168.1.1 </a:t>
            </a:r>
            <a:r>
              <a:rPr lang="en-US" altLang="ko-KR" sz="1400" dirty="0" smtClean="0">
                <a:solidFill>
                  <a:srgbClr val="7030A0"/>
                </a:solidFill>
              </a:rPr>
              <a:t>/*Gateway IP </a:t>
            </a:r>
            <a:r>
              <a:rPr lang="ko-KR" altLang="en-US" sz="1400" dirty="0" smtClean="0">
                <a:solidFill>
                  <a:srgbClr val="7030A0"/>
                </a:solidFill>
              </a:rPr>
              <a:t>주소*</a:t>
            </a:r>
            <a:r>
              <a:rPr lang="en-US" altLang="ko-KR" sz="1400" dirty="0" smtClean="0">
                <a:solidFill>
                  <a:srgbClr val="7030A0"/>
                </a:solidFill>
              </a:rPr>
              <a:t>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1312" y="5042118"/>
            <a:ext cx="6192688" cy="1815882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/>
              <a:t>Bootargs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에서 </a:t>
            </a:r>
            <a:endParaRPr lang="en-US" altLang="ko-KR" sz="1400" dirty="0" smtClean="0"/>
          </a:p>
          <a:p>
            <a:r>
              <a:rPr lang="en-US" altLang="ko-KR" sz="1400" dirty="0" smtClean="0"/>
              <a:t>Root : </a:t>
            </a:r>
            <a:r>
              <a:rPr lang="ko-KR" altLang="en-US" sz="1400" dirty="0" smtClean="0"/>
              <a:t>디바이스 이름</a:t>
            </a:r>
            <a:endParaRPr lang="en-US" altLang="ko-KR" sz="1400" dirty="0" smtClean="0"/>
          </a:p>
          <a:p>
            <a:r>
              <a:rPr lang="en-US" altLang="ko-KR" sz="1400" dirty="0" err="1" smtClean="0"/>
              <a:t>rootfstype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사용할 </a:t>
            </a:r>
            <a:r>
              <a:rPr lang="en-US" altLang="ko-KR" sz="1400" dirty="0" smtClean="0"/>
              <a:t>root </a:t>
            </a:r>
            <a:r>
              <a:rPr lang="en-US" altLang="ko-KR" sz="1400" dirty="0" err="1" smtClean="0"/>
              <a:t>filesystem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타입</a:t>
            </a:r>
            <a:r>
              <a:rPr lang="en-US" altLang="ko-KR" sz="1400" dirty="0" smtClean="0"/>
              <a:t>(ubifs,yaffs2,jffs2,ext3,</a:t>
            </a:r>
            <a:r>
              <a:rPr lang="ko-KR" altLang="en-US" sz="1400" dirty="0" smtClean="0"/>
              <a:t>등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 :Read , Write </a:t>
            </a:r>
            <a:r>
              <a:rPr lang="ko-KR" altLang="en-US" sz="1400" dirty="0" smtClean="0"/>
              <a:t>가능 하도록</a:t>
            </a:r>
            <a:endParaRPr lang="en-US" altLang="ko-KR" sz="1400" dirty="0" smtClean="0"/>
          </a:p>
          <a:p>
            <a:r>
              <a:rPr lang="en-US" altLang="ko-KR" sz="1400" dirty="0" smtClean="0"/>
              <a:t>Console: </a:t>
            </a:r>
            <a:r>
              <a:rPr lang="en-US" altLang="ko-KR" sz="1400" dirty="0" err="1" smtClean="0"/>
              <a:t>uart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설정</a:t>
            </a:r>
            <a:endParaRPr lang="en-US" altLang="ko-KR" sz="1400" dirty="0" smtClean="0"/>
          </a:p>
          <a:p>
            <a:r>
              <a:rPr lang="en-US" altLang="ko-KR" sz="1400" dirty="0" smtClean="0"/>
              <a:t>Init: </a:t>
            </a:r>
            <a:r>
              <a:rPr lang="ko-KR" altLang="en-US" sz="1400" dirty="0" err="1" smtClean="0"/>
              <a:t>커널에서</a:t>
            </a:r>
            <a:r>
              <a:rPr lang="ko-KR" altLang="en-US" sz="1400" dirty="0" smtClean="0"/>
              <a:t> 처음 실행하는 </a:t>
            </a:r>
            <a:r>
              <a:rPr lang="en-US" altLang="ko-KR" sz="1400" dirty="0" smtClean="0"/>
              <a:t>process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en-US" altLang="ko-KR" sz="1400" dirty="0" smtClean="0"/>
              <a:t>Ubi.mtd:  MTD Partition Block Number</a:t>
            </a:r>
          </a:p>
          <a:p>
            <a:endParaRPr lang="ko-KR" altLang="en-US" sz="1400" dirty="0"/>
          </a:p>
        </p:txBody>
      </p:sp>
      <p:sp>
        <p:nvSpPr>
          <p:cNvPr id="10" name="직사각형 9"/>
          <p:cNvSpPr/>
          <p:nvPr/>
        </p:nvSpPr>
        <p:spPr>
          <a:xfrm>
            <a:off x="251520" y="1988840"/>
            <a:ext cx="8496944" cy="1944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>
            <a:endCxn id="7" idx="0"/>
          </p:cNvCxnSpPr>
          <p:nvPr/>
        </p:nvCxnSpPr>
        <p:spPr>
          <a:xfrm rot="16200000" flipH="1">
            <a:off x="5475377" y="4469839"/>
            <a:ext cx="1109062" cy="354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 $</a:t>
            </a:r>
            <a:r>
              <a:rPr lang="en-US" altLang="ko-KR" dirty="0" err="1" smtClean="0"/>
              <a:t>BOARDNAME.h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7659533" cy="67710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7030A0"/>
                </a:solidFill>
              </a:rPr>
              <a:t>#define CFG_LONGHELP                            /*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undef</a:t>
            </a:r>
            <a:r>
              <a:rPr lang="en-US" altLang="ko-KR" sz="1400" dirty="0" smtClean="0">
                <a:solidFill>
                  <a:srgbClr val="7030A0"/>
                </a:solidFill>
              </a:rPr>
              <a:t> to save memory      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CFG_PROMPT              "MANGO100 # "   /* Monitor Command Prompt    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CFG_CBSIZE              256             /* Console I/O Buffer Size   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CFG_PBSIZE              384             /* Print Buffer Size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CFG_MAXARGS             16              /* max number of command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args</a:t>
            </a:r>
            <a:r>
              <a:rPr lang="en-US" altLang="ko-KR" sz="1400" dirty="0" smtClean="0">
                <a:solidFill>
                  <a:srgbClr val="7030A0"/>
                </a:solidFill>
              </a:rPr>
              <a:t>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CFG_BARGSIZE            CFG_CBSIZE      /* Boot Argument Buffer Size    */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CFG_MEMTEST_START       MEMORY_BASE_ADDRESS     /*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memtest</a:t>
            </a:r>
            <a:r>
              <a:rPr lang="en-US" altLang="ko-KR" sz="1400" dirty="0" smtClean="0">
                <a:solidFill>
                  <a:srgbClr val="7030A0"/>
                </a:solidFill>
              </a:rPr>
              <a:t> works on    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CFG_MEMTEST_END         MEMORY_BASE_ADDRESS + 0xfe00000         /* 256MB in DRAM       */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undef</a:t>
            </a:r>
            <a:r>
              <a:rPr lang="en-US" altLang="ko-KR" sz="1400" dirty="0" smtClean="0">
                <a:solidFill>
                  <a:srgbClr val="7030A0"/>
                </a:solidFill>
              </a:rPr>
              <a:t> CFG_CLKS_IN_HZ           /* everything,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incl</a:t>
            </a:r>
            <a:r>
              <a:rPr lang="en-US" altLang="ko-KR" sz="1400" dirty="0" smtClean="0">
                <a:solidFill>
                  <a:srgbClr val="7030A0"/>
                </a:solidFill>
              </a:rPr>
              <a:t> board info, in Hz */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CFG_LOAD_ADDR           MEMORY_BASE_ADDRESS     /* default load address */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 the PWM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TImer</a:t>
            </a:r>
            <a:r>
              <a:rPr lang="en-US" altLang="ko-KR" sz="1400" dirty="0" smtClean="0">
                <a:solidFill>
                  <a:srgbClr val="7030A0"/>
                </a:solidFill>
              </a:rPr>
              <a:t> 4 uses a counter of 15625 for 10 ms, so we need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 it to wrap 100 times (total 1562500) to get 1 sec.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CFG_HZ                  1562500         // at PCLK 50MHz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 valid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baudrates</a:t>
            </a:r>
            <a:r>
              <a:rPr lang="en-US" altLang="ko-KR" sz="1400" dirty="0" smtClean="0">
                <a:solidFill>
                  <a:srgbClr val="7030A0"/>
                </a:solidFill>
              </a:rPr>
              <a:t>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CFG_BAUDRATE_TABLE      { 9600, 19200, 38400, 57600, 115200 }</a:t>
            </a:r>
          </a:p>
          <a:p>
            <a:endParaRPr lang="en-US" altLang="ko-KR" sz="1400" dirty="0" smtClean="0">
              <a:solidFill>
                <a:srgbClr val="7030A0"/>
              </a:solidFill>
            </a:endParaRP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/*-----------------------------------------------------------------------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 * Stack sizes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 *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 * The stack sizes are set up in 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start.S</a:t>
            </a:r>
            <a:r>
              <a:rPr lang="en-US" altLang="ko-KR" sz="1400" dirty="0" smtClean="0">
                <a:solidFill>
                  <a:srgbClr val="7030A0"/>
                </a:solidFill>
              </a:rPr>
              <a:t> using the settings below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CONFIG_STACKSIZE        0x40000         /* regular stack 256KB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ifdef</a:t>
            </a:r>
            <a:r>
              <a:rPr lang="en-US" altLang="ko-KR" sz="1400" dirty="0" smtClean="0">
                <a:solidFill>
                  <a:srgbClr val="7030A0"/>
                </a:solidFill>
              </a:rPr>
              <a:t> CONFIG_USE_IRQ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CONFIG_STACKSIZE_IRQ    (4*1024)        /* IRQ stack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#define CONFIG_STACKSIZE_FIQ    (4*1024)        /* FIQ stack */</a:t>
            </a:r>
          </a:p>
          <a:p>
            <a:r>
              <a:rPr lang="en-US" altLang="ko-KR" sz="1400" dirty="0" smtClean="0">
                <a:solidFill>
                  <a:srgbClr val="7030A0"/>
                </a:solidFill>
              </a:rPr>
              <a:t>#</a:t>
            </a:r>
            <a:r>
              <a:rPr lang="en-US" altLang="ko-KR" sz="1400" dirty="0" err="1" smtClean="0">
                <a:solidFill>
                  <a:srgbClr val="7030A0"/>
                </a:solidFill>
              </a:rPr>
              <a:t>endif</a:t>
            </a:r>
            <a:endParaRPr lang="en-US" altLang="ko-KR" sz="1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1196</Words>
  <Application>Microsoft Office PowerPoint</Application>
  <PresentationFormat>화면 슬라이드 쇼(4:3)</PresentationFormat>
  <Paragraphs>245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균형</vt:lpstr>
      <vt:lpstr>망고100 보드로 놀아보자-7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  <vt:lpstr>U-boot  $BOARDNAME.h 파일 분석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놀아보자-7</dc:title>
  <dc:creator>icanjji</dc:creator>
  <cp:lastModifiedBy>icanjji</cp:lastModifiedBy>
  <cp:revision>2</cp:revision>
  <dcterms:created xsi:type="dcterms:W3CDTF">2010-08-12T02:39:54Z</dcterms:created>
  <dcterms:modified xsi:type="dcterms:W3CDTF">2010-08-12T02:42:19Z</dcterms:modified>
</cp:coreProperties>
</file>