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B39C-6F1C-4A76-84EE-7EC5BB14737C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3F78CF6-477E-4CE4-8269-910BCCC3F10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B39C-6F1C-4A76-84EE-7EC5BB14737C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CF6-477E-4CE4-8269-910BCCC3F10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B39C-6F1C-4A76-84EE-7EC5BB14737C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CF6-477E-4CE4-8269-910BCCC3F10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B39C-6F1C-4A76-84EE-7EC5BB14737C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CF6-477E-4CE4-8269-910BCCC3F10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B39C-6F1C-4A76-84EE-7EC5BB14737C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F78CF6-477E-4CE4-8269-910BCCC3F10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B39C-6F1C-4A76-84EE-7EC5BB14737C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CF6-477E-4CE4-8269-910BCCC3F10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B39C-6F1C-4A76-84EE-7EC5BB14737C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CF6-477E-4CE4-8269-910BCCC3F10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B39C-6F1C-4A76-84EE-7EC5BB14737C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CF6-477E-4CE4-8269-910BCCC3F10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B39C-6F1C-4A76-84EE-7EC5BB14737C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CF6-477E-4CE4-8269-910BCCC3F10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B39C-6F1C-4A76-84EE-7EC5BB14737C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CF6-477E-4CE4-8269-910BCCC3F10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B39C-6F1C-4A76-84EE-7EC5BB14737C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F78CF6-477E-4CE4-8269-910BCCC3F10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5CB39C-6F1C-4A76-84EE-7EC5BB14737C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3F78CF6-477E-4CE4-8269-910BCCC3F10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U-boot build </a:t>
            </a:r>
            <a:r>
              <a:rPr lang="ko-KR" altLang="en-US" dirty="0" smtClean="0"/>
              <a:t>환경 분석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망고</a:t>
            </a:r>
            <a:r>
              <a:rPr lang="en-US" altLang="ko-KR" dirty="0" smtClean="0"/>
              <a:t>100 </a:t>
            </a:r>
            <a:r>
              <a:rPr lang="ko-KR" altLang="en-US" dirty="0" smtClean="0"/>
              <a:t>보드로 놀아보자</a:t>
            </a:r>
            <a:r>
              <a:rPr lang="en-US" altLang="ko-KR" dirty="0" smtClean="0"/>
              <a:t>-6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build </a:t>
            </a:r>
            <a:r>
              <a:rPr lang="ko-KR" altLang="en-US" dirty="0" smtClean="0"/>
              <a:t>실행 분석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http://www.mangoboard.com</a:t>
            </a:r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448577" y="1273718"/>
            <a:ext cx="1909241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#make  </a:t>
            </a:r>
            <a:r>
              <a:rPr lang="ko-KR" altLang="en-US" dirty="0" smtClean="0"/>
              <a:t>명령 실행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447920"/>
            <a:ext cx="19431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937" y="3090866"/>
            <a:ext cx="74469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4214818"/>
            <a:ext cx="420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5072074"/>
            <a:ext cx="6589713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직선 화살표 연결선 10"/>
          <p:cNvCxnSpPr>
            <a:stCxn id="5" idx="2"/>
            <a:endCxn id="1030" idx="0"/>
          </p:cNvCxnSpPr>
          <p:nvPr/>
        </p:nvCxnSpPr>
        <p:spPr>
          <a:xfrm rot="5400000">
            <a:off x="4232798" y="1801266"/>
            <a:ext cx="328617" cy="1218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>
            <a:stCxn id="1026" idx="2"/>
            <a:endCxn id="1027" idx="0"/>
          </p:cNvCxnSpPr>
          <p:nvPr/>
        </p:nvCxnSpPr>
        <p:spPr>
          <a:xfrm rot="16200000" flipH="1">
            <a:off x="4222357" y="2892804"/>
            <a:ext cx="376246" cy="198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>
            <a:stCxn id="1027" idx="2"/>
            <a:endCxn id="1028" idx="0"/>
          </p:cNvCxnSpPr>
          <p:nvPr/>
        </p:nvCxnSpPr>
        <p:spPr>
          <a:xfrm rot="16200000" flipH="1">
            <a:off x="4296176" y="4053309"/>
            <a:ext cx="285752" cy="372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>
            <a:stCxn id="1028" idx="2"/>
            <a:endCxn id="1029" idx="0"/>
          </p:cNvCxnSpPr>
          <p:nvPr/>
        </p:nvCxnSpPr>
        <p:spPr>
          <a:xfrm rot="5400000">
            <a:off x="4247731" y="4862120"/>
            <a:ext cx="400056" cy="198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488" y="1971667"/>
            <a:ext cx="3067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7" name="직선 화살표 연결선 26"/>
          <p:cNvCxnSpPr>
            <a:stCxn id="1030" idx="2"/>
            <a:endCxn id="1026" idx="0"/>
          </p:cNvCxnSpPr>
          <p:nvPr/>
        </p:nvCxnSpPr>
        <p:spPr>
          <a:xfrm rot="16200000" flipH="1">
            <a:off x="4314813" y="2362191"/>
            <a:ext cx="161928" cy="95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28184" y="1196752"/>
            <a:ext cx="2583208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$(TOPDIR)/config.mk</a:t>
            </a:r>
          </a:p>
          <a:p>
            <a:r>
              <a:rPr lang="en-US" altLang="ko-KR" sz="1200" dirty="0" smtClean="0"/>
              <a:t>$(TOPDIR)/arm_config.mk</a:t>
            </a:r>
          </a:p>
          <a:p>
            <a:r>
              <a:rPr lang="en-US" altLang="ko-KR" sz="1200" dirty="0" smtClean="0"/>
              <a:t>$(TOPDIR)/rules.mk</a:t>
            </a:r>
          </a:p>
          <a:p>
            <a:r>
              <a:rPr lang="en-US" altLang="ko-KR" sz="1200" dirty="0" smtClean="0"/>
              <a:t>…</a:t>
            </a:r>
            <a:endParaRPr lang="ko-KR" altLang="en-US" sz="1200" dirty="0"/>
          </a:p>
        </p:txBody>
      </p:sp>
      <p:cxnSp>
        <p:nvCxnSpPr>
          <p:cNvPr id="17" name="직선 화살표 연결선 16"/>
          <p:cNvCxnSpPr>
            <a:stCxn id="15" idx="1"/>
          </p:cNvCxnSpPr>
          <p:nvPr/>
        </p:nvCxnSpPr>
        <p:spPr>
          <a:xfrm rot="10800000" flipV="1">
            <a:off x="4427984" y="1612250"/>
            <a:ext cx="1800200" cy="1605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build </a:t>
            </a:r>
            <a:r>
              <a:rPr lang="ko-KR" altLang="en-US" dirty="0" smtClean="0"/>
              <a:t>실행 분석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http://www.mangoboard.com</a:t>
            </a:r>
            <a:endParaRPr lang="ko-KR" alt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428736"/>
            <a:ext cx="3067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43116"/>
            <a:ext cx="4500594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572000" y="2071678"/>
            <a:ext cx="4249753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include/</a:t>
            </a:r>
            <a:r>
              <a:rPr lang="en-US" altLang="ko-KR" sz="1400" dirty="0" err="1" smtClean="0"/>
              <a:t>config.h</a:t>
            </a:r>
            <a:r>
              <a:rPr lang="en-US" altLang="ko-KR" sz="1400" dirty="0" smtClean="0"/>
              <a:t>==</a:t>
            </a:r>
            <a:r>
              <a:rPr lang="ko-KR" altLang="en-US" sz="1400" dirty="0" smtClean="0"/>
              <a:t> </a:t>
            </a:r>
            <a:r>
              <a:rPr lang="en-US" altLang="ko-KR" sz="1400" dirty="0" smtClean="0">
                <a:sym typeface="Wingdings" pitchFamily="2" charset="2"/>
              </a:rPr>
              <a:t>include/</a:t>
            </a:r>
            <a:r>
              <a:rPr lang="en-US" altLang="ko-KR" sz="1400" dirty="0" err="1" smtClean="0">
                <a:sym typeface="Wingdings" pitchFamily="2" charset="2"/>
              </a:rPr>
              <a:t>configs</a:t>
            </a:r>
            <a:r>
              <a:rPr lang="en-US" altLang="ko-KR" sz="1400" dirty="0" smtClean="0">
                <a:sym typeface="Wingdings" pitchFamily="2" charset="2"/>
              </a:rPr>
              <a:t>/mango100.h  </a:t>
            </a:r>
            <a:r>
              <a:rPr lang="ko-KR" altLang="en-US" sz="1400" dirty="0" smtClean="0">
                <a:sym typeface="Wingdings" pitchFamily="2" charset="2"/>
              </a:rPr>
              <a:t>내용동일</a:t>
            </a:r>
            <a:endParaRPr lang="en-US" altLang="ko-KR" sz="1400" dirty="0" smtClean="0">
              <a:sym typeface="Wingdings" pitchFamily="2" charset="2"/>
            </a:endParaRPr>
          </a:p>
          <a:p>
            <a:r>
              <a:rPr lang="en-US" altLang="ko-KR" sz="1400" dirty="0" smtClean="0">
                <a:sym typeface="Wingdings" pitchFamily="2" charset="2"/>
              </a:rPr>
              <a:t>Include/</a:t>
            </a:r>
            <a:r>
              <a:rPr lang="en-US" altLang="ko-KR" sz="1400" dirty="0" err="1" smtClean="0">
                <a:sym typeface="Wingdings" pitchFamily="2" charset="2"/>
              </a:rPr>
              <a:t>common.h</a:t>
            </a:r>
            <a:r>
              <a:rPr lang="en-US" altLang="ko-KR" sz="1400" dirty="0" smtClean="0">
                <a:sym typeface="Wingdings" pitchFamily="2" charset="2"/>
              </a:rPr>
              <a:t> </a:t>
            </a:r>
            <a:r>
              <a:rPr lang="ko-KR" altLang="en-US" sz="1400" dirty="0" err="1" smtClean="0">
                <a:sym typeface="Wingdings" pitchFamily="2" charset="2"/>
              </a:rPr>
              <a:t>두개의</a:t>
            </a:r>
            <a:r>
              <a:rPr lang="ko-KR" altLang="en-US" sz="1400" dirty="0" smtClean="0">
                <a:sym typeface="Wingdings" pitchFamily="2" charset="2"/>
              </a:rPr>
              <a:t> 파일의 내용을 가지고 온다</a:t>
            </a:r>
            <a:endParaRPr lang="ko-KR" alt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643182"/>
            <a:ext cx="3769815" cy="7386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$(CC): $(CROSS_COMPILE)</a:t>
            </a:r>
            <a:r>
              <a:rPr lang="en-US" altLang="ko-KR" sz="1400" dirty="0" err="1" smtClean="0"/>
              <a:t>gcc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값임</a:t>
            </a:r>
            <a:endParaRPr lang="en-US" altLang="ko-KR" sz="1400" dirty="0" smtClean="0"/>
          </a:p>
          <a:p>
            <a:r>
              <a:rPr lang="en-US" altLang="ko-KR" sz="1400" dirty="0" smtClean="0"/>
              <a:t>-M </a:t>
            </a:r>
            <a:r>
              <a:rPr lang="ko-KR" altLang="en-US" sz="1400" dirty="0" smtClean="0"/>
              <a:t>옵션</a:t>
            </a:r>
            <a:r>
              <a:rPr lang="en-US" altLang="ko-KR" sz="1400" dirty="0" smtClean="0"/>
              <a:t>:</a:t>
            </a:r>
            <a:r>
              <a:rPr lang="ko-KR" altLang="en-US" sz="1400" dirty="0" err="1" smtClean="0"/>
              <a:t>의존성있는</a:t>
            </a:r>
            <a:r>
              <a:rPr lang="ko-KR" altLang="en-US" sz="1400" dirty="0" smtClean="0"/>
              <a:t> 있는 파일을 구성해 준다</a:t>
            </a:r>
            <a:r>
              <a:rPr lang="en-US" altLang="ko-KR" sz="1400" dirty="0" smtClean="0"/>
              <a:t>. </a:t>
            </a:r>
          </a:p>
          <a:p>
            <a:r>
              <a:rPr lang="en-US" altLang="ko-KR" sz="1400" dirty="0" smtClean="0"/>
              <a:t>-MQ (target) : target</a:t>
            </a:r>
            <a:r>
              <a:rPr lang="ko-KR" altLang="en-US" sz="1400" dirty="0" smtClean="0"/>
              <a:t> 이름을 정의 해 준다</a:t>
            </a:r>
            <a:r>
              <a:rPr lang="en-US" altLang="ko-KR" sz="1400" dirty="0" smtClean="0"/>
              <a:t>. </a:t>
            </a:r>
            <a:endParaRPr lang="ko-KR" altLang="en-US" sz="140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57158" y="3786190"/>
            <a:ext cx="4071966" cy="2170455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92063" tIns="46032" rIns="92063" bIns="46032">
            <a:spAutoFit/>
          </a:bodyPr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#&gt; vi </a:t>
            </a: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hello.c</a:t>
            </a:r>
            <a:endParaRPr kumimoji="1" lang="en-US" altLang="ko-KR" dirty="0">
              <a:solidFill>
                <a:schemeClr val="tx1"/>
              </a:solidFill>
              <a:ea typeface="굴림" pitchFamily="50" charset="-127"/>
            </a:endParaRP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>
                <a:ea typeface="굴림" pitchFamily="50" charset="-127"/>
              </a:rPr>
              <a:t>#include&lt;</a:t>
            </a:r>
            <a:r>
              <a:rPr kumimoji="1" lang="en-US" altLang="ko-KR" dirty="0" err="1">
                <a:ea typeface="굴림" pitchFamily="50" charset="-127"/>
              </a:rPr>
              <a:t>stdio.h</a:t>
            </a:r>
            <a:r>
              <a:rPr kumimoji="1" lang="en-US" altLang="ko-KR" dirty="0">
                <a:ea typeface="굴림" pitchFamily="50" charset="-127"/>
              </a:rPr>
              <a:t>&gt;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 err="1">
                <a:ea typeface="굴림" pitchFamily="50" charset="-127"/>
              </a:rPr>
              <a:t>int</a:t>
            </a:r>
            <a:r>
              <a:rPr kumimoji="1" lang="en-US" altLang="ko-KR" dirty="0">
                <a:ea typeface="굴림" pitchFamily="50" charset="-127"/>
              </a:rPr>
              <a:t> main(void) {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>
                <a:ea typeface="굴림" pitchFamily="50" charset="-127"/>
              </a:rPr>
              <a:t>	</a:t>
            </a:r>
            <a:r>
              <a:rPr kumimoji="1" lang="en-US" altLang="ko-KR" dirty="0" err="1">
                <a:ea typeface="굴림" pitchFamily="50" charset="-127"/>
              </a:rPr>
              <a:t>printf</a:t>
            </a:r>
            <a:r>
              <a:rPr kumimoji="1" lang="en-US" altLang="ko-KR" dirty="0">
                <a:ea typeface="굴림" pitchFamily="50" charset="-127"/>
              </a:rPr>
              <a:t>(“Hello </a:t>
            </a:r>
            <a:r>
              <a:rPr kumimoji="1" lang="en-US" altLang="ko-KR" dirty="0" smtClean="0">
                <a:ea typeface="굴림" pitchFamily="50" charset="-127"/>
              </a:rPr>
              <a:t>Mango”);</a:t>
            </a:r>
            <a:endParaRPr kumimoji="1" lang="en-US" altLang="ko-KR" dirty="0">
              <a:ea typeface="굴림" pitchFamily="50" charset="-127"/>
            </a:endParaRP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>
                <a:ea typeface="굴림" pitchFamily="50" charset="-127"/>
              </a:rPr>
              <a:t>   return 0;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>
                <a:ea typeface="굴림" pitchFamily="50" charset="-127"/>
              </a:rPr>
              <a:t>}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#&gt; </a:t>
            </a:r>
            <a:r>
              <a:rPr kumimoji="1" lang="en-US" altLang="ko-KR" dirty="0" smtClean="0">
                <a:solidFill>
                  <a:schemeClr val="tx1"/>
                </a:solidFill>
                <a:ea typeface="굴림" pitchFamily="50" charset="-127"/>
              </a:rPr>
              <a:t>arm-</a:t>
            </a:r>
            <a:r>
              <a:rPr kumimoji="1" lang="en-US" altLang="ko-KR" dirty="0" err="1" smtClean="0">
                <a:solidFill>
                  <a:schemeClr val="tx1"/>
                </a:solidFill>
                <a:ea typeface="굴림" pitchFamily="50" charset="-127"/>
              </a:rPr>
              <a:t>linux</a:t>
            </a:r>
            <a:r>
              <a:rPr kumimoji="1" lang="en-US" altLang="ko-KR" dirty="0" smtClean="0">
                <a:solidFill>
                  <a:schemeClr val="tx1"/>
                </a:solidFill>
                <a:ea typeface="굴림" pitchFamily="50" charset="-127"/>
              </a:rPr>
              <a:t>-</a:t>
            </a:r>
            <a:r>
              <a:rPr kumimoji="1" lang="en-US" altLang="ko-KR" dirty="0" err="1" smtClean="0">
                <a:solidFill>
                  <a:schemeClr val="tx1"/>
                </a:solidFill>
                <a:ea typeface="굴림" pitchFamily="50" charset="-127"/>
              </a:rPr>
              <a:t>gcc</a:t>
            </a:r>
            <a:r>
              <a:rPr kumimoji="1" lang="en-US" altLang="ko-KR" dirty="0" smtClean="0">
                <a:solidFill>
                  <a:schemeClr val="tx1"/>
                </a:solidFill>
                <a:ea typeface="굴림" pitchFamily="50" charset="-127"/>
              </a:rPr>
              <a:t> –M </a:t>
            </a:r>
            <a:r>
              <a:rPr kumimoji="1" lang="en-US" altLang="ko-KR" dirty="0" err="1" smtClean="0">
                <a:solidFill>
                  <a:schemeClr val="tx1"/>
                </a:solidFill>
                <a:ea typeface="굴림" pitchFamily="50" charset="-127"/>
              </a:rPr>
              <a:t>hello.c</a:t>
            </a:r>
            <a:endParaRPr kumimoji="1" lang="en-US" altLang="ko-KR" dirty="0">
              <a:solidFill>
                <a:schemeClr val="tx1"/>
              </a:solidFill>
              <a:ea typeface="굴림" pitchFamily="50" charset="-127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786314" y="3786190"/>
            <a:ext cx="4034158" cy="2451122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92063" tIns="46032" rIns="92063" bIns="46032">
            <a:spAutoFit/>
          </a:bodyPr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#&gt; vi </a:t>
            </a:r>
            <a:r>
              <a:rPr kumimoji="1" lang="en-US" altLang="ko-KR" dirty="0" err="1">
                <a:solidFill>
                  <a:schemeClr val="tx1"/>
                </a:solidFill>
                <a:ea typeface="굴림" pitchFamily="50" charset="-127"/>
              </a:rPr>
              <a:t>hello.c</a:t>
            </a:r>
            <a:endParaRPr kumimoji="1" lang="en-US" altLang="ko-KR" dirty="0">
              <a:solidFill>
                <a:schemeClr val="tx1"/>
              </a:solidFill>
              <a:ea typeface="굴림" pitchFamily="50" charset="-127"/>
            </a:endParaRP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>
                <a:ea typeface="굴림" pitchFamily="50" charset="-127"/>
              </a:rPr>
              <a:t>#include&lt;</a:t>
            </a:r>
            <a:r>
              <a:rPr kumimoji="1" lang="en-US" altLang="ko-KR" dirty="0" err="1">
                <a:ea typeface="굴림" pitchFamily="50" charset="-127"/>
              </a:rPr>
              <a:t>stdio.h</a:t>
            </a:r>
            <a:r>
              <a:rPr kumimoji="1" lang="en-US" altLang="ko-KR" dirty="0">
                <a:ea typeface="굴림" pitchFamily="50" charset="-127"/>
              </a:rPr>
              <a:t>&gt;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 err="1">
                <a:ea typeface="굴림" pitchFamily="50" charset="-127"/>
              </a:rPr>
              <a:t>int</a:t>
            </a:r>
            <a:r>
              <a:rPr kumimoji="1" lang="en-US" altLang="ko-KR" dirty="0">
                <a:ea typeface="굴림" pitchFamily="50" charset="-127"/>
              </a:rPr>
              <a:t> main(void) {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>
                <a:ea typeface="굴림" pitchFamily="50" charset="-127"/>
              </a:rPr>
              <a:t>	</a:t>
            </a:r>
            <a:r>
              <a:rPr kumimoji="1" lang="en-US" altLang="ko-KR" dirty="0" err="1">
                <a:ea typeface="굴림" pitchFamily="50" charset="-127"/>
              </a:rPr>
              <a:t>printf</a:t>
            </a:r>
            <a:r>
              <a:rPr kumimoji="1" lang="en-US" altLang="ko-KR" dirty="0">
                <a:ea typeface="굴림" pitchFamily="50" charset="-127"/>
              </a:rPr>
              <a:t>(“Hello </a:t>
            </a:r>
            <a:r>
              <a:rPr kumimoji="1" lang="en-US" altLang="ko-KR" dirty="0" smtClean="0">
                <a:ea typeface="굴림" pitchFamily="50" charset="-127"/>
              </a:rPr>
              <a:t>Mango”);</a:t>
            </a:r>
            <a:endParaRPr kumimoji="1" lang="en-US" altLang="ko-KR" dirty="0">
              <a:ea typeface="굴림" pitchFamily="50" charset="-127"/>
            </a:endParaRP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>
                <a:ea typeface="굴림" pitchFamily="50" charset="-127"/>
              </a:rPr>
              <a:t>   return 0;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>
                <a:ea typeface="굴림" pitchFamily="50" charset="-127"/>
              </a:rPr>
              <a:t>}</a:t>
            </a:r>
          </a:p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rgbClr val="808080"/>
              </a:buClr>
              <a:buSzPct val="80000"/>
              <a:buFont typeface="Wingdings" pitchFamily="2" charset="2"/>
              <a:buNone/>
            </a:pPr>
            <a:r>
              <a:rPr kumimoji="1" lang="en-US" altLang="ko-KR" dirty="0">
                <a:solidFill>
                  <a:schemeClr val="tx1"/>
                </a:solidFill>
                <a:ea typeface="굴림" pitchFamily="50" charset="-127"/>
              </a:rPr>
              <a:t>#&gt; </a:t>
            </a:r>
            <a:r>
              <a:rPr kumimoji="1" lang="en-US" altLang="ko-KR" dirty="0" smtClean="0">
                <a:solidFill>
                  <a:schemeClr val="tx1"/>
                </a:solidFill>
                <a:ea typeface="굴림" pitchFamily="50" charset="-127"/>
              </a:rPr>
              <a:t>arm-</a:t>
            </a:r>
            <a:r>
              <a:rPr kumimoji="1" lang="en-US" altLang="ko-KR" dirty="0" err="1" smtClean="0">
                <a:solidFill>
                  <a:schemeClr val="tx1"/>
                </a:solidFill>
                <a:ea typeface="굴림" pitchFamily="50" charset="-127"/>
              </a:rPr>
              <a:t>linux</a:t>
            </a:r>
            <a:r>
              <a:rPr kumimoji="1" lang="en-US" altLang="ko-KR" dirty="0" smtClean="0">
                <a:solidFill>
                  <a:schemeClr val="tx1"/>
                </a:solidFill>
                <a:ea typeface="굴림" pitchFamily="50" charset="-127"/>
              </a:rPr>
              <a:t>-</a:t>
            </a:r>
            <a:r>
              <a:rPr kumimoji="1" lang="en-US" altLang="ko-KR" dirty="0" err="1" smtClean="0">
                <a:solidFill>
                  <a:schemeClr val="tx1"/>
                </a:solidFill>
                <a:ea typeface="굴림" pitchFamily="50" charset="-127"/>
              </a:rPr>
              <a:t>gcc</a:t>
            </a:r>
            <a:r>
              <a:rPr kumimoji="1" lang="en-US" altLang="ko-KR" dirty="0" smtClean="0">
                <a:solidFill>
                  <a:schemeClr val="tx1"/>
                </a:solidFill>
                <a:ea typeface="굴림" pitchFamily="50" charset="-127"/>
              </a:rPr>
              <a:t> –M –MQ </a:t>
            </a:r>
            <a:r>
              <a:rPr kumimoji="1" lang="en-US" altLang="ko-KR" dirty="0" err="1" smtClean="0">
                <a:solidFill>
                  <a:schemeClr val="tx1"/>
                </a:solidFill>
                <a:ea typeface="굴림" pitchFamily="50" charset="-127"/>
              </a:rPr>
              <a:t>foo.o</a:t>
            </a:r>
            <a:r>
              <a:rPr kumimoji="1" lang="en-US" altLang="ko-KR" dirty="0" smtClean="0">
                <a:solidFill>
                  <a:schemeClr val="tx1"/>
                </a:solidFill>
                <a:ea typeface="굴림" pitchFamily="50" charset="-127"/>
              </a:rPr>
              <a:t>  </a:t>
            </a:r>
            <a:r>
              <a:rPr kumimoji="1" lang="en-US" altLang="ko-KR" dirty="0" err="1" smtClean="0">
                <a:solidFill>
                  <a:schemeClr val="tx1"/>
                </a:solidFill>
                <a:ea typeface="굴림" pitchFamily="50" charset="-127"/>
              </a:rPr>
              <a:t>hello.c</a:t>
            </a:r>
            <a:endParaRPr kumimoji="1" lang="en-US" altLang="ko-KR" dirty="0">
              <a:solidFill>
                <a:schemeClr val="tx1"/>
              </a:solidFill>
              <a:ea typeface="굴림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82444" y="3429000"/>
            <a:ext cx="315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두개의</a:t>
            </a:r>
            <a:r>
              <a:rPr lang="ko-KR" altLang="en-US" dirty="0" smtClean="0"/>
              <a:t> 예제를 결과 비교 실습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build </a:t>
            </a:r>
            <a:r>
              <a:rPr lang="ko-KR" altLang="en-US" dirty="0" smtClean="0"/>
              <a:t>실행 분석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http://www.mangoboard.com</a:t>
            </a:r>
            <a:endParaRPr lang="ko-KR" altLang="en-US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71612"/>
            <a:ext cx="770820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포인트가 8개인 별 5"/>
          <p:cNvSpPr/>
          <p:nvPr/>
        </p:nvSpPr>
        <p:spPr>
          <a:xfrm>
            <a:off x="3143240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7" name="포인트가 8개인 별 6"/>
          <p:cNvSpPr/>
          <p:nvPr/>
        </p:nvSpPr>
        <p:spPr>
          <a:xfrm>
            <a:off x="4000496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8" name="포인트가 8개인 별 7"/>
          <p:cNvSpPr/>
          <p:nvPr/>
        </p:nvSpPr>
        <p:spPr>
          <a:xfrm>
            <a:off x="4786314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9" name="포인트가 8개인 별 8"/>
          <p:cNvSpPr/>
          <p:nvPr/>
        </p:nvSpPr>
        <p:spPr>
          <a:xfrm>
            <a:off x="5643570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0" name="포인트가 8개인 별 9"/>
          <p:cNvSpPr/>
          <p:nvPr/>
        </p:nvSpPr>
        <p:spPr>
          <a:xfrm>
            <a:off x="6572264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11" name="포인트가 8개인 별 10"/>
          <p:cNvSpPr/>
          <p:nvPr/>
        </p:nvSpPr>
        <p:spPr>
          <a:xfrm>
            <a:off x="7500958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6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143248"/>
            <a:ext cx="57340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포인트가 8개인 별 12"/>
          <p:cNvSpPr/>
          <p:nvPr/>
        </p:nvSpPr>
        <p:spPr>
          <a:xfrm>
            <a:off x="2000232" y="2143116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2285984" y="1857364"/>
            <a:ext cx="6286544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857628"/>
            <a:ext cx="678021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8" name="꺾인 연결선 17"/>
          <p:cNvCxnSpPr/>
          <p:nvPr/>
        </p:nvCxnSpPr>
        <p:spPr>
          <a:xfrm rot="5400000">
            <a:off x="1000100" y="3357562"/>
            <a:ext cx="714380" cy="428628"/>
          </a:xfrm>
          <a:prstGeom prst="bentConnector3">
            <a:avLst>
              <a:gd name="adj1" fmla="val 50000"/>
            </a:avLst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4857760"/>
            <a:ext cx="52197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TextBox 24"/>
          <p:cNvSpPr txBox="1"/>
          <p:nvPr/>
        </p:nvSpPr>
        <p:spPr>
          <a:xfrm>
            <a:off x="5500694" y="4857760"/>
            <a:ext cx="3134191" cy="738664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/>
              <a:t>cmp</a:t>
            </a:r>
            <a:r>
              <a:rPr lang="en-US" altLang="ko-KR" sz="1400" dirty="0" smtClean="0"/>
              <a:t> –s file1 file2 : </a:t>
            </a:r>
            <a:r>
              <a:rPr lang="ko-KR" altLang="en-US" sz="1400" dirty="0" smtClean="0"/>
              <a:t>비교하여 같으면 </a:t>
            </a:r>
            <a:r>
              <a:rPr lang="en-US" altLang="ko-KR" sz="1400" dirty="0" smtClean="0"/>
              <a:t>0</a:t>
            </a:r>
          </a:p>
          <a:p>
            <a:r>
              <a:rPr lang="en-US" altLang="ko-KR" sz="1400" dirty="0" smtClean="0"/>
              <a:t>&amp;&amp; </a:t>
            </a:r>
            <a:r>
              <a:rPr lang="ko-KR" altLang="en-US" sz="1400" dirty="0" smtClean="0"/>
              <a:t>연산자 </a:t>
            </a:r>
            <a:r>
              <a:rPr lang="en-US" altLang="ko-KR" sz="1400" dirty="0" smtClean="0"/>
              <a:t>:</a:t>
            </a:r>
            <a:r>
              <a:rPr lang="en-US" altLang="ko-KR" sz="1400" dirty="0" err="1" smtClean="0"/>
              <a:t>cmp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비교 결과 같으면 실행</a:t>
            </a:r>
            <a:endParaRPr lang="en-US" altLang="ko-KR" sz="1400" dirty="0" smtClean="0"/>
          </a:p>
          <a:p>
            <a:r>
              <a:rPr lang="en-US" altLang="ko-KR" sz="1400" dirty="0" smtClean="0"/>
              <a:t>|| </a:t>
            </a:r>
            <a:r>
              <a:rPr lang="ko-KR" altLang="en-US" sz="1400" dirty="0" smtClean="0"/>
              <a:t>연산자</a:t>
            </a:r>
            <a:r>
              <a:rPr lang="en-US" altLang="ko-KR" sz="1400" dirty="0" smtClean="0"/>
              <a:t>: </a:t>
            </a:r>
            <a:r>
              <a:rPr lang="en-US" altLang="ko-KR" sz="1400" dirty="0" err="1" smtClean="0"/>
              <a:t>cmp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비교 결과 다르면 실행</a:t>
            </a:r>
            <a:endParaRPr lang="ko-KR" altLang="en-US" sz="1400" dirty="0"/>
          </a:p>
        </p:txBody>
      </p:sp>
      <p:cxnSp>
        <p:nvCxnSpPr>
          <p:cNvPr id="27" name="Shape 26"/>
          <p:cNvCxnSpPr>
            <a:endCxn id="25" idx="0"/>
          </p:cNvCxnSpPr>
          <p:nvPr/>
        </p:nvCxnSpPr>
        <p:spPr>
          <a:xfrm>
            <a:off x="5500694" y="4572008"/>
            <a:ext cx="1567096" cy="28575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꺾인 연결선 28"/>
          <p:cNvCxnSpPr/>
          <p:nvPr/>
        </p:nvCxnSpPr>
        <p:spPr>
          <a:xfrm rot="5400000">
            <a:off x="821505" y="4179099"/>
            <a:ext cx="642942" cy="5715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build </a:t>
            </a:r>
            <a:r>
              <a:rPr lang="ko-KR" altLang="en-US" dirty="0" smtClean="0"/>
              <a:t>실행 분석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http://www.mangoboard.com</a:t>
            </a:r>
            <a:endParaRPr lang="ko-KR" altLang="en-US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71612"/>
            <a:ext cx="770820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포인트가 8개인 별 5"/>
          <p:cNvSpPr/>
          <p:nvPr/>
        </p:nvSpPr>
        <p:spPr>
          <a:xfrm>
            <a:off x="3143240" y="1357298"/>
            <a:ext cx="357190" cy="285752"/>
          </a:xfrm>
          <a:prstGeom prst="star8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7" name="포인트가 8개인 별 6"/>
          <p:cNvSpPr/>
          <p:nvPr/>
        </p:nvSpPr>
        <p:spPr>
          <a:xfrm>
            <a:off x="4000496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8" name="포인트가 8개인 별 7"/>
          <p:cNvSpPr/>
          <p:nvPr/>
        </p:nvSpPr>
        <p:spPr>
          <a:xfrm>
            <a:off x="4786314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9" name="포인트가 8개인 별 8"/>
          <p:cNvSpPr/>
          <p:nvPr/>
        </p:nvSpPr>
        <p:spPr>
          <a:xfrm>
            <a:off x="5643570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0" name="포인트가 8개인 별 9"/>
          <p:cNvSpPr/>
          <p:nvPr/>
        </p:nvSpPr>
        <p:spPr>
          <a:xfrm>
            <a:off x="6572264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11" name="포인트가 8개인 별 10"/>
          <p:cNvSpPr/>
          <p:nvPr/>
        </p:nvSpPr>
        <p:spPr>
          <a:xfrm>
            <a:off x="7500958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6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8346" y="3000375"/>
            <a:ext cx="57340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포인트가 8개인 별 12"/>
          <p:cNvSpPr/>
          <p:nvPr/>
        </p:nvSpPr>
        <p:spPr>
          <a:xfrm>
            <a:off x="2000232" y="2143116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2285984" y="1857364"/>
            <a:ext cx="6286544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3643314"/>
            <a:ext cx="17430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3643306" y="3702610"/>
            <a:ext cx="4487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$$dir :tools, examples </a:t>
            </a:r>
            <a:r>
              <a:rPr lang="en-US" altLang="ko-KR" dirty="0" err="1" smtClean="0"/>
              <a:t>api_example</a:t>
            </a:r>
            <a:r>
              <a:rPr lang="en-US" altLang="ko-KR" dirty="0" smtClean="0"/>
              <a:t> </a:t>
            </a:r>
            <a:r>
              <a:rPr lang="ko-KR" altLang="en-US" dirty="0" smtClean="0"/>
              <a:t>값을 가진다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428728" y="4500570"/>
            <a:ext cx="2827762" cy="923330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make –C tools  _depend </a:t>
            </a:r>
          </a:p>
          <a:p>
            <a:r>
              <a:rPr lang="en-US" altLang="ko-KR" dirty="0" smtClean="0"/>
              <a:t>make –C examples _depend</a:t>
            </a:r>
          </a:p>
          <a:p>
            <a:r>
              <a:rPr lang="en-US" altLang="ko-KR" dirty="0" smtClean="0"/>
              <a:t>make –C </a:t>
            </a:r>
            <a:r>
              <a:rPr lang="en-US" altLang="ko-KR" dirty="0" err="1" smtClean="0"/>
              <a:t>api_example</a:t>
            </a:r>
            <a:r>
              <a:rPr lang="en-US" altLang="ko-KR" dirty="0" smtClean="0"/>
              <a:t> _depend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286248" y="4547724"/>
            <a:ext cx="4729756" cy="738664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형식</a:t>
            </a:r>
            <a:r>
              <a:rPr lang="en-US" altLang="ko-KR" sz="1400" dirty="0" smtClean="0"/>
              <a:t>:make –C </a:t>
            </a:r>
            <a:r>
              <a:rPr lang="ko-KR" altLang="en-US" sz="1400" dirty="0" err="1" smtClean="0"/>
              <a:t>실행디렉토리</a:t>
            </a:r>
            <a:r>
              <a:rPr lang="en-US" altLang="ko-KR" sz="1400" dirty="0" smtClean="0"/>
              <a:t>  </a:t>
            </a:r>
            <a:r>
              <a:rPr lang="ko-KR" altLang="en-US" sz="1400" dirty="0" err="1" smtClean="0"/>
              <a:t>타겟</a:t>
            </a:r>
            <a:endParaRPr lang="en-US" altLang="ko-KR" sz="1400" dirty="0" smtClean="0"/>
          </a:p>
          <a:p>
            <a:r>
              <a:rPr lang="ko-KR" altLang="en-US" sz="1400" dirty="0" smtClean="0"/>
              <a:t>즉 </a:t>
            </a:r>
            <a:r>
              <a:rPr lang="en-US" altLang="ko-KR" sz="1400" dirty="0" smtClean="0"/>
              <a:t>, -C</a:t>
            </a:r>
            <a:r>
              <a:rPr lang="ko-KR" altLang="en-US" sz="1400" dirty="0" smtClean="0"/>
              <a:t>옵션에 정의된 디렉토리로 가서 </a:t>
            </a:r>
            <a:r>
              <a:rPr lang="en-US" altLang="ko-KR" sz="1400" dirty="0" err="1" smtClean="0"/>
              <a:t>Makefile</a:t>
            </a:r>
            <a:r>
              <a:rPr lang="ko-KR" altLang="en-US" sz="1400" dirty="0" smtClean="0"/>
              <a:t>을 수행하며</a:t>
            </a:r>
            <a:r>
              <a:rPr lang="en-US" altLang="ko-KR" sz="1400" dirty="0" smtClean="0"/>
              <a:t>, </a:t>
            </a:r>
          </a:p>
          <a:p>
            <a:r>
              <a:rPr lang="en-US" altLang="ko-KR" sz="1400" dirty="0" smtClean="0"/>
              <a:t>target</a:t>
            </a:r>
            <a:r>
              <a:rPr lang="ko-KR" altLang="en-US" sz="1400" dirty="0" smtClean="0"/>
              <a:t>은 </a:t>
            </a:r>
            <a:r>
              <a:rPr lang="en-US" altLang="ko-KR" sz="1400" dirty="0" smtClean="0"/>
              <a:t>_depend </a:t>
            </a:r>
            <a:r>
              <a:rPr lang="ko-KR" altLang="en-US" sz="1400" dirty="0" smtClean="0"/>
              <a:t>임</a:t>
            </a:r>
            <a:endParaRPr lang="en-US" altLang="ko-KR" sz="1400" dirty="0" smtClean="0"/>
          </a:p>
        </p:txBody>
      </p:sp>
      <p:cxnSp>
        <p:nvCxnSpPr>
          <p:cNvPr id="28" name="직선 화살표 연결선 27"/>
          <p:cNvCxnSpPr>
            <a:endCxn id="4098" idx="0"/>
          </p:cNvCxnSpPr>
          <p:nvPr/>
        </p:nvCxnSpPr>
        <p:spPr>
          <a:xfrm rot="10800000" flipV="1">
            <a:off x="2728894" y="3286124"/>
            <a:ext cx="127160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직사각형 29"/>
          <p:cNvSpPr/>
          <p:nvPr/>
        </p:nvSpPr>
        <p:spPr>
          <a:xfrm>
            <a:off x="4857752" y="3143248"/>
            <a:ext cx="2714644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2" name="직선 화살표 연결선 31"/>
          <p:cNvCxnSpPr>
            <a:stCxn id="30" idx="2"/>
          </p:cNvCxnSpPr>
          <p:nvPr/>
        </p:nvCxnSpPr>
        <p:spPr>
          <a:xfrm rot="5400000">
            <a:off x="4286248" y="2500306"/>
            <a:ext cx="1071570" cy="2786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480" y="5357826"/>
            <a:ext cx="6751637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build </a:t>
            </a:r>
            <a:r>
              <a:rPr lang="ko-KR" altLang="en-US" dirty="0" smtClean="0"/>
              <a:t>실행 분석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http://www.mangoboard.com</a:t>
            </a:r>
            <a:endParaRPr lang="ko-KR" altLang="en-US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71612"/>
            <a:ext cx="770820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포인트가 8개인 별 5"/>
          <p:cNvSpPr/>
          <p:nvPr/>
        </p:nvSpPr>
        <p:spPr>
          <a:xfrm>
            <a:off x="3143240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7" name="포인트가 8개인 별 6"/>
          <p:cNvSpPr/>
          <p:nvPr/>
        </p:nvSpPr>
        <p:spPr>
          <a:xfrm>
            <a:off x="4000496" y="1357298"/>
            <a:ext cx="357190" cy="285752"/>
          </a:xfrm>
          <a:prstGeom prst="star8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8" name="포인트가 8개인 별 7"/>
          <p:cNvSpPr/>
          <p:nvPr/>
        </p:nvSpPr>
        <p:spPr>
          <a:xfrm>
            <a:off x="4786314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9" name="포인트가 8개인 별 8"/>
          <p:cNvSpPr/>
          <p:nvPr/>
        </p:nvSpPr>
        <p:spPr>
          <a:xfrm>
            <a:off x="5643570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0" name="포인트가 8개인 별 9"/>
          <p:cNvSpPr/>
          <p:nvPr/>
        </p:nvSpPr>
        <p:spPr>
          <a:xfrm>
            <a:off x="6572264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11" name="포인트가 8개인 별 10"/>
          <p:cNvSpPr/>
          <p:nvPr/>
        </p:nvSpPr>
        <p:spPr>
          <a:xfrm>
            <a:off x="7500958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6</a:t>
            </a:r>
            <a:endParaRPr lang="ko-KR" altLang="en-US" dirty="0"/>
          </a:p>
        </p:txBody>
      </p:sp>
      <p:sp>
        <p:nvSpPr>
          <p:cNvPr id="13" name="포인트가 8개인 별 12"/>
          <p:cNvSpPr/>
          <p:nvPr/>
        </p:nvSpPr>
        <p:spPr>
          <a:xfrm>
            <a:off x="2000232" y="2143116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2285984" y="1857364"/>
            <a:ext cx="6286544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224214"/>
            <a:ext cx="38290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076711"/>
            <a:ext cx="4905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4143380"/>
            <a:ext cx="27146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TextBox 24"/>
          <p:cNvSpPr txBox="1"/>
          <p:nvPr/>
        </p:nvSpPr>
        <p:spPr>
          <a:xfrm>
            <a:off x="5214942" y="3143248"/>
            <a:ext cx="3424079" cy="646331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Make –C $SUBDIRS all </a:t>
            </a:r>
            <a:r>
              <a:rPr lang="ko-KR" altLang="en-US" dirty="0" smtClean="0"/>
              <a:t> 수행되면서</a:t>
            </a:r>
            <a:endParaRPr lang="en-US" altLang="ko-KR" dirty="0" smtClean="0"/>
          </a:p>
          <a:p>
            <a:r>
              <a:rPr lang="ko-KR" altLang="en-US" dirty="0" smtClean="0"/>
              <a:t>실제 </a:t>
            </a:r>
            <a:r>
              <a:rPr lang="ko-KR" altLang="en-US" dirty="0" err="1" smtClean="0"/>
              <a:t>빌드됨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cxnSp>
        <p:nvCxnSpPr>
          <p:cNvPr id="27" name="직선 화살표 연결선 26"/>
          <p:cNvCxnSpPr/>
          <p:nvPr/>
        </p:nvCxnSpPr>
        <p:spPr>
          <a:xfrm rot="5400000">
            <a:off x="2964645" y="3607595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/>
          <p:cNvCxnSpPr/>
          <p:nvPr/>
        </p:nvCxnSpPr>
        <p:spPr>
          <a:xfrm>
            <a:off x="4286248" y="5000636"/>
            <a:ext cx="121444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>
            <a:endCxn id="25" idx="1"/>
          </p:cNvCxnSpPr>
          <p:nvPr/>
        </p:nvCxnSpPr>
        <p:spPr>
          <a:xfrm flipV="1">
            <a:off x="3000364" y="3466414"/>
            <a:ext cx="2214578" cy="34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572000" y="53578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결과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build </a:t>
            </a:r>
            <a:r>
              <a:rPr lang="ko-KR" altLang="en-US" dirty="0" smtClean="0"/>
              <a:t>실행 분석</a:t>
            </a:r>
            <a:endParaRPr lang="ko-KR" alt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71612"/>
            <a:ext cx="770820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포인트가 8개인 별 5"/>
          <p:cNvSpPr/>
          <p:nvPr/>
        </p:nvSpPr>
        <p:spPr>
          <a:xfrm>
            <a:off x="3143240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7" name="포인트가 8개인 별 6"/>
          <p:cNvSpPr/>
          <p:nvPr/>
        </p:nvSpPr>
        <p:spPr>
          <a:xfrm>
            <a:off x="4000496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8" name="포인트가 8개인 별 7"/>
          <p:cNvSpPr/>
          <p:nvPr/>
        </p:nvSpPr>
        <p:spPr>
          <a:xfrm>
            <a:off x="4786314" y="1357298"/>
            <a:ext cx="357190" cy="285752"/>
          </a:xfrm>
          <a:prstGeom prst="star8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9" name="포인트가 8개인 별 8"/>
          <p:cNvSpPr/>
          <p:nvPr/>
        </p:nvSpPr>
        <p:spPr>
          <a:xfrm>
            <a:off x="5643570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0" name="포인트가 8개인 별 9"/>
          <p:cNvSpPr/>
          <p:nvPr/>
        </p:nvSpPr>
        <p:spPr>
          <a:xfrm>
            <a:off x="6572264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11" name="포인트가 8개인 별 10"/>
          <p:cNvSpPr/>
          <p:nvPr/>
        </p:nvSpPr>
        <p:spPr>
          <a:xfrm>
            <a:off x="7500958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6</a:t>
            </a:r>
            <a:endParaRPr lang="ko-KR" altLang="en-US" dirty="0"/>
          </a:p>
        </p:txBody>
      </p:sp>
      <p:sp>
        <p:nvSpPr>
          <p:cNvPr id="13" name="포인트가 8개인 별 12"/>
          <p:cNvSpPr/>
          <p:nvPr/>
        </p:nvSpPr>
        <p:spPr>
          <a:xfrm>
            <a:off x="2000232" y="2143116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2285984" y="1857364"/>
            <a:ext cx="6286544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140968"/>
            <a:ext cx="57340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835696" y="3717032"/>
            <a:ext cx="55146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CPU </a:t>
            </a:r>
            <a:r>
              <a:rPr lang="ko-KR" altLang="en-US" sz="1600" dirty="0" smtClean="0"/>
              <a:t>값은 </a:t>
            </a:r>
            <a:r>
              <a:rPr lang="en-US" altLang="ko-KR" sz="1600" dirty="0" smtClean="0"/>
              <a:t>s5pc1xx </a:t>
            </a:r>
          </a:p>
          <a:p>
            <a:r>
              <a:rPr lang="en-US" altLang="ko-KR" sz="1600" dirty="0" smtClean="0"/>
              <a:t>$(if $(REMOTE_BUILD),$@,$(</a:t>
            </a:r>
            <a:r>
              <a:rPr lang="en-US" altLang="ko-KR" sz="1600" dirty="0" err="1" smtClean="0"/>
              <a:t>notdir</a:t>
            </a:r>
            <a:r>
              <a:rPr lang="en-US" altLang="ko-KR" sz="1600" dirty="0" smtClean="0"/>
              <a:t> $@)) </a:t>
            </a:r>
            <a:r>
              <a:rPr lang="ko-KR" altLang="en-US" sz="1600" dirty="0" smtClean="0"/>
              <a:t>의미는 </a:t>
            </a:r>
            <a:endParaRPr lang="en-US" altLang="ko-KR" sz="1600" dirty="0" smtClean="0"/>
          </a:p>
          <a:p>
            <a:r>
              <a:rPr lang="en-US" altLang="ko-KR" sz="1600" dirty="0" smtClean="0"/>
              <a:t>REMOTE_BUILD</a:t>
            </a:r>
            <a:r>
              <a:rPr lang="ko-KR" altLang="en-US" sz="1600" dirty="0" smtClean="0"/>
              <a:t>값이 있으면</a:t>
            </a:r>
            <a:r>
              <a:rPr lang="en-US" altLang="ko-KR" sz="1600" dirty="0" smtClean="0"/>
              <a:t>, OBJS</a:t>
            </a:r>
            <a:r>
              <a:rPr lang="ko-KR" altLang="en-US" sz="1600" dirty="0" smtClean="0"/>
              <a:t>값을 그대로 대입</a:t>
            </a:r>
            <a:r>
              <a:rPr lang="en-US" altLang="ko-KR" sz="1600" dirty="0" smtClean="0"/>
              <a:t>,</a:t>
            </a:r>
          </a:p>
          <a:p>
            <a:r>
              <a:rPr lang="ko-KR" altLang="en-US" sz="1600" dirty="0" smtClean="0"/>
              <a:t>없으면</a:t>
            </a:r>
            <a:r>
              <a:rPr lang="en-US" altLang="ko-KR" sz="1600" dirty="0" smtClean="0"/>
              <a:t>, </a:t>
            </a:r>
            <a:r>
              <a:rPr lang="ko-KR" altLang="en-US" sz="1600" dirty="0" err="1" smtClean="0"/>
              <a:t>디렉토리리를</a:t>
            </a:r>
            <a:r>
              <a:rPr lang="ko-KR" altLang="en-US" sz="1600" dirty="0" smtClean="0"/>
              <a:t> 제외한 파일이름만 추출하라는 의미</a:t>
            </a:r>
            <a:endParaRPr lang="ko-KR" alt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843808" y="5219908"/>
            <a:ext cx="4184543" cy="33855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make –C cpu/s5pc1xx start.o </a:t>
            </a:r>
            <a:r>
              <a:rPr lang="ko-KR" altLang="en-US" sz="1600" dirty="0" smtClean="0"/>
              <a:t> 이 수행이 됨</a:t>
            </a:r>
            <a:endParaRPr lang="ko-KR" alt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U-boot build </a:t>
            </a:r>
            <a:r>
              <a:rPr lang="ko-KR" altLang="en-US" dirty="0" smtClean="0"/>
              <a:t>실행 분석</a:t>
            </a:r>
            <a:r>
              <a:rPr lang="en-US" altLang="ko-KR" dirty="0" smtClean="0"/>
              <a:t>(LIBBOARD)</a:t>
            </a:r>
            <a:endParaRPr lang="ko-KR" alt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71612"/>
            <a:ext cx="770820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포인트가 8개인 별 5"/>
          <p:cNvSpPr/>
          <p:nvPr/>
        </p:nvSpPr>
        <p:spPr>
          <a:xfrm>
            <a:off x="3143240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7" name="포인트가 8개인 별 6"/>
          <p:cNvSpPr/>
          <p:nvPr/>
        </p:nvSpPr>
        <p:spPr>
          <a:xfrm>
            <a:off x="4000496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8" name="포인트가 8개인 별 7"/>
          <p:cNvSpPr/>
          <p:nvPr/>
        </p:nvSpPr>
        <p:spPr>
          <a:xfrm>
            <a:off x="4786314" y="1357298"/>
            <a:ext cx="357190" cy="285752"/>
          </a:xfrm>
          <a:prstGeom prst="star8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9" name="포인트가 8개인 별 8"/>
          <p:cNvSpPr/>
          <p:nvPr/>
        </p:nvSpPr>
        <p:spPr>
          <a:xfrm>
            <a:off x="5643570" y="1357298"/>
            <a:ext cx="357190" cy="285752"/>
          </a:xfrm>
          <a:prstGeom prst="star8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0" name="포인트가 8개인 별 9"/>
          <p:cNvSpPr/>
          <p:nvPr/>
        </p:nvSpPr>
        <p:spPr>
          <a:xfrm>
            <a:off x="6572264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11" name="포인트가 8개인 별 10"/>
          <p:cNvSpPr/>
          <p:nvPr/>
        </p:nvSpPr>
        <p:spPr>
          <a:xfrm>
            <a:off x="7500958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6</a:t>
            </a:r>
            <a:endParaRPr lang="ko-KR" altLang="en-US" dirty="0"/>
          </a:p>
        </p:txBody>
      </p:sp>
      <p:sp>
        <p:nvSpPr>
          <p:cNvPr id="13" name="포인트가 8개인 별 12"/>
          <p:cNvSpPr/>
          <p:nvPr/>
        </p:nvSpPr>
        <p:spPr>
          <a:xfrm>
            <a:off x="2000232" y="2143116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2285984" y="1857364"/>
            <a:ext cx="6286544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5257" y="3205163"/>
            <a:ext cx="43719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2267744" y="4653136"/>
            <a:ext cx="4787529" cy="132343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BOARDDIR = $(VENDOR)/$(BOARD)</a:t>
            </a:r>
          </a:p>
          <a:p>
            <a:r>
              <a:rPr lang="en-US" altLang="ko-KR" sz="1600" dirty="0" smtClean="0"/>
              <a:t>VENDOR=</a:t>
            </a:r>
            <a:r>
              <a:rPr lang="en-US" altLang="ko-KR" sz="1600" dirty="0" err="1" smtClean="0"/>
              <a:t>samsung</a:t>
            </a:r>
            <a:r>
              <a:rPr lang="en-US" altLang="ko-KR" sz="1600" dirty="0" smtClean="0"/>
              <a:t> , BOARD=mango100 </a:t>
            </a:r>
            <a:r>
              <a:rPr lang="ko-KR" altLang="en-US" sz="1600" dirty="0" smtClean="0"/>
              <a:t>값</a:t>
            </a:r>
            <a:endParaRPr lang="en-US" altLang="ko-KR" sz="1600" dirty="0" smtClean="0"/>
          </a:p>
          <a:p>
            <a:r>
              <a:rPr lang="ko-KR" altLang="en-US" sz="1600" dirty="0" smtClean="0"/>
              <a:t>따라서 </a:t>
            </a:r>
            <a:r>
              <a:rPr lang="en-US" altLang="ko-KR" sz="1600" dirty="0" smtClean="0"/>
              <a:t>BORDDIR</a:t>
            </a:r>
            <a:r>
              <a:rPr lang="ko-KR" altLang="en-US" sz="1600" dirty="0" smtClean="0"/>
              <a:t>은 </a:t>
            </a:r>
            <a:r>
              <a:rPr lang="en-US" altLang="ko-KR" sz="1600" dirty="0" err="1" smtClean="0"/>
              <a:t>samsung</a:t>
            </a:r>
            <a:r>
              <a:rPr lang="en-US" altLang="ko-KR" sz="1600" dirty="0" smtClean="0"/>
              <a:t>/mango100</a:t>
            </a:r>
          </a:p>
          <a:p>
            <a:r>
              <a:rPr lang="en-US" altLang="ko-KR" sz="1600" dirty="0" smtClean="0"/>
              <a:t>LIBBOARD</a:t>
            </a:r>
            <a:r>
              <a:rPr lang="ko-KR" altLang="en-US" sz="1600" dirty="0" smtClean="0"/>
              <a:t>는</a:t>
            </a:r>
            <a:endParaRPr lang="en-US" altLang="ko-KR" sz="1600" dirty="0" smtClean="0"/>
          </a:p>
          <a:p>
            <a:r>
              <a:rPr lang="en-US" altLang="ko-KR" sz="1600" dirty="0" smtClean="0"/>
              <a:t>$(</a:t>
            </a:r>
            <a:r>
              <a:rPr lang="en-US" altLang="ko-KR" sz="1600" dirty="0" err="1" smtClean="0"/>
              <a:t>obj</a:t>
            </a:r>
            <a:r>
              <a:rPr lang="en-US" altLang="ko-KR" sz="1600" dirty="0" smtClean="0"/>
              <a:t>)/board/</a:t>
            </a:r>
            <a:r>
              <a:rPr lang="en-US" altLang="ko-KR" sz="1600" dirty="0" err="1" smtClean="0"/>
              <a:t>samsung</a:t>
            </a:r>
            <a:r>
              <a:rPr lang="en-US" altLang="ko-KR" sz="1600" dirty="0" smtClean="0"/>
              <a:t>/mango100/libmango100.a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51720" y="3933056"/>
            <a:ext cx="4689104" cy="58477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LIBBOARD = board/$(BOARDDIR)/lib$(BOARD).a</a:t>
            </a:r>
          </a:p>
          <a:p>
            <a:r>
              <a:rPr lang="en-US" altLang="ko-KR" sz="1600" dirty="0" smtClean="0"/>
              <a:t>LIBBOARD := $(</a:t>
            </a:r>
            <a:r>
              <a:rPr lang="en-US" altLang="ko-KR" sz="1600" dirty="0" err="1" smtClean="0"/>
              <a:t>addprefix</a:t>
            </a:r>
            <a:r>
              <a:rPr lang="en-US" altLang="ko-KR" sz="1600" dirty="0" smtClean="0"/>
              <a:t> $(</a:t>
            </a:r>
            <a:r>
              <a:rPr lang="en-US" altLang="ko-KR" sz="1600" dirty="0" err="1" smtClean="0"/>
              <a:t>obj</a:t>
            </a:r>
            <a:r>
              <a:rPr lang="en-US" altLang="ko-KR" sz="1600" dirty="0" smtClean="0"/>
              <a:t>),$(LIBBOARD))</a:t>
            </a:r>
            <a:endParaRPr lang="ko-KR" altLang="en-US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U-boot build </a:t>
            </a:r>
            <a:r>
              <a:rPr lang="ko-KR" altLang="en-US" dirty="0" smtClean="0"/>
              <a:t>실행 분석</a:t>
            </a:r>
            <a:r>
              <a:rPr lang="en-US" altLang="ko-KR" dirty="0" smtClean="0"/>
              <a:t>(LIBBOARD)</a:t>
            </a:r>
            <a:endParaRPr lang="ko-KR" alt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71612"/>
            <a:ext cx="770820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포인트가 8개인 별 5"/>
          <p:cNvSpPr/>
          <p:nvPr/>
        </p:nvSpPr>
        <p:spPr>
          <a:xfrm>
            <a:off x="3143240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7" name="포인트가 8개인 별 6"/>
          <p:cNvSpPr/>
          <p:nvPr/>
        </p:nvSpPr>
        <p:spPr>
          <a:xfrm>
            <a:off x="4000496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8" name="포인트가 8개인 별 7"/>
          <p:cNvSpPr/>
          <p:nvPr/>
        </p:nvSpPr>
        <p:spPr>
          <a:xfrm>
            <a:off x="4786314" y="1357298"/>
            <a:ext cx="357190" cy="285752"/>
          </a:xfrm>
          <a:prstGeom prst="star8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9" name="포인트가 8개인 별 8"/>
          <p:cNvSpPr/>
          <p:nvPr/>
        </p:nvSpPr>
        <p:spPr>
          <a:xfrm>
            <a:off x="5643570" y="1357298"/>
            <a:ext cx="357190" cy="285752"/>
          </a:xfrm>
          <a:prstGeom prst="star8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0" name="포인트가 8개인 별 9"/>
          <p:cNvSpPr/>
          <p:nvPr/>
        </p:nvSpPr>
        <p:spPr>
          <a:xfrm>
            <a:off x="6572264" y="1357298"/>
            <a:ext cx="357190" cy="285752"/>
          </a:xfrm>
          <a:prstGeom prst="star8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11" name="포인트가 8개인 별 10"/>
          <p:cNvSpPr/>
          <p:nvPr/>
        </p:nvSpPr>
        <p:spPr>
          <a:xfrm>
            <a:off x="7500958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6</a:t>
            </a:r>
            <a:endParaRPr lang="ko-KR" altLang="en-US" dirty="0"/>
          </a:p>
        </p:txBody>
      </p:sp>
      <p:sp>
        <p:nvSpPr>
          <p:cNvPr id="13" name="포인트가 8개인 별 12"/>
          <p:cNvSpPr/>
          <p:nvPr/>
        </p:nvSpPr>
        <p:spPr>
          <a:xfrm>
            <a:off x="2000232" y="2143116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2285984" y="1857364"/>
            <a:ext cx="6286544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6013" y="3205163"/>
            <a:ext cx="43719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47428" y="3806527"/>
            <a:ext cx="56769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build </a:t>
            </a:r>
            <a:r>
              <a:rPr lang="ko-KR" altLang="en-US" dirty="0" smtClean="0"/>
              <a:t>실행 분석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http://www.mangoboard.com</a:t>
            </a:r>
            <a:endParaRPr lang="ko-KR" altLang="en-US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71612"/>
            <a:ext cx="770820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포인트가 8개인 별 5"/>
          <p:cNvSpPr/>
          <p:nvPr/>
        </p:nvSpPr>
        <p:spPr>
          <a:xfrm>
            <a:off x="3143240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7" name="포인트가 8개인 별 6"/>
          <p:cNvSpPr/>
          <p:nvPr/>
        </p:nvSpPr>
        <p:spPr>
          <a:xfrm>
            <a:off x="4000496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8" name="포인트가 8개인 별 7"/>
          <p:cNvSpPr/>
          <p:nvPr/>
        </p:nvSpPr>
        <p:spPr>
          <a:xfrm>
            <a:off x="4786314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9" name="포인트가 8개인 별 8"/>
          <p:cNvSpPr/>
          <p:nvPr/>
        </p:nvSpPr>
        <p:spPr>
          <a:xfrm>
            <a:off x="5643570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0" name="포인트가 8개인 별 9"/>
          <p:cNvSpPr/>
          <p:nvPr/>
        </p:nvSpPr>
        <p:spPr>
          <a:xfrm>
            <a:off x="6572264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11" name="포인트가 8개인 별 10"/>
          <p:cNvSpPr/>
          <p:nvPr/>
        </p:nvSpPr>
        <p:spPr>
          <a:xfrm>
            <a:off x="7500958" y="1357298"/>
            <a:ext cx="357190" cy="285752"/>
          </a:xfrm>
          <a:prstGeom prst="star8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6</a:t>
            </a:r>
            <a:endParaRPr lang="ko-KR" altLang="en-US" dirty="0"/>
          </a:p>
        </p:txBody>
      </p:sp>
      <p:sp>
        <p:nvSpPr>
          <p:cNvPr id="13" name="포인트가 8개인 별 12"/>
          <p:cNvSpPr/>
          <p:nvPr/>
        </p:nvSpPr>
        <p:spPr>
          <a:xfrm>
            <a:off x="2000232" y="2143116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2285984" y="1857364"/>
            <a:ext cx="6286544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2238" y="3140968"/>
            <a:ext cx="38195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9849" y="3801219"/>
            <a:ext cx="44481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4788024" y="3789040"/>
            <a:ext cx="4355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LDSCRIPT</a:t>
            </a:r>
            <a:r>
              <a:rPr lang="ko-KR" altLang="en-US" sz="1400" dirty="0" smtClean="0"/>
              <a:t>값은</a:t>
            </a:r>
            <a:endParaRPr lang="en-US" altLang="ko-KR" sz="1400" dirty="0" smtClean="0"/>
          </a:p>
          <a:p>
            <a:r>
              <a:rPr lang="en-US" altLang="ko-KR" sz="1400" dirty="0" smtClean="0"/>
              <a:t>/board/</a:t>
            </a:r>
            <a:r>
              <a:rPr lang="en-US" altLang="ko-KR" sz="1400" dirty="0" err="1" smtClean="0"/>
              <a:t>samsung</a:t>
            </a:r>
            <a:r>
              <a:rPr lang="en-US" altLang="ko-KR" sz="1400" dirty="0" smtClean="0"/>
              <a:t>/mango100/u-boot.lds </a:t>
            </a:r>
          </a:p>
          <a:p>
            <a:r>
              <a:rPr lang="ko-KR" altLang="en-US" sz="1400" dirty="0" smtClean="0"/>
              <a:t>따라서</a:t>
            </a:r>
            <a:r>
              <a:rPr lang="en-US" altLang="ko-KR" sz="1400" dirty="0" smtClean="0"/>
              <a:t>, </a:t>
            </a:r>
          </a:p>
          <a:p>
            <a:r>
              <a:rPr lang="en-US" altLang="ko-KR" sz="1400" dirty="0" smtClean="0"/>
              <a:t>$(MAKE) –C /board/</a:t>
            </a:r>
            <a:r>
              <a:rPr lang="en-US" altLang="ko-KR" sz="1400" dirty="0" err="1" smtClean="0"/>
              <a:t>samsung</a:t>
            </a:r>
            <a:r>
              <a:rPr lang="en-US" altLang="ko-KR" sz="1400" dirty="0" smtClean="0"/>
              <a:t>/mango100  u-boot.lds</a:t>
            </a:r>
          </a:p>
          <a:p>
            <a:r>
              <a:rPr lang="ko-KR" altLang="en-US" sz="1400" dirty="0" smtClean="0"/>
              <a:t>실행이 됨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U-boot.lds </a:t>
            </a:r>
            <a:r>
              <a:rPr lang="ko-KR" altLang="en-US" dirty="0" smtClean="0"/>
              <a:t>분석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http://www.mangoboard.com</a:t>
            </a:r>
            <a:endParaRPr lang="ko-KR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47339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436096" y="1772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2051720" y="2060848"/>
            <a:ext cx="6072187" cy="40011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1000" u="none" dirty="0"/>
              <a:t>:  </a:t>
            </a:r>
            <a:r>
              <a:rPr lang="ko-KR" altLang="en-US" sz="1000" u="none" dirty="0"/>
              <a:t>섹션의 시작 번지 </a:t>
            </a:r>
            <a:r>
              <a:rPr lang="ko-KR" altLang="en-US" sz="1000" u="none" dirty="0" err="1"/>
              <a:t>를</a:t>
            </a:r>
            <a:r>
              <a:rPr lang="ko-KR" altLang="en-US" sz="1000" u="none" dirty="0"/>
              <a:t>  </a:t>
            </a:r>
            <a:r>
              <a:rPr lang="en-US" altLang="ko-KR" sz="1000" u="none" dirty="0"/>
              <a:t>0x00000000 </a:t>
            </a:r>
            <a:r>
              <a:rPr lang="ko-KR" altLang="en-US" sz="1000" u="none" dirty="0"/>
              <a:t>로 설정</a:t>
            </a:r>
            <a:r>
              <a:rPr lang="en-US" altLang="ko-KR" sz="1000" u="none" dirty="0"/>
              <a:t>.  </a:t>
            </a:r>
            <a:r>
              <a:rPr lang="ko-KR" altLang="en-US" sz="1000" u="none" dirty="0"/>
              <a:t>실제로 </a:t>
            </a:r>
            <a:r>
              <a:rPr lang="ko-KR" altLang="en-US" sz="1000" u="none" dirty="0" err="1"/>
              <a:t>컴파일된</a:t>
            </a:r>
            <a:r>
              <a:rPr lang="ko-KR" altLang="en-US" sz="1000" u="none" dirty="0"/>
              <a:t> 실행코드인  </a:t>
            </a:r>
            <a:r>
              <a:rPr lang="en-US" altLang="ko-KR" sz="1000" u="none" dirty="0"/>
              <a:t>text</a:t>
            </a:r>
            <a:r>
              <a:rPr lang="ko-KR" altLang="en-US" sz="1000" u="none" dirty="0"/>
              <a:t>가  로딩되고</a:t>
            </a:r>
            <a:r>
              <a:rPr lang="en-US" altLang="ko-KR" sz="1000" u="none" dirty="0"/>
              <a:t> </a:t>
            </a:r>
            <a:r>
              <a:rPr lang="ko-KR" altLang="en-US" sz="1000" u="none" dirty="0"/>
              <a:t>배치될 번지 는 </a:t>
            </a:r>
            <a:r>
              <a:rPr lang="en-US" altLang="ko-KR" sz="1000" u="none" dirty="0"/>
              <a:t>config.mk </a:t>
            </a:r>
            <a:r>
              <a:rPr lang="ko-KR" altLang="en-US" sz="1000" u="none" dirty="0"/>
              <a:t>에 지정된 </a:t>
            </a:r>
            <a:r>
              <a:rPr lang="en-US" altLang="ko-KR" sz="1000" u="none" dirty="0"/>
              <a:t>TEXT_BASE  + 0x00000000 </a:t>
            </a:r>
            <a:r>
              <a:rPr lang="ko-KR" altLang="en-US" sz="1000" u="none" dirty="0"/>
              <a:t>이 된다</a:t>
            </a:r>
            <a:r>
              <a:rPr lang="en-US" altLang="ko-KR" sz="1000" u="none" dirty="0"/>
              <a:t>.</a:t>
            </a:r>
            <a:endParaRPr lang="ko-KR" altLang="en-US" sz="1000" u="none" dirty="0"/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2051720" y="2564904"/>
            <a:ext cx="1643062" cy="24606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1000" u="none"/>
              <a:t>4byte align</a:t>
            </a:r>
            <a:endParaRPr lang="ko-KR" altLang="en-US" sz="1000" u="none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4283968" y="2852936"/>
            <a:ext cx="4143375" cy="24606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000" u="none" dirty="0"/>
              <a:t>Text section</a:t>
            </a:r>
            <a:r>
              <a:rPr lang="ko-KR" altLang="en-US" sz="1000" u="none" dirty="0"/>
              <a:t>의 맨앞에 </a:t>
            </a:r>
            <a:r>
              <a:rPr lang="en-US" altLang="ko-KR" sz="1000" u="none" dirty="0" smtClean="0"/>
              <a:t>cpu/</a:t>
            </a:r>
            <a:r>
              <a:rPr lang="en-US" altLang="ko-KR" sz="1000" dirty="0" smtClean="0"/>
              <a:t>$cpu</a:t>
            </a:r>
            <a:r>
              <a:rPr lang="en-US" altLang="ko-KR" sz="1000" u="none" dirty="0" smtClean="0"/>
              <a:t>/</a:t>
            </a:r>
            <a:r>
              <a:rPr lang="en-US" altLang="ko-KR" sz="1000" u="none" dirty="0" err="1" smtClean="0"/>
              <a:t>start.o</a:t>
            </a:r>
            <a:r>
              <a:rPr lang="en-US" altLang="ko-KR" sz="1000" u="none" dirty="0" smtClean="0"/>
              <a:t> </a:t>
            </a:r>
            <a:r>
              <a:rPr lang="ko-KR" altLang="en-US" sz="1000" u="none" dirty="0"/>
              <a:t>를 배열 </a:t>
            </a:r>
            <a:r>
              <a:rPr lang="en-US" altLang="ko-KR" sz="1000" u="none" dirty="0"/>
              <a:t>(Start-up code)</a:t>
            </a:r>
            <a:endParaRPr lang="ko-KR" altLang="en-US" sz="1000" u="none" dirty="0"/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3131840" y="4869160"/>
            <a:ext cx="4429125" cy="40011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1000" u="none" dirty="0"/>
              <a:t>__u_boot_cmd_start</a:t>
            </a:r>
            <a:r>
              <a:rPr lang="ko-KR" altLang="en-US" sz="1000" u="none" dirty="0"/>
              <a:t> 와 </a:t>
            </a:r>
            <a:r>
              <a:rPr lang="en-US" altLang="ko-KR" sz="1000" u="none" dirty="0"/>
              <a:t> __u_boot_cmd_end </a:t>
            </a:r>
            <a:r>
              <a:rPr lang="ko-KR" altLang="en-US" sz="1000" u="none" dirty="0"/>
              <a:t>사이의 </a:t>
            </a:r>
            <a:r>
              <a:rPr lang="en-US" altLang="ko-KR" sz="1000" u="none" dirty="0"/>
              <a:t>.u_boot_cmd</a:t>
            </a:r>
            <a:r>
              <a:rPr lang="ko-KR" altLang="en-US" sz="1000" u="none" dirty="0"/>
              <a:t>는 </a:t>
            </a:r>
            <a:r>
              <a:rPr lang="en-US" altLang="ko-KR" sz="1000" u="none" dirty="0" err="1"/>
              <a:t>u_boot</a:t>
            </a:r>
            <a:r>
              <a:rPr lang="ko-KR" altLang="en-US" sz="1000" u="none" dirty="0"/>
              <a:t>에서 사용되는 </a:t>
            </a:r>
            <a:r>
              <a:rPr lang="en-US" altLang="ko-KR" sz="1000" u="none" dirty="0"/>
              <a:t>user interface command structure</a:t>
            </a:r>
            <a:r>
              <a:rPr lang="ko-KR" altLang="en-US" sz="1000" u="none" dirty="0"/>
              <a:t>를 이 사이에 배열</a:t>
            </a: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3131840" y="5949280"/>
            <a:ext cx="4429125" cy="4000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000" u="none" dirty="0"/>
              <a:t>__</a:t>
            </a:r>
            <a:r>
              <a:rPr lang="en-US" altLang="ko-KR" sz="1000" u="none" dirty="0" err="1"/>
              <a:t>u__boot_cmd_start</a:t>
            </a:r>
            <a:r>
              <a:rPr lang="en-US" altLang="ko-KR" sz="1000" u="none" dirty="0"/>
              <a:t> , _u_boot_cmd_end, __</a:t>
            </a:r>
            <a:r>
              <a:rPr lang="en-US" altLang="ko-KR" sz="1000" u="none" dirty="0" err="1"/>
              <a:t>bss_start</a:t>
            </a:r>
            <a:r>
              <a:rPr lang="en-US" altLang="ko-KR" sz="1000" u="none" dirty="0"/>
              <a:t>, __end</a:t>
            </a:r>
            <a:r>
              <a:rPr lang="ko-KR" altLang="en-US" sz="1000" u="none" dirty="0"/>
              <a:t>는 나중에 </a:t>
            </a:r>
            <a:r>
              <a:rPr lang="en-US" altLang="ko-KR" sz="1000" u="none" dirty="0"/>
              <a:t>C code , start-up code </a:t>
            </a:r>
            <a:r>
              <a:rPr lang="ko-KR" altLang="en-US" sz="1000" u="none" dirty="0"/>
              <a:t>에서 주소계산을 위해 사용함</a:t>
            </a:r>
            <a:r>
              <a:rPr lang="en-US" altLang="ko-KR" sz="1000" u="none" dirty="0"/>
              <a:t>.</a:t>
            </a:r>
            <a:endParaRPr lang="ko-KR" altLang="en-US" sz="1000" u="non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build </a:t>
            </a:r>
            <a:r>
              <a:rPr lang="ko-KR" altLang="en-US" dirty="0" smtClean="0"/>
              <a:t>환경 분석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http://www.mangoboard.com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Board/$(Vendor)/$(BOARD)/Config.mk </a:t>
            </a:r>
            <a:r>
              <a:rPr lang="ko-KR" altLang="en-US" dirty="0" smtClean="0"/>
              <a:t>파일 분석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(U-boot </a:t>
            </a:r>
            <a:r>
              <a:rPr lang="ko-KR" altLang="en-US" dirty="0" smtClean="0"/>
              <a:t>가 실행하는 주소 정의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err="1" smtClean="0"/>
              <a:t>ifndef</a:t>
            </a:r>
            <a:r>
              <a:rPr lang="en-US" altLang="ko-KR" dirty="0" smtClean="0"/>
              <a:t> TEXT_BASE</a:t>
            </a:r>
          </a:p>
          <a:p>
            <a:pPr>
              <a:buNone/>
            </a:pPr>
            <a:r>
              <a:rPr lang="en-US" altLang="ko-KR" dirty="0" smtClean="0"/>
              <a:t>//TEXT_BASE = 0xc7e00000 :MMU </a:t>
            </a:r>
            <a:r>
              <a:rPr lang="ko-KR" altLang="en-US" dirty="0" smtClean="0"/>
              <a:t>사용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TEXT_BASE = 0x2fe00000  # Physical Address</a:t>
            </a:r>
          </a:p>
          <a:p>
            <a:pPr>
              <a:buNone/>
            </a:pPr>
            <a:r>
              <a:rPr lang="en-US" altLang="ko-KR" dirty="0" err="1" smtClean="0"/>
              <a:t>endif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build </a:t>
            </a:r>
            <a:r>
              <a:rPr lang="ko-KR" altLang="en-US" dirty="0" smtClean="0"/>
              <a:t>실행 분석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http://www.mangoboard.com</a:t>
            </a:r>
            <a:endParaRPr lang="ko-KR" altLang="en-US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71612"/>
            <a:ext cx="770820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포인트가 8개인 별 5"/>
          <p:cNvSpPr/>
          <p:nvPr/>
        </p:nvSpPr>
        <p:spPr>
          <a:xfrm>
            <a:off x="3143240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7" name="포인트가 8개인 별 6"/>
          <p:cNvSpPr/>
          <p:nvPr/>
        </p:nvSpPr>
        <p:spPr>
          <a:xfrm>
            <a:off x="4000496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8" name="포인트가 8개인 별 7"/>
          <p:cNvSpPr/>
          <p:nvPr/>
        </p:nvSpPr>
        <p:spPr>
          <a:xfrm>
            <a:off x="4786314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9" name="포인트가 8개인 별 8"/>
          <p:cNvSpPr/>
          <p:nvPr/>
        </p:nvSpPr>
        <p:spPr>
          <a:xfrm>
            <a:off x="5643570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0" name="포인트가 8개인 별 9"/>
          <p:cNvSpPr/>
          <p:nvPr/>
        </p:nvSpPr>
        <p:spPr>
          <a:xfrm>
            <a:off x="6572264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11" name="포인트가 8개인 별 10"/>
          <p:cNvSpPr/>
          <p:nvPr/>
        </p:nvSpPr>
        <p:spPr>
          <a:xfrm>
            <a:off x="7500958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6</a:t>
            </a:r>
            <a:endParaRPr lang="ko-KR" altLang="en-US" dirty="0"/>
          </a:p>
        </p:txBody>
      </p:sp>
      <p:sp>
        <p:nvSpPr>
          <p:cNvPr id="13" name="포인트가 8개인 별 12"/>
          <p:cNvSpPr/>
          <p:nvPr/>
        </p:nvSpPr>
        <p:spPr>
          <a:xfrm>
            <a:off x="2000232" y="2143116"/>
            <a:ext cx="357190" cy="285752"/>
          </a:xfrm>
          <a:prstGeom prst="star8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2285984" y="1857364"/>
            <a:ext cx="6286544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827584" y="2924944"/>
            <a:ext cx="7416824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UNDEF_SYM=`$(OBJDUMP) -x $(LIBBOARD) $(LIBS) \</a:t>
            </a:r>
          </a:p>
          <a:p>
            <a:r>
              <a:rPr lang="en-US" altLang="ko-KR" dirty="0" err="1" smtClean="0"/>
              <a:t>sed</a:t>
            </a:r>
            <a:r>
              <a:rPr lang="en-US" altLang="ko-KR" dirty="0" smtClean="0"/>
              <a:t>  -n -e 's/.*\($(SYM_PREFIX)__u_boot_cmd_.*\)/-u\1/</a:t>
            </a:r>
            <a:r>
              <a:rPr lang="en-US" altLang="ko-KR" dirty="0" err="1" smtClean="0"/>
              <a:t>p'|sort|uniq</a:t>
            </a:r>
            <a:r>
              <a:rPr lang="en-US" altLang="ko-KR" dirty="0" smtClean="0"/>
              <a:t>`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3528" y="3645024"/>
            <a:ext cx="857510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UNDEF_SYM=`/</a:t>
            </a:r>
            <a:r>
              <a:rPr lang="en-US" altLang="ko-KR" sz="1200" dirty="0" err="1" smtClean="0"/>
              <a:t>usr</a:t>
            </a:r>
            <a:r>
              <a:rPr lang="en-US" altLang="ko-KR" sz="1200" dirty="0" smtClean="0"/>
              <a:t>/local/arm/4.2.2-eabi/</a:t>
            </a:r>
            <a:r>
              <a:rPr lang="en-US" altLang="ko-KR" sz="1200" dirty="0" err="1" smtClean="0"/>
              <a:t>usr</a:t>
            </a:r>
            <a:r>
              <a:rPr lang="en-US" altLang="ko-KR" sz="1200" dirty="0" smtClean="0"/>
              <a:t>/bin/a</a:t>
            </a:r>
            <a:r>
              <a:rPr lang="en-US" altLang="ko-KR" sz="1200" b="1" dirty="0" smtClean="0"/>
              <a:t>rm-</a:t>
            </a:r>
            <a:r>
              <a:rPr lang="en-US" altLang="ko-KR" sz="1200" b="1" dirty="0" err="1" smtClean="0"/>
              <a:t>linux</a:t>
            </a:r>
            <a:r>
              <a:rPr lang="en-US" altLang="ko-KR" sz="1200" b="1" dirty="0" smtClean="0"/>
              <a:t>-</a:t>
            </a:r>
            <a:r>
              <a:rPr lang="en-US" altLang="ko-KR" sz="1200" b="1" dirty="0" err="1" smtClean="0"/>
              <a:t>objdump</a:t>
            </a:r>
            <a:r>
              <a:rPr lang="en-US" altLang="ko-KR" sz="1200" b="1" dirty="0" smtClean="0"/>
              <a:t> </a:t>
            </a:r>
            <a:r>
              <a:rPr lang="en-US" altLang="ko-KR" sz="1200" dirty="0" smtClean="0"/>
              <a:t>-x </a:t>
            </a:r>
          </a:p>
          <a:p>
            <a:r>
              <a:rPr lang="en-US" altLang="ko-KR" sz="1200" dirty="0" smtClean="0"/>
              <a:t>board/</a:t>
            </a:r>
            <a:r>
              <a:rPr lang="en-US" altLang="ko-KR" sz="1200" dirty="0" err="1" smtClean="0"/>
              <a:t>samsung</a:t>
            </a:r>
            <a:r>
              <a:rPr lang="en-US" altLang="ko-KR" sz="1200" dirty="0" smtClean="0"/>
              <a:t>/mango100/libmango100.a </a:t>
            </a:r>
            <a:r>
              <a:rPr lang="en-US" altLang="ko-KR" sz="1200" dirty="0" err="1" smtClean="0"/>
              <a:t>lib_generic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libgeneric.a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cpu</a:t>
            </a:r>
            <a:r>
              <a:rPr lang="en-US" altLang="ko-KR" sz="1200" dirty="0" smtClean="0"/>
              <a:t>/s5pc1xx/libs5pc1xx.a </a:t>
            </a:r>
          </a:p>
          <a:p>
            <a:r>
              <a:rPr lang="en-US" altLang="ko-KR" sz="1200" dirty="0" err="1" smtClean="0"/>
              <a:t>cpu</a:t>
            </a:r>
            <a:r>
              <a:rPr lang="en-US" altLang="ko-KR" sz="1200" dirty="0" smtClean="0"/>
              <a:t>/s5pc1xx/s5pc100/libs5pc100.a </a:t>
            </a:r>
            <a:r>
              <a:rPr lang="en-US" altLang="ko-KR" sz="1200" dirty="0" err="1" smtClean="0"/>
              <a:t>lib_arm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libarm.a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fs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cramfs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libcramfs.a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fs</a:t>
            </a:r>
            <a:r>
              <a:rPr lang="en-US" altLang="ko-KR" sz="1200" dirty="0" smtClean="0"/>
              <a:t>/fat/</a:t>
            </a:r>
            <a:r>
              <a:rPr lang="en-US" altLang="ko-KR" sz="1200" dirty="0" err="1" smtClean="0"/>
              <a:t>libfat.a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fs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fdos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libfdos.a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fs</a:t>
            </a:r>
            <a:r>
              <a:rPr lang="en-US" altLang="ko-KR" sz="1200" dirty="0" smtClean="0"/>
              <a:t>/jffs2/libjffs2.a </a:t>
            </a:r>
          </a:p>
          <a:p>
            <a:r>
              <a:rPr lang="en-US" altLang="ko-KR" sz="1200" dirty="0" err="1" smtClean="0"/>
              <a:t>fs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reiserfs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libreiserfs.a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fs</a:t>
            </a:r>
            <a:r>
              <a:rPr lang="en-US" altLang="ko-KR" sz="1200" dirty="0" smtClean="0"/>
              <a:t>/ext2/libext2fs.a net/</a:t>
            </a:r>
            <a:r>
              <a:rPr lang="en-US" altLang="ko-KR" sz="1200" dirty="0" err="1" smtClean="0"/>
              <a:t>libnet.a</a:t>
            </a:r>
            <a:r>
              <a:rPr lang="en-US" altLang="ko-KR" sz="1200" dirty="0" smtClean="0"/>
              <a:t> disk/</a:t>
            </a:r>
            <a:r>
              <a:rPr lang="en-US" altLang="ko-KR" sz="1200" dirty="0" err="1" smtClean="0"/>
              <a:t>libdisk.a</a:t>
            </a:r>
            <a:r>
              <a:rPr lang="en-US" altLang="ko-KR" sz="1200" dirty="0" smtClean="0"/>
              <a:t> drivers/</a:t>
            </a:r>
            <a:r>
              <a:rPr lang="en-US" altLang="ko-KR" sz="1200" dirty="0" err="1" smtClean="0"/>
              <a:t>bios_emulator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libatibiosemu.a</a:t>
            </a:r>
            <a:r>
              <a:rPr lang="en-US" altLang="ko-KR" sz="1200" dirty="0" smtClean="0"/>
              <a:t> </a:t>
            </a:r>
          </a:p>
          <a:p>
            <a:r>
              <a:rPr lang="en-US" altLang="ko-KR" sz="1200" dirty="0" smtClean="0"/>
              <a:t>drivers/block/</a:t>
            </a:r>
            <a:r>
              <a:rPr lang="en-US" altLang="ko-KR" sz="1200" dirty="0" err="1" smtClean="0"/>
              <a:t>libblock.a</a:t>
            </a:r>
            <a:r>
              <a:rPr lang="en-US" altLang="ko-KR" sz="1200" dirty="0" smtClean="0"/>
              <a:t> drivers/</a:t>
            </a:r>
            <a:r>
              <a:rPr lang="en-US" altLang="ko-KR" sz="1200" dirty="0" err="1" smtClean="0"/>
              <a:t>dma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libdma.a</a:t>
            </a:r>
            <a:r>
              <a:rPr lang="en-US" altLang="ko-KR" sz="1200" dirty="0" smtClean="0"/>
              <a:t> drivers/</a:t>
            </a:r>
            <a:r>
              <a:rPr lang="en-US" altLang="ko-KR" sz="1200" dirty="0" err="1" smtClean="0"/>
              <a:t>hwmon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libhwmon.a</a:t>
            </a:r>
            <a:r>
              <a:rPr lang="en-US" altLang="ko-KR" sz="1200" dirty="0" smtClean="0"/>
              <a:t> drivers/i2c/libi2c.a drivers/input/</a:t>
            </a:r>
            <a:r>
              <a:rPr lang="en-US" altLang="ko-KR" sz="1200" dirty="0" err="1" smtClean="0"/>
              <a:t>libinput.a</a:t>
            </a:r>
            <a:r>
              <a:rPr lang="en-US" altLang="ko-KR" sz="1200" dirty="0" smtClean="0"/>
              <a:t> </a:t>
            </a:r>
          </a:p>
          <a:p>
            <a:r>
              <a:rPr lang="en-US" altLang="ko-KR" sz="1200" dirty="0" smtClean="0"/>
              <a:t>drivers/misc/</a:t>
            </a:r>
            <a:r>
              <a:rPr lang="en-US" altLang="ko-KR" sz="1200" dirty="0" err="1" smtClean="0"/>
              <a:t>libmisc.a</a:t>
            </a:r>
            <a:r>
              <a:rPr lang="en-US" altLang="ko-KR" sz="1200" dirty="0" smtClean="0"/>
              <a:t> drivers/</a:t>
            </a:r>
            <a:r>
              <a:rPr lang="en-US" altLang="ko-KR" sz="1200" dirty="0" err="1" smtClean="0"/>
              <a:t>mmc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libmmc.a</a:t>
            </a:r>
            <a:r>
              <a:rPr lang="en-US" altLang="ko-KR" sz="1200" dirty="0" smtClean="0"/>
              <a:t> drivers/</a:t>
            </a:r>
            <a:r>
              <a:rPr lang="en-US" altLang="ko-KR" sz="1200" dirty="0" err="1" smtClean="0"/>
              <a:t>mtd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libmtd.a</a:t>
            </a:r>
            <a:r>
              <a:rPr lang="en-US" altLang="ko-KR" sz="1200" dirty="0" smtClean="0"/>
              <a:t> drivers/</a:t>
            </a:r>
            <a:r>
              <a:rPr lang="en-US" altLang="ko-KR" sz="1200" dirty="0" err="1" smtClean="0"/>
              <a:t>mtd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nand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libnand.a</a:t>
            </a:r>
            <a:r>
              <a:rPr lang="en-US" altLang="ko-KR" sz="1200" dirty="0" smtClean="0"/>
              <a:t> </a:t>
            </a:r>
          </a:p>
          <a:p>
            <a:r>
              <a:rPr lang="en-US" altLang="ko-KR" sz="1200" dirty="0" smtClean="0"/>
              <a:t>drivers/</a:t>
            </a:r>
            <a:r>
              <a:rPr lang="en-US" altLang="ko-KR" sz="1200" dirty="0" err="1" smtClean="0"/>
              <a:t>mtd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nand_legacy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libnand_legacy.a</a:t>
            </a:r>
            <a:r>
              <a:rPr lang="en-US" altLang="ko-KR" sz="1200" dirty="0" smtClean="0"/>
              <a:t> drivers/</a:t>
            </a:r>
            <a:r>
              <a:rPr lang="en-US" altLang="ko-KR" sz="1200" dirty="0" err="1" smtClean="0"/>
              <a:t>mtd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onenand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libonenand.a</a:t>
            </a:r>
            <a:r>
              <a:rPr lang="en-US" altLang="ko-KR" sz="1200" dirty="0" smtClean="0"/>
              <a:t> drivers/</a:t>
            </a:r>
            <a:r>
              <a:rPr lang="en-US" altLang="ko-KR" sz="1200" dirty="0" err="1" smtClean="0"/>
              <a:t>mtd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spi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libspi_flash.a</a:t>
            </a:r>
            <a:r>
              <a:rPr lang="en-US" altLang="ko-KR" sz="1200" dirty="0" smtClean="0"/>
              <a:t> </a:t>
            </a:r>
          </a:p>
          <a:p>
            <a:r>
              <a:rPr lang="en-US" altLang="ko-KR" sz="1200" dirty="0" smtClean="0"/>
              <a:t>drivers/net/</a:t>
            </a:r>
            <a:r>
              <a:rPr lang="en-US" altLang="ko-KR" sz="1200" dirty="0" err="1" smtClean="0"/>
              <a:t>libnet.a</a:t>
            </a:r>
            <a:r>
              <a:rPr lang="en-US" altLang="ko-KR" sz="1200" dirty="0" smtClean="0"/>
              <a:t> drivers/net/sk98lin/libsk98lin.a drivers/</a:t>
            </a:r>
            <a:r>
              <a:rPr lang="en-US" altLang="ko-KR" sz="1200" dirty="0" err="1" smtClean="0"/>
              <a:t>pci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libpci.a</a:t>
            </a:r>
            <a:r>
              <a:rPr lang="en-US" altLang="ko-KR" sz="1200" dirty="0" smtClean="0"/>
              <a:t> drivers/</a:t>
            </a:r>
            <a:r>
              <a:rPr lang="en-US" altLang="ko-KR" sz="1200" dirty="0" err="1" smtClean="0"/>
              <a:t>pcmcia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libpcmcia.a</a:t>
            </a:r>
            <a:r>
              <a:rPr lang="en-US" altLang="ko-KR" sz="1200" dirty="0" smtClean="0"/>
              <a:t> drivers/</a:t>
            </a:r>
            <a:r>
              <a:rPr lang="en-US" altLang="ko-KR" sz="1200" dirty="0" err="1" smtClean="0"/>
              <a:t>spi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libspi.a</a:t>
            </a:r>
            <a:r>
              <a:rPr lang="en-US" altLang="ko-KR" sz="1200" dirty="0" smtClean="0"/>
              <a:t> </a:t>
            </a:r>
          </a:p>
          <a:p>
            <a:r>
              <a:rPr lang="en-US" altLang="ko-KR" sz="1200" dirty="0" smtClean="0"/>
              <a:t>drivers/</a:t>
            </a:r>
            <a:r>
              <a:rPr lang="en-US" altLang="ko-KR" sz="1200" dirty="0" err="1" smtClean="0"/>
              <a:t>rtc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librtc.a</a:t>
            </a:r>
            <a:r>
              <a:rPr lang="en-US" altLang="ko-KR" sz="1200" dirty="0" smtClean="0"/>
              <a:t> drivers/serial/</a:t>
            </a:r>
            <a:r>
              <a:rPr lang="en-US" altLang="ko-KR" sz="1200" dirty="0" err="1" smtClean="0"/>
              <a:t>libserial.a</a:t>
            </a:r>
            <a:r>
              <a:rPr lang="en-US" altLang="ko-KR" sz="1200" dirty="0" smtClean="0"/>
              <a:t> drivers/</a:t>
            </a:r>
            <a:r>
              <a:rPr lang="en-US" altLang="ko-KR" sz="1200" dirty="0" err="1" smtClean="0"/>
              <a:t>usb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libusb.a</a:t>
            </a:r>
            <a:r>
              <a:rPr lang="en-US" altLang="ko-KR" sz="1200" dirty="0" smtClean="0"/>
              <a:t> drivers/video/</a:t>
            </a:r>
            <a:r>
              <a:rPr lang="en-US" altLang="ko-KR" sz="1200" dirty="0" err="1" smtClean="0"/>
              <a:t>libvideo.a</a:t>
            </a:r>
            <a:r>
              <a:rPr lang="en-US" altLang="ko-KR" sz="1200" dirty="0" smtClean="0"/>
              <a:t> common/</a:t>
            </a:r>
            <a:r>
              <a:rPr lang="en-US" altLang="ko-KR" sz="1200" dirty="0" err="1" smtClean="0"/>
              <a:t>libcommon.a</a:t>
            </a:r>
            <a:r>
              <a:rPr lang="en-US" altLang="ko-KR" sz="1200" dirty="0" smtClean="0"/>
              <a:t> </a:t>
            </a:r>
          </a:p>
          <a:p>
            <a:r>
              <a:rPr lang="en-US" altLang="ko-KR" sz="1200" dirty="0" err="1" smtClean="0"/>
              <a:t>libfdt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libfdt.a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api</a:t>
            </a:r>
            <a:r>
              <a:rPr lang="en-US" altLang="ko-KR" sz="1200" dirty="0" smtClean="0"/>
              <a:t>/</a:t>
            </a:r>
            <a:r>
              <a:rPr lang="en-US" altLang="ko-KR" sz="1200" dirty="0" err="1" smtClean="0"/>
              <a:t>libapi.a</a:t>
            </a:r>
            <a:r>
              <a:rPr lang="en-US" altLang="ko-KR" sz="1200" dirty="0" smtClean="0"/>
              <a:t> post/</a:t>
            </a:r>
            <a:r>
              <a:rPr lang="en-US" altLang="ko-KR" sz="1200" dirty="0" err="1" smtClean="0"/>
              <a:t>libpost.a</a:t>
            </a:r>
            <a:r>
              <a:rPr lang="en-US" altLang="ko-KR" sz="1200" dirty="0" smtClean="0"/>
              <a:t> | \</a:t>
            </a:r>
          </a:p>
          <a:p>
            <a:r>
              <a:rPr lang="en-US" altLang="ko-KR" sz="1200" dirty="0" smtClean="0"/>
              <a:t>                </a:t>
            </a:r>
            <a:r>
              <a:rPr lang="en-US" altLang="ko-KR" sz="1200" b="1" dirty="0" err="1" smtClean="0"/>
              <a:t>sed</a:t>
            </a:r>
            <a:r>
              <a:rPr lang="en-US" altLang="ko-KR" sz="1200" b="1" dirty="0" smtClean="0"/>
              <a:t>  -n -e 's/.*\(__u_boot_cmd_.*\)/-u\1/</a:t>
            </a:r>
            <a:r>
              <a:rPr lang="en-US" altLang="ko-KR" sz="1200" b="1" dirty="0" err="1" smtClean="0"/>
              <a:t>p'|sort|uniq</a:t>
            </a:r>
            <a:r>
              <a:rPr lang="en-US" altLang="ko-KR" sz="1200" b="1" dirty="0" smtClean="0"/>
              <a:t>`</a:t>
            </a:r>
            <a:endParaRPr lang="ko-KR" alt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630857" y="6021288"/>
            <a:ext cx="3976666" cy="5847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실습</a:t>
            </a:r>
            <a:endParaRPr lang="en-US" altLang="ko-KR" sz="1600" dirty="0" smtClean="0"/>
          </a:p>
          <a:p>
            <a:r>
              <a:rPr lang="en-US" altLang="ko-KR" sz="1600" dirty="0" smtClean="0"/>
              <a:t>#echo abcd123 | </a:t>
            </a:r>
            <a:r>
              <a:rPr lang="en-US" altLang="ko-KR" sz="1600" dirty="0" err="1" smtClean="0"/>
              <a:t>sed</a:t>
            </a:r>
            <a:r>
              <a:rPr lang="en-US" altLang="ko-KR" sz="1600" dirty="0" smtClean="0"/>
              <a:t> 's/\([a-z]*\).*/\1/'</a:t>
            </a:r>
            <a:endParaRPr lang="ko-KR" altLang="en-US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build </a:t>
            </a:r>
            <a:r>
              <a:rPr lang="ko-KR" altLang="en-US" dirty="0" smtClean="0"/>
              <a:t>실행 분석</a:t>
            </a:r>
            <a:endParaRPr lang="ko-KR" alt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71612"/>
            <a:ext cx="770820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포인트가 8개인 별 5"/>
          <p:cNvSpPr/>
          <p:nvPr/>
        </p:nvSpPr>
        <p:spPr>
          <a:xfrm>
            <a:off x="3143240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7" name="포인트가 8개인 별 6"/>
          <p:cNvSpPr/>
          <p:nvPr/>
        </p:nvSpPr>
        <p:spPr>
          <a:xfrm>
            <a:off x="4000496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8" name="포인트가 8개인 별 7"/>
          <p:cNvSpPr/>
          <p:nvPr/>
        </p:nvSpPr>
        <p:spPr>
          <a:xfrm>
            <a:off x="4786314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9" name="포인트가 8개인 별 8"/>
          <p:cNvSpPr/>
          <p:nvPr/>
        </p:nvSpPr>
        <p:spPr>
          <a:xfrm>
            <a:off x="5643570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0" name="포인트가 8개인 별 9"/>
          <p:cNvSpPr/>
          <p:nvPr/>
        </p:nvSpPr>
        <p:spPr>
          <a:xfrm>
            <a:off x="6572264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11" name="포인트가 8개인 별 10"/>
          <p:cNvSpPr/>
          <p:nvPr/>
        </p:nvSpPr>
        <p:spPr>
          <a:xfrm>
            <a:off x="7500958" y="1357298"/>
            <a:ext cx="357190" cy="28575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6</a:t>
            </a:r>
            <a:endParaRPr lang="ko-KR" altLang="en-US" dirty="0"/>
          </a:p>
        </p:txBody>
      </p:sp>
      <p:sp>
        <p:nvSpPr>
          <p:cNvPr id="13" name="포인트가 8개인 별 12"/>
          <p:cNvSpPr/>
          <p:nvPr/>
        </p:nvSpPr>
        <p:spPr>
          <a:xfrm>
            <a:off x="2000232" y="2143116"/>
            <a:ext cx="357190" cy="285752"/>
          </a:xfrm>
          <a:prstGeom prst="star8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2285984" y="1857364"/>
            <a:ext cx="6286544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91680" y="2937718"/>
            <a:ext cx="65382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cd $(LNDIR) &amp;&amp; $(LD) $(LDFLAGS) $$UNDEF_SYM $(__OBJS) \</a:t>
            </a:r>
          </a:p>
          <a:p>
            <a:r>
              <a:rPr lang="en-US" altLang="ko-KR" dirty="0" smtClean="0"/>
              <a:t>                        --start-group $(__LIBS) --end-group $(PLATFORM_LIBS) \</a:t>
            </a:r>
          </a:p>
          <a:p>
            <a:r>
              <a:rPr lang="en-US" altLang="ko-KR" dirty="0" smtClean="0"/>
              <a:t>                        -Map u-boot.map -o u-boot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9552" y="3811012"/>
            <a:ext cx="818903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cd /home/icanjji/work/u-boot-work/mango100-uboot-2010-06-29 &amp;&amp; /usr/local/arm/4.2.2-eabi/usr/bin/arm-linux-ld </a:t>
            </a:r>
          </a:p>
          <a:p>
            <a:r>
              <a:rPr lang="en-US" altLang="ko-KR" sz="1200" dirty="0" smtClean="0"/>
              <a:t> -Bstatic  -T /home/icanjji/work/u-boot-work/mango100-uboot-2010-06-29/board/samsung/mango100/u-boot.lds  -Ttext 0x2fe00000       </a:t>
            </a:r>
          </a:p>
          <a:p>
            <a:r>
              <a:rPr lang="en-US" altLang="ko-KR" sz="1200" dirty="0" smtClean="0"/>
              <a:t> $UNDEF_SYM cpu/s5pc1xx/start.o \</a:t>
            </a:r>
          </a:p>
          <a:p>
            <a:r>
              <a:rPr lang="en-US" altLang="ko-KR" sz="1200" dirty="0" smtClean="0"/>
              <a:t>                        --start-group lib_generic/libgeneric.a cpu/s5pc1xx/libs5pc1xx.a </a:t>
            </a:r>
          </a:p>
          <a:p>
            <a:r>
              <a:rPr lang="en-US" altLang="ko-KR" sz="1200" dirty="0" smtClean="0"/>
              <a:t>                        cpu/s5pc1xx/s5pc100/libs5pc100.a lib_arm/libarm.a fs/cramfs/libcramfs.a </a:t>
            </a:r>
          </a:p>
          <a:p>
            <a:r>
              <a:rPr lang="en-US" altLang="ko-KR" sz="1200" dirty="0" smtClean="0"/>
              <a:t>                        fs/fat/libfat.a fs/fdos/libfdos.a fs/jffs2/libjffs2.a fs/reiserfs/libreiserfs.a </a:t>
            </a:r>
          </a:p>
          <a:p>
            <a:r>
              <a:rPr lang="en-US" altLang="ko-KR" sz="1200" dirty="0" smtClean="0"/>
              <a:t>                        fs/ext2/libext2fs.a net/libnet.a disk/libdisk.a drivers/bios_emulator/libatibiosemu.a </a:t>
            </a:r>
          </a:p>
          <a:p>
            <a:r>
              <a:rPr lang="en-US" altLang="ko-KR" sz="1200" dirty="0" smtClean="0"/>
              <a:t>                        drivers/block/libblock.a drivers/dma/libdma.a drivers/hwmon/libhwmon.a drivers/i2c/libi2c.a </a:t>
            </a:r>
          </a:p>
          <a:p>
            <a:r>
              <a:rPr lang="en-US" altLang="ko-KR" sz="1200" dirty="0" smtClean="0"/>
              <a:t>                        drivers/input/libinput.a drivers/misc/libmisc.a drivers/mmc/libmmc.a drivers/mtd/libmtd.a </a:t>
            </a:r>
          </a:p>
          <a:p>
            <a:r>
              <a:rPr lang="en-US" altLang="ko-KR" sz="1200" dirty="0" smtClean="0"/>
              <a:t>                        drivers/mtd/nand/libnand.a drivers/mtd/nand_legacy/libnand_legacy.a drivers/mtd/onenand/libonenand.a </a:t>
            </a:r>
          </a:p>
          <a:p>
            <a:r>
              <a:rPr lang="en-US" altLang="ko-KR" sz="1200" dirty="0" smtClean="0"/>
              <a:t>                        drivers/mtd/spi/libspi_flash.a drivers/net/libnet.a drivers/net/sk98lin/libsk98lin.a </a:t>
            </a:r>
          </a:p>
          <a:p>
            <a:r>
              <a:rPr lang="en-US" altLang="ko-KR" sz="1200" dirty="0" smtClean="0"/>
              <a:t>                        drivers/pci/libpci.a drivers/pcmcia/libpcmcia.a drivers/spi/libspi.a drivers/rtc/librtc.a </a:t>
            </a:r>
          </a:p>
          <a:p>
            <a:r>
              <a:rPr lang="en-US" altLang="ko-KR" sz="1200" dirty="0" smtClean="0"/>
              <a:t>                        drivers/serial/libserial.a drivers/usb/libusb.a drivers/video/libvideo.a common/libcommon.a </a:t>
            </a:r>
          </a:p>
          <a:p>
            <a:r>
              <a:rPr lang="en-US" altLang="ko-KR" sz="1200" dirty="0" smtClean="0"/>
              <a:t>                        libfdt/libfdt.a api/libapi.a post/libpost.a board/samsung/mango100/libmango100.a --end-group </a:t>
            </a:r>
          </a:p>
          <a:p>
            <a:r>
              <a:rPr lang="en-US" altLang="ko-KR" sz="1200" dirty="0" smtClean="0"/>
              <a:t>                        -L /usr/local/arm/4.2.2-eabi/usr/bin-ccache/../lib/gcc/arm-unknown-linux-gnueabi/4.2.2 -lgcc \</a:t>
            </a:r>
          </a:p>
          <a:p>
            <a:r>
              <a:rPr lang="en-US" altLang="ko-KR" sz="1200" dirty="0" smtClean="0"/>
              <a:t>                        -Map u-boot.map -o u-boot</a:t>
            </a:r>
            <a:endParaRPr lang="ko-KR" altLang="en-US" sz="1200" dirty="0"/>
          </a:p>
        </p:txBody>
      </p:sp>
      <p:sp>
        <p:nvSpPr>
          <p:cNvPr id="18" name="직사각형 17"/>
          <p:cNvSpPr/>
          <p:nvPr/>
        </p:nvSpPr>
        <p:spPr>
          <a:xfrm>
            <a:off x="827584" y="3861048"/>
            <a:ext cx="3672408" cy="144016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23" name="직선 화살표 연결선 22"/>
          <p:cNvCxnSpPr>
            <a:endCxn id="18" idx="0"/>
          </p:cNvCxnSpPr>
          <p:nvPr/>
        </p:nvCxnSpPr>
        <p:spPr>
          <a:xfrm rot="16200000" flipH="1">
            <a:off x="2249742" y="3447002"/>
            <a:ext cx="648072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직사각형 23"/>
          <p:cNvSpPr/>
          <p:nvPr/>
        </p:nvSpPr>
        <p:spPr>
          <a:xfrm>
            <a:off x="4716016" y="3861048"/>
            <a:ext cx="2880320" cy="144016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25" name="직선 화살표 연결선 24"/>
          <p:cNvCxnSpPr>
            <a:endCxn id="24" idx="0"/>
          </p:cNvCxnSpPr>
          <p:nvPr/>
        </p:nvCxnSpPr>
        <p:spPr>
          <a:xfrm>
            <a:off x="3635896" y="3212976"/>
            <a:ext cx="252028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직사각형 26"/>
          <p:cNvSpPr/>
          <p:nvPr/>
        </p:nvSpPr>
        <p:spPr>
          <a:xfrm>
            <a:off x="611560" y="4077072"/>
            <a:ext cx="7776864" cy="144016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28" name="직선 화살표 연결선 27"/>
          <p:cNvCxnSpPr>
            <a:endCxn id="27" idx="0"/>
          </p:cNvCxnSpPr>
          <p:nvPr/>
        </p:nvCxnSpPr>
        <p:spPr>
          <a:xfrm rot="5400000">
            <a:off x="4067944" y="3645024"/>
            <a:ext cx="8640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직사각형 30"/>
          <p:cNvSpPr/>
          <p:nvPr/>
        </p:nvSpPr>
        <p:spPr>
          <a:xfrm>
            <a:off x="611560" y="4221088"/>
            <a:ext cx="2376264" cy="144016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33" name="직선 화살표 연결선 32"/>
          <p:cNvCxnSpPr>
            <a:endCxn id="31" idx="3"/>
          </p:cNvCxnSpPr>
          <p:nvPr/>
        </p:nvCxnSpPr>
        <p:spPr>
          <a:xfrm rot="10800000" flipV="1">
            <a:off x="2987824" y="3212976"/>
            <a:ext cx="360040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직사각형 33"/>
          <p:cNvSpPr/>
          <p:nvPr/>
        </p:nvSpPr>
        <p:spPr>
          <a:xfrm>
            <a:off x="1475656" y="4437112"/>
            <a:ext cx="6336704" cy="2016224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5" name="모서리가 둥근 직사각형 34"/>
          <p:cNvSpPr/>
          <p:nvPr/>
        </p:nvSpPr>
        <p:spPr>
          <a:xfrm>
            <a:off x="2987824" y="3284984"/>
            <a:ext cx="3168352" cy="216024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37" name="직선 화살표 연결선 36"/>
          <p:cNvCxnSpPr>
            <a:stCxn id="35" idx="2"/>
            <a:endCxn id="34" idx="0"/>
          </p:cNvCxnSpPr>
          <p:nvPr/>
        </p:nvCxnSpPr>
        <p:spPr>
          <a:xfrm rot="16200000" flipH="1">
            <a:off x="4139952" y="3933056"/>
            <a:ext cx="93610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1.3.4 Build </a:t>
            </a:r>
            <a:r>
              <a:rPr lang="ko-KR" altLang="en-US" dirty="0" smtClean="0"/>
              <a:t>환경 분석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http://www.mangoboard.com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#make mango100_config </a:t>
            </a:r>
            <a:r>
              <a:rPr lang="ko-KR" altLang="en-US" dirty="0" smtClean="0"/>
              <a:t>실행 시 분석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14480" y="2071678"/>
            <a:ext cx="373871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$(Top dir)/</a:t>
            </a:r>
            <a:r>
              <a:rPr lang="en-US" altLang="ko-KR" dirty="0" err="1" smtClean="0"/>
              <a:t>Makefile</a:t>
            </a:r>
            <a:r>
              <a:rPr lang="en-US" altLang="ko-KR" dirty="0" smtClean="0"/>
              <a:t> </a:t>
            </a:r>
            <a:r>
              <a:rPr lang="ko-KR" altLang="en-US" dirty="0" smtClean="0"/>
              <a:t>에 아래 코드 실행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714620"/>
            <a:ext cx="8001056" cy="58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786190"/>
            <a:ext cx="3000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직선 화살표 연결선 9"/>
          <p:cNvCxnSpPr/>
          <p:nvPr/>
        </p:nvCxnSpPr>
        <p:spPr>
          <a:xfrm rot="5400000">
            <a:off x="1678761" y="346471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팔각형 10"/>
          <p:cNvSpPr/>
          <p:nvPr/>
        </p:nvSpPr>
        <p:spPr>
          <a:xfrm>
            <a:off x="1142976" y="2428868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2" name="팔각형 11"/>
          <p:cNvSpPr/>
          <p:nvPr/>
        </p:nvSpPr>
        <p:spPr>
          <a:xfrm>
            <a:off x="3357554" y="3214686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3" name="팔각형 12"/>
          <p:cNvSpPr/>
          <p:nvPr/>
        </p:nvSpPr>
        <p:spPr>
          <a:xfrm>
            <a:off x="4357686" y="3214686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4" name="팔각형 13"/>
          <p:cNvSpPr/>
          <p:nvPr/>
        </p:nvSpPr>
        <p:spPr>
          <a:xfrm>
            <a:off x="5072066" y="3214686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5" name="팔각형 14"/>
          <p:cNvSpPr/>
          <p:nvPr/>
        </p:nvSpPr>
        <p:spPr>
          <a:xfrm>
            <a:off x="6000760" y="3214686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16" name="팔각형 15"/>
          <p:cNvSpPr/>
          <p:nvPr/>
        </p:nvSpPr>
        <p:spPr>
          <a:xfrm>
            <a:off x="6929454" y="3214686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6</a:t>
            </a:r>
            <a:endParaRPr lang="ko-KR" altLang="en-US" dirty="0"/>
          </a:p>
        </p:txBody>
      </p:sp>
      <p:sp>
        <p:nvSpPr>
          <p:cNvPr id="17" name="팔각형 16"/>
          <p:cNvSpPr/>
          <p:nvPr/>
        </p:nvSpPr>
        <p:spPr>
          <a:xfrm>
            <a:off x="7858148" y="3214686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00562" y="4357694"/>
            <a:ext cx="356636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lang="en-US" altLang="ko-KR" dirty="0" smtClean="0"/>
              <a:t>Configuration </a:t>
            </a:r>
            <a:r>
              <a:rPr lang="ko-KR" altLang="en-US" dirty="0" smtClean="0"/>
              <a:t>할 보드 이름 정의 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en-US" altLang="ko-KR" dirty="0" err="1" smtClean="0"/>
              <a:t>mkconfig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로 </a:t>
            </a:r>
            <a:r>
              <a:rPr lang="en-US" altLang="ko-KR" dirty="0" smtClean="0"/>
              <a:t>$1</a:t>
            </a:r>
            <a:r>
              <a:rPr lang="ko-KR" altLang="en-US" dirty="0" smtClean="0"/>
              <a:t>인자 의미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en-US" altLang="ko-KR" dirty="0" smtClean="0"/>
              <a:t>Architecture </a:t>
            </a:r>
            <a:r>
              <a:rPr lang="ko-KR" altLang="en-US" dirty="0" smtClean="0"/>
              <a:t>인자 </a:t>
            </a:r>
            <a:r>
              <a:rPr lang="en-US" altLang="ko-KR" dirty="0" smtClean="0"/>
              <a:t>$2</a:t>
            </a:r>
            <a:r>
              <a:rPr lang="ko-KR" altLang="en-US" dirty="0" smtClean="0"/>
              <a:t>인자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en-US" altLang="ko-KR" dirty="0" smtClean="0"/>
              <a:t>CPU  :$3</a:t>
            </a:r>
            <a:r>
              <a:rPr lang="ko-KR" altLang="en-US" dirty="0" smtClean="0"/>
              <a:t>인자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en-US" altLang="ko-KR" dirty="0" smtClean="0"/>
              <a:t>Board name :$4</a:t>
            </a:r>
          </a:p>
          <a:p>
            <a:pPr marL="342900" indent="-342900">
              <a:buFont typeface="+mj-ea"/>
              <a:buAutoNum type="circleNumDbPlain"/>
            </a:pPr>
            <a:r>
              <a:rPr lang="en-US" altLang="ko-KR" dirty="0" smtClean="0"/>
              <a:t>VENDOR :$5</a:t>
            </a:r>
          </a:p>
          <a:p>
            <a:pPr marL="342900" indent="-342900">
              <a:buFont typeface="+mj-ea"/>
              <a:buAutoNum type="circleNumDbPlain"/>
            </a:pPr>
            <a:r>
              <a:rPr lang="en-US" altLang="ko-KR" dirty="0" smtClean="0"/>
              <a:t>SOC :$6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build </a:t>
            </a:r>
            <a:r>
              <a:rPr lang="ko-KR" altLang="en-US" dirty="0" smtClean="0"/>
              <a:t>분석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http://www.mangoboard.com</a:t>
            </a:r>
            <a:endParaRPr lang="ko-KR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71612"/>
            <a:ext cx="8001056" cy="58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071538" y="2357430"/>
            <a:ext cx="70090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실행 순서는 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en-US" altLang="ko-KR" dirty="0" err="1" smtClean="0"/>
              <a:t>unconfig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실행</a:t>
            </a:r>
            <a:endParaRPr lang="en-US" altLang="ko-KR" dirty="0" smtClean="0"/>
          </a:p>
          <a:p>
            <a:pPr marL="342900" indent="-342900">
              <a:buFont typeface="+mj-ea"/>
              <a:buAutoNum type="circleNumDbPlain"/>
            </a:pPr>
            <a:r>
              <a:rPr lang="en-US" altLang="ko-KR" dirty="0" smtClean="0"/>
              <a:t>@$(MKCONFIG) $(@:_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=) arm s5pc1xx mango100 samsung s5pc100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2285992"/>
            <a:ext cx="55911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00034" y="3214686"/>
            <a:ext cx="828406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include/</a:t>
            </a:r>
            <a:r>
              <a:rPr lang="en-US" altLang="ko-KR" dirty="0" err="1" smtClean="0"/>
              <a:t>config.h</a:t>
            </a:r>
            <a:r>
              <a:rPr lang="en-US" altLang="ko-KR" dirty="0" smtClean="0"/>
              <a:t> : include/</a:t>
            </a:r>
            <a:r>
              <a:rPr lang="en-US" altLang="ko-KR" dirty="0" err="1" smtClean="0"/>
              <a:t>configs</a:t>
            </a:r>
            <a:r>
              <a:rPr lang="en-US" altLang="ko-KR" dirty="0" smtClean="0"/>
              <a:t>/mango100.h </a:t>
            </a:r>
            <a:r>
              <a:rPr lang="ko-KR" altLang="en-US" dirty="0" smtClean="0"/>
              <a:t>를 </a:t>
            </a:r>
            <a:r>
              <a:rPr lang="en-US" altLang="ko-KR" dirty="0" err="1" smtClean="0"/>
              <a:t>inlcude,mkconfig</a:t>
            </a:r>
            <a:r>
              <a:rPr lang="en-US" altLang="ko-KR" dirty="0" smtClean="0"/>
              <a:t> 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create (</a:t>
            </a:r>
            <a:r>
              <a:rPr lang="ko-KR" altLang="en-US" dirty="0" smtClean="0"/>
              <a:t>아래코드</a:t>
            </a:r>
            <a:r>
              <a:rPr lang="en-US" altLang="ko-KR" dirty="0" smtClean="0"/>
              <a:t>) 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err="1" smtClean="0"/>
              <a:t>Inlcude</a:t>
            </a:r>
            <a:r>
              <a:rPr lang="en-US" altLang="ko-KR" dirty="0" smtClean="0"/>
              <a:t>/config.mk:                               </a:t>
            </a:r>
            <a:r>
              <a:rPr lang="ko-KR" altLang="en-US" dirty="0" smtClean="0"/>
              <a:t>내용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board/*/config.tmp, board/*/*/config.tmp : </a:t>
            </a:r>
            <a:r>
              <a:rPr lang="ko-KR" altLang="en-US" dirty="0" smtClean="0"/>
              <a:t>존재하면 삭제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Include/autoconfig.mk :</a:t>
            </a:r>
            <a:r>
              <a:rPr lang="en-US" altLang="ko-KR" dirty="0" err="1" smtClean="0"/>
              <a:t>makefile</a:t>
            </a:r>
            <a:r>
              <a:rPr lang="en-US" altLang="ko-KR" dirty="0" smtClean="0"/>
              <a:t> </a:t>
            </a:r>
            <a:r>
              <a:rPr lang="ko-KR" altLang="en-US" dirty="0" smtClean="0"/>
              <a:t>에서 생성</a:t>
            </a:r>
            <a:r>
              <a:rPr lang="en-US" altLang="ko-KR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Include/</a:t>
            </a:r>
            <a:r>
              <a:rPr lang="en-US" altLang="ko-KR" dirty="0" err="1" smtClean="0"/>
              <a:t>autoconf.mk.dep</a:t>
            </a:r>
            <a:r>
              <a:rPr lang="en-US" altLang="ko-KR" dirty="0" smtClean="0"/>
              <a:t> : </a:t>
            </a:r>
            <a:r>
              <a:rPr lang="en-US" altLang="ko-KR" dirty="0" err="1" smtClean="0"/>
              <a:t>makefile</a:t>
            </a:r>
            <a:r>
              <a:rPr lang="ko-KR" altLang="en-US" dirty="0" smtClean="0"/>
              <a:t>에서 생성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3571876"/>
            <a:ext cx="47339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60" y="4071942"/>
            <a:ext cx="13620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build </a:t>
            </a:r>
            <a:r>
              <a:rPr lang="ko-KR" altLang="en-US" dirty="0" smtClean="0"/>
              <a:t>환경 분석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http://www.mangoboard.com</a:t>
            </a:r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71472" y="2285992"/>
            <a:ext cx="8494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$(@:_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=) : @</a:t>
            </a:r>
            <a:r>
              <a:rPr lang="ko-KR" altLang="en-US" dirty="0" smtClean="0"/>
              <a:t>현재 </a:t>
            </a:r>
            <a:r>
              <a:rPr lang="en-US" altLang="ko-KR" dirty="0" smtClean="0"/>
              <a:t>target </a:t>
            </a:r>
            <a:r>
              <a:rPr lang="ko-KR" altLang="en-US" dirty="0" smtClean="0"/>
              <a:t>값 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즉 </a:t>
            </a:r>
            <a:r>
              <a:rPr lang="en-US" altLang="ko-KR" dirty="0" smtClean="0"/>
              <a:t>mango100_config, _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=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null </a:t>
            </a:r>
            <a:r>
              <a:rPr lang="ko-KR" altLang="en-US" dirty="0" smtClean="0"/>
              <a:t>변경하라는 의미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b="1" dirty="0" smtClean="0"/>
              <a:t>매크로 치환 </a:t>
            </a:r>
            <a:r>
              <a:rPr lang="en-US" altLang="ko-KR" b="1" dirty="0" smtClean="0"/>
              <a:t>(Macro substitution):http://cafe.naver.com/embeddedcrazyboys/7000	</a:t>
            </a:r>
          </a:p>
          <a:p>
            <a:pPr>
              <a:buFont typeface="Arial" pitchFamily="34" charset="0"/>
              <a:buChar char="•"/>
            </a:pPr>
            <a:r>
              <a:rPr lang="en-US" altLang="ko-KR" b="1" dirty="0" smtClean="0"/>
              <a:t>http://marvel.incheon.ac.kr/infomation/unix/makefile/GNU-Make-4.html</a:t>
            </a:r>
            <a:endParaRPr lang="en-US" altLang="ko-K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323" y="3395669"/>
            <a:ext cx="35718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098659" y="4729001"/>
            <a:ext cx="4402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“$1”</a:t>
            </a:r>
            <a:r>
              <a:rPr lang="ko-KR" altLang="en-US" dirty="0" smtClean="0"/>
              <a:t>값은  </a:t>
            </a:r>
            <a:r>
              <a:rPr lang="en-US" altLang="ko-KR" dirty="0" smtClean="0"/>
              <a:t>mango100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${BOARD_NAME} : mango100 </a:t>
            </a:r>
            <a:r>
              <a:rPr lang="ko-KR" altLang="en-US" dirty="0" smtClean="0"/>
              <a:t>값을 가진다</a:t>
            </a:r>
            <a:r>
              <a:rPr lang="en-US" altLang="ko-KR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$# : </a:t>
            </a:r>
            <a:r>
              <a:rPr lang="ko-KR" altLang="en-US" dirty="0" smtClean="0"/>
              <a:t>넘어오는 인자 수를 의미 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출력은 </a:t>
            </a:r>
            <a:r>
              <a:rPr lang="en-US" altLang="ko-KR" dirty="0" smtClean="0"/>
              <a:t>“Configuring for mango100 board…”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499380"/>
            <a:ext cx="8001056" cy="58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팔각형 10"/>
          <p:cNvSpPr/>
          <p:nvPr/>
        </p:nvSpPr>
        <p:spPr>
          <a:xfrm>
            <a:off x="1428728" y="1213628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2" name="팔각형 11"/>
          <p:cNvSpPr/>
          <p:nvPr/>
        </p:nvSpPr>
        <p:spPr>
          <a:xfrm>
            <a:off x="3643306" y="1999446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3" name="팔각형 12"/>
          <p:cNvSpPr/>
          <p:nvPr/>
        </p:nvSpPr>
        <p:spPr>
          <a:xfrm>
            <a:off x="4643438" y="1999446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4" name="팔각형 13"/>
          <p:cNvSpPr/>
          <p:nvPr/>
        </p:nvSpPr>
        <p:spPr>
          <a:xfrm>
            <a:off x="5357818" y="1999446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5" name="팔각형 14"/>
          <p:cNvSpPr/>
          <p:nvPr/>
        </p:nvSpPr>
        <p:spPr>
          <a:xfrm>
            <a:off x="6286512" y="1999446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16" name="팔각형 15"/>
          <p:cNvSpPr/>
          <p:nvPr/>
        </p:nvSpPr>
        <p:spPr>
          <a:xfrm>
            <a:off x="7215206" y="1999446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6</a:t>
            </a:r>
            <a:endParaRPr lang="ko-KR" altLang="en-US" dirty="0"/>
          </a:p>
        </p:txBody>
      </p:sp>
      <p:sp>
        <p:nvSpPr>
          <p:cNvPr id="17" name="팔각형 16"/>
          <p:cNvSpPr/>
          <p:nvPr/>
        </p:nvSpPr>
        <p:spPr>
          <a:xfrm>
            <a:off x="8143900" y="1999446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build </a:t>
            </a:r>
            <a:r>
              <a:rPr lang="ko-KR" altLang="en-US" dirty="0" smtClean="0"/>
              <a:t>환경 분석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http://www.mangoboard.com</a:t>
            </a:r>
            <a:endParaRPr lang="ko-KR" alt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499380"/>
            <a:ext cx="8001056" cy="58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팔각형 10"/>
          <p:cNvSpPr/>
          <p:nvPr/>
        </p:nvSpPr>
        <p:spPr>
          <a:xfrm>
            <a:off x="1428728" y="1213628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2" name="팔각형 11"/>
          <p:cNvSpPr/>
          <p:nvPr/>
        </p:nvSpPr>
        <p:spPr>
          <a:xfrm>
            <a:off x="3643306" y="1999446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3" name="팔각형 12"/>
          <p:cNvSpPr/>
          <p:nvPr/>
        </p:nvSpPr>
        <p:spPr>
          <a:xfrm>
            <a:off x="4643438" y="1999446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4" name="팔각형 13"/>
          <p:cNvSpPr/>
          <p:nvPr/>
        </p:nvSpPr>
        <p:spPr>
          <a:xfrm>
            <a:off x="5357818" y="1999446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5" name="팔각형 14"/>
          <p:cNvSpPr/>
          <p:nvPr/>
        </p:nvSpPr>
        <p:spPr>
          <a:xfrm>
            <a:off x="6286512" y="1999446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16" name="팔각형 15"/>
          <p:cNvSpPr/>
          <p:nvPr/>
        </p:nvSpPr>
        <p:spPr>
          <a:xfrm>
            <a:off x="7215206" y="1999446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6</a:t>
            </a:r>
            <a:endParaRPr lang="ko-KR" altLang="en-US" dirty="0"/>
          </a:p>
        </p:txBody>
      </p:sp>
      <p:sp>
        <p:nvSpPr>
          <p:cNvPr id="17" name="팔각형 16"/>
          <p:cNvSpPr/>
          <p:nvPr/>
        </p:nvSpPr>
        <p:spPr>
          <a:xfrm>
            <a:off x="8143900" y="1999446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500306"/>
            <a:ext cx="379095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4572000" y="3202544"/>
            <a:ext cx="1094852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1200" dirty="0" smtClean="0"/>
              <a:t>$2 </a:t>
            </a:r>
            <a:r>
              <a:rPr lang="ko-KR" altLang="en-US" sz="1200" dirty="0" smtClean="0"/>
              <a:t>값은 </a:t>
            </a:r>
            <a:r>
              <a:rPr lang="en-US" altLang="ko-KR" sz="1200" dirty="0" smtClean="0"/>
              <a:t>arm</a:t>
            </a:r>
            <a:endParaRPr lang="ko-KR" alt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0" y="2500306"/>
            <a:ext cx="3256917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1200" dirty="0" smtClean="0"/>
              <a:t> SRCTREE</a:t>
            </a:r>
            <a:r>
              <a:rPr lang="ko-KR" altLang="en-US" sz="1200" dirty="0" smtClean="0"/>
              <a:t>와 </a:t>
            </a:r>
            <a:r>
              <a:rPr lang="en-US" altLang="ko-KR" sz="1200" dirty="0" smtClean="0"/>
              <a:t>OBJTREE</a:t>
            </a:r>
            <a:r>
              <a:rPr lang="ko-KR" altLang="en-US" sz="1200" dirty="0" smtClean="0"/>
              <a:t>값은 동일 </a:t>
            </a:r>
            <a:r>
              <a:rPr lang="en-US" altLang="ko-KR" sz="1200" dirty="0" smtClean="0"/>
              <a:t>,else</a:t>
            </a:r>
            <a:r>
              <a:rPr lang="ko-KR" altLang="en-US" sz="1200" dirty="0" smtClean="0"/>
              <a:t>문 수행</a:t>
            </a:r>
            <a:endParaRPr lang="ko-KR" alt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0" y="4357694"/>
            <a:ext cx="1034257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Include/</a:t>
            </a:r>
            <a:r>
              <a:rPr lang="en-US" altLang="ko-KR" sz="1200" dirty="0" err="1" smtClean="0"/>
              <a:t>asm</a:t>
            </a:r>
            <a:endParaRPr lang="ko-KR" alt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643702" y="4357694"/>
            <a:ext cx="136575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Include/</a:t>
            </a:r>
            <a:r>
              <a:rPr lang="en-US" altLang="ko-KR" sz="1200" dirty="0" err="1" smtClean="0"/>
              <a:t>asm</a:t>
            </a:r>
            <a:r>
              <a:rPr lang="en-US" altLang="ko-KR" sz="1200" dirty="0" smtClean="0"/>
              <a:t>-arm</a:t>
            </a:r>
            <a:endParaRPr lang="ko-KR" altLang="en-US" sz="1200" dirty="0"/>
          </a:p>
        </p:txBody>
      </p:sp>
      <p:cxnSp>
        <p:nvCxnSpPr>
          <p:cNvPr id="23" name="직선 화살표 연결선 22"/>
          <p:cNvCxnSpPr>
            <a:stCxn id="20" idx="3"/>
            <a:endCxn id="21" idx="1"/>
          </p:cNvCxnSpPr>
          <p:nvPr/>
        </p:nvCxnSpPr>
        <p:spPr>
          <a:xfrm>
            <a:off x="5606257" y="4496194"/>
            <a:ext cx="1037445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43570" y="4643446"/>
            <a:ext cx="998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Symbol link</a:t>
            </a:r>
            <a:endParaRPr lang="ko-KR" alt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00" y="5500702"/>
            <a:ext cx="1721049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Include/</a:t>
            </a:r>
            <a:r>
              <a:rPr lang="en-US" altLang="ko-KR" sz="1200" dirty="0" err="1" smtClean="0"/>
              <a:t>asm</a:t>
            </a:r>
            <a:r>
              <a:rPr lang="en-US" altLang="ko-KR" sz="1200" dirty="0" smtClean="0"/>
              <a:t>-arm/arch</a:t>
            </a:r>
            <a:endParaRPr lang="ko-KR" alt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7381417" y="5550115"/>
            <a:ext cx="1727781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Include/arch-s5pc1xxx</a:t>
            </a:r>
            <a:endParaRPr lang="ko-KR" altLang="en-US" sz="1200" dirty="0"/>
          </a:p>
        </p:txBody>
      </p:sp>
      <p:cxnSp>
        <p:nvCxnSpPr>
          <p:cNvPr id="27" name="직선 화살표 연결선 26"/>
          <p:cNvCxnSpPr>
            <a:stCxn id="25" idx="3"/>
            <a:endCxn id="26" idx="1"/>
          </p:cNvCxnSpPr>
          <p:nvPr/>
        </p:nvCxnSpPr>
        <p:spPr>
          <a:xfrm>
            <a:off x="6293049" y="5639202"/>
            <a:ext cx="1088368" cy="4941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43702" y="5835867"/>
            <a:ext cx="998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Symbol link</a:t>
            </a:r>
            <a:endParaRPr lang="ko-KR" alt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0" y="5072074"/>
            <a:ext cx="2757486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1200" dirty="0" smtClean="0"/>
              <a:t>[-z “$6” : </a:t>
            </a:r>
            <a:r>
              <a:rPr lang="ko-KR" altLang="en-US" sz="1200" dirty="0" smtClean="0"/>
              <a:t>파일이 존재하지 않으면 참</a:t>
            </a:r>
            <a:endParaRPr lang="en-US" altLang="ko-KR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1200" dirty="0" smtClean="0"/>
              <a:t>-o : </a:t>
            </a:r>
            <a:r>
              <a:rPr lang="ko-KR" altLang="en-US" sz="1200" dirty="0" smtClean="0"/>
              <a:t>논리적 </a:t>
            </a:r>
            <a:r>
              <a:rPr lang="en-US" altLang="ko-KR" sz="1200" dirty="0" smtClean="0"/>
              <a:t>OR </a:t>
            </a:r>
            <a:r>
              <a:rPr lang="ko-KR" altLang="en-US" sz="1200" dirty="0" smtClean="0"/>
              <a:t>연산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build </a:t>
            </a:r>
            <a:r>
              <a:rPr lang="ko-KR" altLang="en-US" dirty="0" smtClean="0"/>
              <a:t>환경 분석</a:t>
            </a:r>
            <a:endParaRPr lang="ko-KR" alt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499380"/>
            <a:ext cx="8001056" cy="58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팔각형 10"/>
          <p:cNvSpPr/>
          <p:nvPr/>
        </p:nvSpPr>
        <p:spPr>
          <a:xfrm>
            <a:off x="1428728" y="1213628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2" name="팔각형 11"/>
          <p:cNvSpPr/>
          <p:nvPr/>
        </p:nvSpPr>
        <p:spPr>
          <a:xfrm>
            <a:off x="3643306" y="1999446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3" name="팔각형 12"/>
          <p:cNvSpPr/>
          <p:nvPr/>
        </p:nvSpPr>
        <p:spPr>
          <a:xfrm>
            <a:off x="4643438" y="1999446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4" name="팔각형 13"/>
          <p:cNvSpPr/>
          <p:nvPr/>
        </p:nvSpPr>
        <p:spPr>
          <a:xfrm>
            <a:off x="5357818" y="1999446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15" name="팔각형 14"/>
          <p:cNvSpPr/>
          <p:nvPr/>
        </p:nvSpPr>
        <p:spPr>
          <a:xfrm>
            <a:off x="6286512" y="1999446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16" name="팔각형 15"/>
          <p:cNvSpPr/>
          <p:nvPr/>
        </p:nvSpPr>
        <p:spPr>
          <a:xfrm>
            <a:off x="7215206" y="1999446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6</a:t>
            </a:r>
            <a:endParaRPr lang="ko-KR" altLang="en-US" dirty="0"/>
          </a:p>
        </p:txBody>
      </p:sp>
      <p:sp>
        <p:nvSpPr>
          <p:cNvPr id="17" name="팔각형 16"/>
          <p:cNvSpPr/>
          <p:nvPr/>
        </p:nvSpPr>
        <p:spPr>
          <a:xfrm>
            <a:off x="8143900" y="1999446"/>
            <a:ext cx="357190" cy="285752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571744"/>
            <a:ext cx="50387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TextBox 34"/>
          <p:cNvSpPr txBox="1"/>
          <p:nvPr/>
        </p:nvSpPr>
        <p:spPr>
          <a:xfrm>
            <a:off x="1000100" y="4500570"/>
            <a:ext cx="5600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Config.h</a:t>
            </a:r>
            <a:r>
              <a:rPr lang="en-US" altLang="ko-KR" dirty="0" smtClean="0"/>
              <a:t> </a:t>
            </a:r>
            <a:r>
              <a:rPr lang="ko-KR" altLang="en-US" dirty="0" smtClean="0"/>
              <a:t>를 만든다</a:t>
            </a:r>
            <a:endParaRPr lang="en-US" altLang="ko-KR" dirty="0" smtClean="0"/>
          </a:p>
          <a:p>
            <a:r>
              <a:rPr lang="en-US" altLang="ko-KR" dirty="0" err="1" smtClean="0"/>
              <a:t>Config.h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 내용은 </a:t>
            </a:r>
            <a:r>
              <a:rPr lang="en-US" altLang="ko-KR" dirty="0" smtClean="0"/>
              <a:t>“include &lt;</a:t>
            </a:r>
            <a:r>
              <a:rPr lang="en-US" altLang="ko-KR" dirty="0" err="1" smtClean="0"/>
              <a:t>configs</a:t>
            </a:r>
            <a:r>
              <a:rPr lang="en-US" altLang="ko-KR" dirty="0" smtClean="0"/>
              <a:t>/mango100.h&gt;” </a:t>
            </a:r>
            <a:r>
              <a:rPr lang="ko-KR" altLang="en-US" dirty="0" smtClean="0"/>
              <a:t>이다 </a:t>
            </a:r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5" y="5214950"/>
            <a:ext cx="7336133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Build </a:t>
            </a:r>
            <a:r>
              <a:rPr lang="ko-KR" altLang="en-US" dirty="0" smtClean="0"/>
              <a:t>환경 구조도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http://www.mangoboard.com</a:t>
            </a:r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5221" y="1628800"/>
            <a:ext cx="4791075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리눅스 명령 </a:t>
            </a:r>
            <a:r>
              <a:rPr lang="en-US" altLang="ko-KR" dirty="0" smtClean="0"/>
              <a:t>find (TIP)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http://www.mangoboard.com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#find . –name “*.[</a:t>
            </a:r>
            <a:r>
              <a:rPr lang="en-US" altLang="ko-KR" dirty="0" err="1" smtClean="0"/>
              <a:t>ch</a:t>
            </a:r>
            <a:r>
              <a:rPr lang="en-US" altLang="ko-KR" dirty="0" smtClean="0"/>
              <a:t>]” –exec </a:t>
            </a:r>
            <a:r>
              <a:rPr lang="en-US" altLang="ko-KR" dirty="0" err="1" smtClean="0"/>
              <a:t>grep</a:t>
            </a:r>
            <a:r>
              <a:rPr lang="en-US" altLang="ko-KR" dirty="0" smtClean="0"/>
              <a:t> </a:t>
            </a:r>
            <a:r>
              <a:rPr lang="ko-KR" altLang="en-US" dirty="0" smtClean="0"/>
              <a:t>문자열 </a:t>
            </a:r>
            <a:r>
              <a:rPr lang="en-US" altLang="ko-KR" dirty="0" smtClean="0"/>
              <a:t>{} \; -print</a:t>
            </a:r>
          </a:p>
          <a:p>
            <a:r>
              <a:rPr lang="ko-KR" altLang="en-US" dirty="0" smtClean="0"/>
              <a:t>예</a:t>
            </a:r>
            <a:r>
              <a:rPr lang="en-US" altLang="ko-KR" dirty="0" smtClean="0"/>
              <a:t>) find . –name “*.[</a:t>
            </a:r>
            <a:r>
              <a:rPr lang="en-US" altLang="ko-KR" dirty="0" err="1" smtClean="0"/>
              <a:t>ch</a:t>
            </a:r>
            <a:r>
              <a:rPr lang="en-US" altLang="ko-KR" dirty="0" smtClean="0"/>
              <a:t>]” –exec </a:t>
            </a:r>
            <a:r>
              <a:rPr lang="en-US" altLang="ko-KR" dirty="0" err="1" smtClean="0"/>
              <a:t>grep</a:t>
            </a:r>
            <a:r>
              <a:rPr lang="en-US" altLang="ko-KR" dirty="0" smtClean="0"/>
              <a:t> mango100 {} \; -print</a:t>
            </a:r>
          </a:p>
          <a:p>
            <a:r>
              <a:rPr lang="ko-KR" altLang="en-US" dirty="0" smtClean="0"/>
              <a:t>스크립트 추가 방법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/</a:t>
            </a:r>
            <a:r>
              <a:rPr lang="en-US" altLang="ko-KR" dirty="0" err="1" smtClean="0"/>
              <a:t>usr</a:t>
            </a:r>
            <a:r>
              <a:rPr lang="en-US" altLang="ko-KR" dirty="0" smtClean="0"/>
              <a:t>/bin </a:t>
            </a:r>
            <a:r>
              <a:rPr lang="ko-KR" altLang="en-US" dirty="0" err="1" smtClean="0"/>
              <a:t>디렉토리</a:t>
            </a:r>
            <a:r>
              <a:rPr lang="ko-KR" altLang="en-US" dirty="0" smtClean="0"/>
              <a:t> </a:t>
            </a:r>
            <a:r>
              <a:rPr lang="en-US" altLang="ko-KR" dirty="0" smtClean="0"/>
              <a:t>vi fin </a:t>
            </a:r>
            <a:r>
              <a:rPr lang="ko-KR" altLang="en-US" dirty="0" smtClean="0"/>
              <a:t>추가</a:t>
            </a:r>
            <a:endParaRPr lang="en-US" altLang="ko-KR" dirty="0" smtClean="0"/>
          </a:p>
          <a:p>
            <a:r>
              <a:rPr lang="en-US" altLang="ko-KR" dirty="0" smtClean="0"/>
              <a:t>#</a:t>
            </a:r>
            <a:r>
              <a:rPr lang="en-US" altLang="ko-KR" dirty="0" err="1" smtClean="0"/>
              <a:t>chmod</a:t>
            </a:r>
            <a:r>
              <a:rPr lang="en-US" altLang="ko-KR" dirty="0" smtClean="0"/>
              <a:t> 755 /</a:t>
            </a:r>
            <a:r>
              <a:rPr lang="en-US" altLang="ko-KR" dirty="0" err="1" smtClean="0"/>
              <a:t>usr</a:t>
            </a:r>
            <a:r>
              <a:rPr lang="en-US" altLang="ko-KR" dirty="0" smtClean="0"/>
              <a:t>/bin/fin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2195736" y="3068960"/>
            <a:ext cx="5112568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en-US" altLang="ko-KR" dirty="0" smtClean="0"/>
              <a:t>#!/bin/</a:t>
            </a:r>
            <a:r>
              <a:rPr lang="en-US" altLang="ko-KR" dirty="0" err="1" smtClean="0"/>
              <a:t>sh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if [ "$1" != "" ] &amp;&amp; [ "$2" != "" ]; then</a:t>
            </a:r>
          </a:p>
          <a:p>
            <a:r>
              <a:rPr lang="en-US" altLang="ko-KR" dirty="0" smtClean="0"/>
              <a:t>        find . -name "$1" -exec </a:t>
            </a:r>
            <a:r>
              <a:rPr lang="en-US" altLang="ko-KR" dirty="0" err="1" smtClean="0"/>
              <a:t>grep</a:t>
            </a:r>
            <a:r>
              <a:rPr lang="en-US" altLang="ko-KR" dirty="0" smtClean="0"/>
              <a:t> "$2" {} \; -print</a:t>
            </a:r>
          </a:p>
          <a:p>
            <a:r>
              <a:rPr lang="en-US" altLang="ko-KR" dirty="0" smtClean="0"/>
              <a:t>else</a:t>
            </a:r>
          </a:p>
          <a:p>
            <a:r>
              <a:rPr lang="en-US" altLang="ko-KR" dirty="0" smtClean="0"/>
              <a:t>        echo "Usage: $0 *.* </a:t>
            </a:r>
            <a:r>
              <a:rPr lang="en-US" altLang="ko-KR" dirty="0" err="1" smtClean="0"/>
              <a:t>abcd</a:t>
            </a:r>
            <a:r>
              <a:rPr lang="en-US" altLang="ko-KR" dirty="0" smtClean="0"/>
              <a:t>"</a:t>
            </a:r>
          </a:p>
          <a:p>
            <a:r>
              <a:rPr lang="en-US" altLang="ko-KR" dirty="0" smtClean="0"/>
              <a:t>        exit 1</a:t>
            </a:r>
          </a:p>
          <a:p>
            <a:r>
              <a:rPr lang="en-US" altLang="ko-KR" dirty="0" err="1" smtClean="0"/>
              <a:t>fi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</TotalTime>
  <Words>1135</Words>
  <Application>Microsoft Office PowerPoint</Application>
  <PresentationFormat>화면 슬라이드 쇼(4:3)</PresentationFormat>
  <Paragraphs>287</Paragraphs>
  <Slides>21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2" baseType="lpstr">
      <vt:lpstr>균형</vt:lpstr>
      <vt:lpstr>망고100 보드로 놀아보자-6</vt:lpstr>
      <vt:lpstr>U-boot build 환경 분석</vt:lpstr>
      <vt:lpstr>U-boot 1.3.4 Build 환경 분석</vt:lpstr>
      <vt:lpstr>U-boot build 분석</vt:lpstr>
      <vt:lpstr>U-boot build 환경 분석</vt:lpstr>
      <vt:lpstr>U-boot build 환경 분석</vt:lpstr>
      <vt:lpstr>U-boot build 환경 분석</vt:lpstr>
      <vt:lpstr>U-boot Build 환경 구조도</vt:lpstr>
      <vt:lpstr>리눅스 명령 find (TIP)</vt:lpstr>
      <vt:lpstr>U-boot build 실행 분석</vt:lpstr>
      <vt:lpstr>U-boot build 실행 분석</vt:lpstr>
      <vt:lpstr>U-boot build 실행 분석</vt:lpstr>
      <vt:lpstr>U-boot build 실행 분석</vt:lpstr>
      <vt:lpstr>U-boot build 실행 분석</vt:lpstr>
      <vt:lpstr>U-boot build 실행 분석</vt:lpstr>
      <vt:lpstr>U-boot build 실행 분석(LIBBOARD)</vt:lpstr>
      <vt:lpstr>U-boot build 실행 분석(LIBBOARD)</vt:lpstr>
      <vt:lpstr>U-boot build 실행 분석</vt:lpstr>
      <vt:lpstr>U-boot.lds 분석</vt:lpstr>
      <vt:lpstr>U-boot build 실행 분석</vt:lpstr>
      <vt:lpstr>U-boot build 실행 분석</vt:lpstr>
    </vt:vector>
  </TitlesOfParts>
  <Company>crztech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망고100 보드로 놀아보자-5</dc:title>
  <dc:creator>icanjji</dc:creator>
  <cp:lastModifiedBy>icanjji</cp:lastModifiedBy>
  <cp:revision>3</cp:revision>
  <dcterms:created xsi:type="dcterms:W3CDTF">2010-08-10T13:39:13Z</dcterms:created>
  <dcterms:modified xsi:type="dcterms:W3CDTF">2010-08-10T14:05:07Z</dcterms:modified>
</cp:coreProperties>
</file>