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4CC3E-4354-4F8E-80F7-084F1D5A6910}" type="datetimeFigureOut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EB820-B377-4BF9-B5BA-F986B2C4867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010E-410C-4195-A929-05C3453A53FA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8F015-D16B-48AB-B7BB-5C927C9E94A9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52CAA-84DE-4EEA-8D5E-5E9809F2BA17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55FB-A2F3-4D1B-8A77-8599D35AC103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53C1-CED9-4F2F-8B19-50E384D9253E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1769-E689-4C1C-A683-E20836E98D60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369E-5080-440C-9BCD-C744B71B271A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23D72-FE1C-47B0-895E-03D5551414BE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76C3E-534B-4A1E-87BA-E53C8963034F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73A9-4EB7-459A-991C-6B7965F9059D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AA519-0857-4E3A-AD15-7BA59395F3A5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BE131-17B6-4D5E-BA7B-0764C824D83F}" type="datetime1">
              <a:rPr lang="ko-KR" altLang="en-US" smtClean="0"/>
              <a:t>2010-08-10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3FB8D-1E16-48AA-BE09-632FD5B83AE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rztech.iptime.org:8080/" TargetMode="External"/><Relationship Id="rId2" Type="http://schemas.openxmlformats.org/officeDocument/2006/relationships/hyperlink" Target="http://www.denx.de/wiki/U-Boo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afe.naver.com/embeddedcrazyboys/548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</a:t>
            </a:r>
            <a:r>
              <a:rPr lang="ko-KR" altLang="en-US" dirty="0" smtClean="0"/>
              <a:t>보드로 놀아보자</a:t>
            </a:r>
            <a:r>
              <a:rPr lang="en-US" altLang="ko-KR" dirty="0" smtClean="0"/>
              <a:t>-5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U-boot </a:t>
            </a:r>
            <a:r>
              <a:rPr lang="ko-KR" altLang="en-US" dirty="0" err="1" smtClean="0"/>
              <a:t>소스얻기</a:t>
            </a:r>
            <a:r>
              <a:rPr lang="en-US" altLang="ko-KR" dirty="0" smtClean="0"/>
              <a:t>,compile,</a:t>
            </a:r>
            <a:r>
              <a:rPr lang="ko-KR" altLang="en-US" dirty="0" smtClean="0"/>
              <a:t>올리기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SD booting </a:t>
            </a:r>
            <a:r>
              <a:rPr lang="ko-KR" altLang="en-US" dirty="0" smtClean="0"/>
              <a:t> 준비물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SDHC 4G Card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리눅스 설치 된 </a:t>
            </a:r>
            <a:r>
              <a:rPr lang="en-US" altLang="ko-KR" dirty="0" smtClean="0"/>
              <a:t>PC</a:t>
            </a:r>
          </a:p>
          <a:p>
            <a:r>
              <a:rPr lang="en-US" altLang="ko-KR" dirty="0" smtClean="0"/>
              <a:t>SD boot </a:t>
            </a:r>
            <a:r>
              <a:rPr lang="ko-KR" altLang="en-US" dirty="0" smtClean="0"/>
              <a:t>망고</a:t>
            </a:r>
            <a:r>
              <a:rPr lang="en-US" altLang="ko-KR" dirty="0" smtClean="0"/>
              <a:t>100 Image</a:t>
            </a:r>
          </a:p>
          <a:p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1988840"/>
            <a:ext cx="1800200" cy="232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SD booting Image Write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MMC /SD Card </a:t>
            </a:r>
            <a:r>
              <a:rPr lang="ko-KR" altLang="en-US" sz="2400" dirty="0" smtClean="0"/>
              <a:t>리눅스 </a:t>
            </a:r>
            <a:r>
              <a:rPr lang="en-US" altLang="ko-KR" sz="2400" dirty="0" smtClean="0"/>
              <a:t>Host </a:t>
            </a:r>
            <a:r>
              <a:rPr lang="ko-KR" altLang="en-US" sz="2400" dirty="0" smtClean="0"/>
              <a:t>에 </a:t>
            </a:r>
            <a:r>
              <a:rPr lang="en-US" altLang="ko-KR" sz="2400" dirty="0" smtClean="0"/>
              <a:t>Insert </a:t>
            </a:r>
          </a:p>
          <a:p>
            <a:r>
              <a:rPr lang="en-US" altLang="ko-KR" sz="2400" dirty="0" smtClean="0"/>
              <a:t>SD boot Script </a:t>
            </a:r>
            <a:r>
              <a:rPr lang="ko-KR" altLang="en-US" sz="2400" dirty="0" smtClean="0"/>
              <a:t>다운 </a:t>
            </a:r>
            <a:r>
              <a:rPr lang="ko-KR" altLang="en-US" sz="2400" dirty="0" err="1" smtClean="0"/>
              <a:t>받는곳</a:t>
            </a:r>
            <a:r>
              <a:rPr lang="en-US" altLang="ko-KR" sz="2400" dirty="0" smtClean="0"/>
              <a:t>(http://crztech.iptime.org:8080)</a:t>
            </a:r>
          </a:p>
          <a:p>
            <a:r>
              <a:rPr lang="en-US" altLang="ko-KR" sz="2400" dirty="0" smtClean="0"/>
              <a:t>&gt;#./</a:t>
            </a:r>
            <a:r>
              <a:rPr lang="en-US" altLang="ko-KR" sz="2400" dirty="0" err="1" smtClean="0"/>
              <a:t>sdwriter</a:t>
            </a:r>
            <a:r>
              <a:rPr lang="en-US" altLang="ko-KR" sz="2400" dirty="0" smtClean="0"/>
              <a:t>  /dev/</a:t>
            </a:r>
            <a:r>
              <a:rPr lang="ko-KR" altLang="en-US" sz="2400" dirty="0" smtClean="0"/>
              <a:t>장치</a:t>
            </a:r>
            <a:r>
              <a:rPr lang="en-US" altLang="ko-KR" sz="2400" dirty="0" smtClean="0"/>
              <a:t>  mango-image</a:t>
            </a:r>
          </a:p>
          <a:p>
            <a:r>
              <a:rPr lang="ko-KR" altLang="en-US" sz="2400" dirty="0" smtClean="0"/>
              <a:t>완료가 되면</a:t>
            </a:r>
            <a:r>
              <a:rPr lang="en-US" altLang="ko-KR" sz="2400" dirty="0" smtClean="0"/>
              <a:t>, mmc card</a:t>
            </a:r>
            <a:r>
              <a:rPr lang="ko-KR" altLang="en-US" sz="2400" dirty="0" smtClean="0"/>
              <a:t>를 망고</a:t>
            </a:r>
            <a:r>
              <a:rPr lang="en-US" altLang="ko-KR" sz="2400" dirty="0" smtClean="0"/>
              <a:t>100</a:t>
            </a:r>
            <a:r>
              <a:rPr lang="ko-KR" altLang="en-US" sz="2400" dirty="0" smtClean="0"/>
              <a:t>에 삽입</a:t>
            </a:r>
            <a:endParaRPr lang="en-US" altLang="ko-KR" sz="2400" dirty="0" smtClean="0"/>
          </a:p>
          <a:p>
            <a:r>
              <a:rPr lang="en-US" altLang="ko-KR" sz="2400" dirty="0" smtClean="0"/>
              <a:t>SD </a:t>
            </a:r>
            <a:r>
              <a:rPr lang="ko-KR" altLang="en-US" sz="2400" dirty="0" smtClean="0"/>
              <a:t>부팅 모드로 변경</a:t>
            </a:r>
            <a:endParaRPr lang="ko-KR" altLang="en-US" sz="24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139952" y="4293094"/>
          <a:ext cx="3003816" cy="867374"/>
        </p:xfrm>
        <a:graphic>
          <a:graphicData uri="http://schemas.openxmlformats.org/drawingml/2006/table">
            <a:tbl>
              <a:tblPr/>
              <a:tblGrid>
                <a:gridCol w="500636"/>
                <a:gridCol w="500636"/>
                <a:gridCol w="500636"/>
                <a:gridCol w="500636"/>
                <a:gridCol w="500636"/>
                <a:gridCol w="500636"/>
              </a:tblGrid>
              <a:tr h="433687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  <a:tr h="433687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07149" y="4437112"/>
            <a:ext cx="160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SW100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4139952" y="5301208"/>
          <a:ext cx="3003816" cy="770998"/>
        </p:xfrm>
        <a:graphic>
          <a:graphicData uri="http://schemas.openxmlformats.org/drawingml/2006/table">
            <a:tbl>
              <a:tblPr/>
              <a:tblGrid>
                <a:gridCol w="500636"/>
                <a:gridCol w="500636"/>
                <a:gridCol w="500636"/>
                <a:gridCol w="500636"/>
                <a:gridCol w="500636"/>
                <a:gridCol w="500636"/>
              </a:tblGrid>
              <a:tr h="385499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5499"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100" b="0" i="0" u="none" strike="noStrike" dirty="0">
                          <a:latin typeface="돋움"/>
                        </a:rPr>
                        <a:t>　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47864" y="5435932"/>
            <a:ext cx="1608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SW101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 rot="16200000" flipH="1">
            <a:off x="7141179" y="4717474"/>
            <a:ext cx="578249" cy="1566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칠각형 10"/>
          <p:cNvSpPr/>
          <p:nvPr/>
        </p:nvSpPr>
        <p:spPr>
          <a:xfrm>
            <a:off x="4214810" y="400050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12" name="칠각형 11"/>
          <p:cNvSpPr/>
          <p:nvPr/>
        </p:nvSpPr>
        <p:spPr>
          <a:xfrm>
            <a:off x="4714876" y="400050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cxnSp>
        <p:nvCxnSpPr>
          <p:cNvPr id="18" name="직선 화살표 연결선 17"/>
          <p:cNvCxnSpPr/>
          <p:nvPr/>
        </p:nvCxnSpPr>
        <p:spPr>
          <a:xfrm rot="5400000" flipH="1" flipV="1">
            <a:off x="7108049" y="5679297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칠각형 18"/>
          <p:cNvSpPr/>
          <p:nvPr/>
        </p:nvSpPr>
        <p:spPr>
          <a:xfrm>
            <a:off x="5143504" y="400050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0" name="칠각형 19"/>
          <p:cNvSpPr/>
          <p:nvPr/>
        </p:nvSpPr>
        <p:spPr>
          <a:xfrm>
            <a:off x="5715008" y="400050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1" name="칠각형 20"/>
          <p:cNvSpPr/>
          <p:nvPr/>
        </p:nvSpPr>
        <p:spPr>
          <a:xfrm>
            <a:off x="6215074" y="400050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2" name="칠각형 21"/>
          <p:cNvSpPr/>
          <p:nvPr/>
        </p:nvSpPr>
        <p:spPr>
          <a:xfrm>
            <a:off x="6786578" y="400050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3" name="칠각형 22"/>
          <p:cNvSpPr/>
          <p:nvPr/>
        </p:nvSpPr>
        <p:spPr>
          <a:xfrm>
            <a:off x="4214810" y="614364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24" name="칠각형 23"/>
          <p:cNvSpPr/>
          <p:nvPr/>
        </p:nvSpPr>
        <p:spPr>
          <a:xfrm>
            <a:off x="4714876" y="614364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26" name="칠각형 25"/>
          <p:cNvSpPr/>
          <p:nvPr/>
        </p:nvSpPr>
        <p:spPr>
          <a:xfrm>
            <a:off x="5214942" y="614364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27" name="칠각형 26"/>
          <p:cNvSpPr/>
          <p:nvPr/>
        </p:nvSpPr>
        <p:spPr>
          <a:xfrm>
            <a:off x="5786446" y="614364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28" name="칠각형 27"/>
          <p:cNvSpPr/>
          <p:nvPr/>
        </p:nvSpPr>
        <p:spPr>
          <a:xfrm>
            <a:off x="6286512" y="614364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sp>
        <p:nvSpPr>
          <p:cNvPr id="29" name="칠각형 28"/>
          <p:cNvSpPr/>
          <p:nvPr/>
        </p:nvSpPr>
        <p:spPr>
          <a:xfrm>
            <a:off x="6786578" y="6143644"/>
            <a:ext cx="285752" cy="28575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215206" y="5059932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ON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U-Boot</a:t>
            </a:r>
            <a:r>
              <a:rPr lang="ko-KR" altLang="en-US"/>
              <a:t>란? &amp; 특징</a:t>
            </a:r>
            <a:endParaRPr lang="en-US" altLang="ko-K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772400" cy="48402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ko-KR" altLang="en-US" sz="2400" dirty="0" err="1"/>
              <a:t>부트로더</a:t>
            </a:r>
            <a:endParaRPr lang="ko-KR" altLang="en-US" sz="2400" dirty="0"/>
          </a:p>
          <a:p>
            <a:pPr lvl="1">
              <a:lnSpc>
                <a:spcPct val="90000"/>
              </a:lnSpc>
            </a:pPr>
            <a:r>
              <a:rPr lang="ko-KR" altLang="en-US" sz="2000" dirty="0"/>
              <a:t>간단하게 특정 </a:t>
            </a:r>
            <a:r>
              <a:rPr lang="en-US" altLang="ko-KR" sz="2000" dirty="0"/>
              <a:t>cpu</a:t>
            </a:r>
            <a:r>
              <a:rPr lang="ko-KR" altLang="en-US" sz="2000" dirty="0"/>
              <a:t>에 </a:t>
            </a:r>
            <a:r>
              <a:rPr lang="en-US" altLang="ko-KR" sz="2000" dirty="0"/>
              <a:t>OS </a:t>
            </a:r>
            <a:r>
              <a:rPr lang="ko-KR" altLang="en-US" sz="2000" dirty="0"/>
              <a:t>혹은 어떤 프로그램을 돌릴 수 있도록 </a:t>
            </a:r>
            <a:r>
              <a:rPr lang="en-US" altLang="ko-KR" sz="2000" dirty="0"/>
              <a:t>cpu</a:t>
            </a:r>
            <a:r>
              <a:rPr lang="ko-KR" altLang="en-US" sz="2000" dirty="0"/>
              <a:t>가 동작하는데 필요한 아주 기초적인 부분이나 </a:t>
            </a:r>
            <a:r>
              <a:rPr lang="en-US" altLang="ko-KR" sz="2000" dirty="0"/>
              <a:t>ROM(or flash), RAM, UART</a:t>
            </a:r>
            <a:r>
              <a:rPr lang="ko-KR" altLang="en-US" sz="2000" dirty="0"/>
              <a:t>등의 기본적인 디바이스들을 동작할 수 있게 만드는 프로그램.</a:t>
            </a:r>
            <a:endParaRPr lang="en-US" altLang="ko-KR" sz="1800" dirty="0"/>
          </a:p>
          <a:p>
            <a:pPr>
              <a:lnSpc>
                <a:spcPct val="90000"/>
              </a:lnSpc>
            </a:pPr>
            <a:r>
              <a:rPr lang="en-US" altLang="ko-KR" sz="2400" dirty="0"/>
              <a:t>Universal </a:t>
            </a:r>
            <a:r>
              <a:rPr lang="en-US" altLang="ko-KR" sz="2400" dirty="0" err="1"/>
              <a:t>Bootloader</a:t>
            </a:r>
            <a:r>
              <a:rPr lang="ko-KR" altLang="en-US" sz="2400" dirty="0">
                <a:solidFill>
                  <a:srgbClr val="333333"/>
                </a:solidFill>
              </a:rPr>
              <a:t> 의 약자로 간단하게 </a:t>
            </a:r>
            <a:r>
              <a:rPr lang="en-US" altLang="ko-KR" sz="2400" dirty="0">
                <a:solidFill>
                  <a:srgbClr val="333333"/>
                </a:solidFill>
              </a:rPr>
              <a:t>PowerPC</a:t>
            </a:r>
            <a:r>
              <a:rPr lang="ko-KR" altLang="en-US" sz="2400" dirty="0">
                <a:solidFill>
                  <a:srgbClr val="333333"/>
                </a:solidFill>
              </a:rPr>
              <a:t>와 </a:t>
            </a:r>
            <a:r>
              <a:rPr lang="en-US" altLang="ko-KR" sz="2400" dirty="0">
                <a:solidFill>
                  <a:srgbClr val="333333"/>
                </a:solidFill>
              </a:rPr>
              <a:t>ARM</a:t>
            </a:r>
            <a:r>
              <a:rPr lang="ko-KR" altLang="en-US" sz="2400" dirty="0">
                <a:solidFill>
                  <a:srgbClr val="333333"/>
                </a:solidFill>
              </a:rPr>
              <a:t>에 기반을 둔 임베디드 보드를 위한 부트로더</a:t>
            </a:r>
            <a:r>
              <a:rPr lang="ko-KR" altLang="en-US" sz="2000" dirty="0">
                <a:solidFill>
                  <a:srgbClr val="333333"/>
                </a:solidFill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ko-KR" sz="1800" dirty="0" err="1">
                <a:solidFill>
                  <a:srgbClr val="333333"/>
                </a:solidFill>
              </a:rPr>
              <a:t>Ppcboot</a:t>
            </a:r>
            <a:r>
              <a:rPr lang="ko-KR" altLang="en-US" sz="1800" dirty="0">
                <a:solidFill>
                  <a:srgbClr val="333333"/>
                </a:solidFill>
              </a:rPr>
              <a:t>와 </a:t>
            </a:r>
            <a:r>
              <a:rPr lang="en-US" altLang="ko-KR" sz="1800" dirty="0" err="1">
                <a:solidFill>
                  <a:srgbClr val="333333"/>
                </a:solidFill>
              </a:rPr>
              <a:t>ARMboot</a:t>
            </a:r>
            <a:r>
              <a:rPr lang="ko-KR" altLang="en-US" sz="1800" dirty="0">
                <a:solidFill>
                  <a:srgbClr val="333333"/>
                </a:solidFill>
              </a:rPr>
              <a:t>를 썼던 사람들에게 익숙하다..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solidFill>
                  <a:srgbClr val="333333"/>
                </a:solidFill>
              </a:rPr>
              <a:t>발전을 해가면서 다양한 </a:t>
            </a:r>
            <a:r>
              <a:rPr lang="en-US" altLang="ko-KR" sz="1800" dirty="0">
                <a:solidFill>
                  <a:srgbClr val="333333"/>
                </a:solidFill>
              </a:rPr>
              <a:t>platform</a:t>
            </a:r>
            <a:r>
              <a:rPr lang="ko-KR" altLang="en-US" sz="1800" dirty="0">
                <a:solidFill>
                  <a:srgbClr val="333333"/>
                </a:solidFill>
              </a:rPr>
              <a:t>에 포팅(</a:t>
            </a:r>
            <a:r>
              <a:rPr lang="en-US" altLang="ko-KR" sz="1800" dirty="0" err="1">
                <a:solidFill>
                  <a:srgbClr val="333333"/>
                </a:solidFill>
              </a:rPr>
              <a:t>ppc</a:t>
            </a:r>
            <a:r>
              <a:rPr lang="en-US" altLang="ko-KR" sz="1800" dirty="0">
                <a:solidFill>
                  <a:srgbClr val="333333"/>
                </a:solidFill>
              </a:rPr>
              <a:t>, arm, </a:t>
            </a:r>
            <a:r>
              <a:rPr lang="en-US" altLang="ko-KR" sz="1800" dirty="0" err="1">
                <a:solidFill>
                  <a:srgbClr val="333333"/>
                </a:solidFill>
              </a:rPr>
              <a:t>mips</a:t>
            </a:r>
            <a:r>
              <a:rPr lang="en-US" altLang="ko-KR" sz="1800" dirty="0">
                <a:solidFill>
                  <a:srgbClr val="333333"/>
                </a:solidFill>
              </a:rPr>
              <a:t>, x86...)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solidFill>
                  <a:srgbClr val="333333"/>
                </a:solidFill>
              </a:rPr>
              <a:t>코드가 깔끔하고 구조가 좋음.</a:t>
            </a:r>
          </a:p>
          <a:p>
            <a:pPr lvl="1">
              <a:lnSpc>
                <a:spcPct val="90000"/>
              </a:lnSpc>
            </a:pPr>
            <a:r>
              <a:rPr lang="ko-KR" altLang="en-US" sz="1800" dirty="0">
                <a:solidFill>
                  <a:srgbClr val="333333"/>
                </a:solidFill>
              </a:rPr>
              <a:t>굉장히 강력하고 그나마 쉬운(?) 환경 설정: 많이 쓰이는 </a:t>
            </a:r>
            <a:r>
              <a:rPr lang="en-US" altLang="ko-KR" sz="1800" dirty="0">
                <a:solidFill>
                  <a:srgbClr val="333333"/>
                </a:solidFill>
              </a:rPr>
              <a:t>cpu</a:t>
            </a:r>
            <a:r>
              <a:rPr lang="ko-KR" altLang="en-US" sz="1800" dirty="0">
                <a:solidFill>
                  <a:srgbClr val="333333"/>
                </a:solidFill>
              </a:rPr>
              <a:t>를 사용한 상용 </a:t>
            </a:r>
            <a:r>
              <a:rPr lang="en-US" altLang="ko-KR" sz="1800" dirty="0">
                <a:solidFill>
                  <a:srgbClr val="333333"/>
                </a:solidFill>
              </a:rPr>
              <a:t>evaluation board</a:t>
            </a:r>
            <a:r>
              <a:rPr lang="ko-KR" altLang="en-US" sz="1800" dirty="0">
                <a:solidFill>
                  <a:srgbClr val="333333"/>
                </a:solidFill>
              </a:rPr>
              <a:t>에 대한 기본 </a:t>
            </a:r>
            <a:r>
              <a:rPr lang="en-US" altLang="ko-KR" sz="1800" dirty="0">
                <a:solidFill>
                  <a:srgbClr val="333333"/>
                </a:solidFill>
              </a:rPr>
              <a:t>sample</a:t>
            </a:r>
            <a:r>
              <a:rPr lang="ko-KR" altLang="en-US" sz="1800" dirty="0">
                <a:solidFill>
                  <a:srgbClr val="333333"/>
                </a:solidFill>
              </a:rPr>
              <a:t>코드 존재(수정하여 사용가능) </a:t>
            </a:r>
            <a:endParaRPr lang="en-US" altLang="ko-KR" sz="1800" dirty="0">
              <a:solidFill>
                <a:srgbClr val="333333"/>
              </a:solidFill>
            </a:endParaRPr>
          </a:p>
          <a:p>
            <a:pPr lvl="1">
              <a:lnSpc>
                <a:spcPct val="90000"/>
              </a:lnSpc>
            </a:pPr>
            <a:r>
              <a:rPr lang="ko-KR" altLang="en-US" sz="1800" dirty="0"/>
              <a:t>다른</a:t>
            </a:r>
            <a:r>
              <a:rPr lang="en-US" altLang="ko-KR" sz="1800" dirty="0"/>
              <a:t>cpu</a:t>
            </a:r>
            <a:r>
              <a:rPr lang="ko-KR" altLang="en-US" sz="1800" dirty="0"/>
              <a:t>에 대해 같은 명령어 체계를 사용하므로, 다른 </a:t>
            </a:r>
            <a:r>
              <a:rPr lang="en-US" altLang="ko-KR" sz="1800" dirty="0"/>
              <a:t>platform</a:t>
            </a:r>
            <a:r>
              <a:rPr lang="ko-KR" altLang="en-US" sz="1800" dirty="0"/>
              <a:t>에 적용을 하더라도 큰 어려움 없이 쉽게 접근가능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</a:t>
            </a:r>
            <a:r>
              <a:rPr lang="ko-KR" altLang="en-US" dirty="0" smtClean="0"/>
              <a:t>최신 소스 얻는 법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http://www.denx.de/wiki/U-Boot</a:t>
            </a:r>
            <a:endParaRPr lang="en-US" altLang="ko-KR" dirty="0" smtClean="0"/>
          </a:p>
          <a:p>
            <a:r>
              <a:rPr lang="en-US" altLang="ko-KR" dirty="0" smtClean="0"/>
              <a:t>CPU </a:t>
            </a:r>
            <a:r>
              <a:rPr lang="ko-KR" altLang="en-US" dirty="0" smtClean="0"/>
              <a:t>칩 </a:t>
            </a:r>
            <a:r>
              <a:rPr lang="en-US" altLang="ko-KR" dirty="0" smtClean="0"/>
              <a:t>Band </a:t>
            </a:r>
            <a:r>
              <a:rPr lang="ko-KR" altLang="en-US" dirty="0" smtClean="0"/>
              <a:t>업체에서 얻는 것이 가장 좋다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>
                <a:hlinkClick r:id="rId3"/>
              </a:rPr>
              <a:t>망고</a:t>
            </a:r>
            <a:r>
              <a:rPr lang="en-US" altLang="ko-KR" dirty="0" smtClean="0">
                <a:hlinkClick r:id="rId3"/>
              </a:rPr>
              <a:t>100 </a:t>
            </a:r>
            <a:r>
              <a:rPr lang="ko-KR" altLang="en-US" dirty="0" smtClean="0">
                <a:hlinkClick r:id="rId3"/>
              </a:rPr>
              <a:t>보드 </a:t>
            </a:r>
            <a:r>
              <a:rPr lang="en-US" altLang="ko-KR" dirty="0" smtClean="0">
                <a:hlinkClick r:id="rId3"/>
              </a:rPr>
              <a:t>:http://crztech.iptime.org:8080</a:t>
            </a:r>
            <a:r>
              <a:rPr lang="en-US" altLang="ko-KR" dirty="0" smtClean="0"/>
              <a:t> </a:t>
            </a:r>
            <a:r>
              <a:rPr lang="ko-KR" altLang="en-US" dirty="0" smtClean="0"/>
              <a:t> 최신 소스 사용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U-boot Download , Compile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ko-KR" dirty="0" smtClean="0"/>
              <a:t>#</a:t>
            </a:r>
            <a:r>
              <a:rPr lang="en-US" altLang="ko-KR" dirty="0" err="1" smtClean="0"/>
              <a:t>mkdir</a:t>
            </a:r>
            <a:r>
              <a:rPr lang="en-US" altLang="ko-KR" dirty="0" smtClean="0"/>
              <a:t> ~/work</a:t>
            </a:r>
          </a:p>
          <a:p>
            <a:r>
              <a:rPr lang="en-US" altLang="ko-KR" dirty="0" smtClean="0"/>
              <a:t>#tar </a:t>
            </a:r>
            <a:r>
              <a:rPr lang="en-US" altLang="ko-KR" dirty="0" err="1" smtClean="0"/>
              <a:t>xvf</a:t>
            </a:r>
            <a:r>
              <a:rPr lang="en-US" altLang="ko-KR" dirty="0" smtClean="0"/>
              <a:t> mango100-uboot-2010-0629.tgz</a:t>
            </a:r>
          </a:p>
          <a:p>
            <a:r>
              <a:rPr lang="en-US" altLang="ko-KR" dirty="0" smtClean="0"/>
              <a:t>#cd mango100_uboot_2010_06_29</a:t>
            </a:r>
          </a:p>
          <a:p>
            <a:r>
              <a:rPr lang="en-US" altLang="ko-KR" dirty="0" smtClean="0"/>
              <a:t>#make mango100_config</a:t>
            </a:r>
          </a:p>
          <a:p>
            <a:r>
              <a:rPr lang="en-US" altLang="ko-KR" dirty="0" smtClean="0"/>
              <a:t>#make </a:t>
            </a:r>
          </a:p>
          <a:p>
            <a:endParaRPr lang="ko-KR" alt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933056"/>
            <a:ext cx="3744416" cy="249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Custom Board</a:t>
            </a:r>
            <a:r>
              <a:rPr lang="ko-KR" altLang="en-US"/>
              <a:t>용 </a:t>
            </a:r>
            <a:r>
              <a:rPr lang="en-US" altLang="ko-KR"/>
              <a:t>u-boot</a:t>
            </a:r>
            <a:r>
              <a:rPr lang="ko-KR" altLang="en-US"/>
              <a:t>설정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1371600" y="1828800"/>
            <a:ext cx="6705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altLang="ko-KR" sz="1800" b="1" dirty="0"/>
              <a:t>1) copy: </a:t>
            </a:r>
            <a:r>
              <a:rPr lang="en-US" altLang="ko-KR" sz="1800" b="1" dirty="0" smtClean="0"/>
              <a:t>board/</a:t>
            </a:r>
            <a:r>
              <a:rPr lang="en-US" altLang="ko-KR" sz="1800" b="1" dirty="0" err="1" smtClean="0"/>
              <a:t>samsung</a:t>
            </a:r>
            <a:r>
              <a:rPr lang="en-US" altLang="ko-KR" sz="1800" b="1" dirty="0" smtClean="0"/>
              <a:t>/mango100 </a:t>
            </a:r>
            <a:r>
              <a:rPr lang="en-US" altLang="ko-KR" sz="1800" b="1" dirty="0"/>
              <a:t>=&gt; </a:t>
            </a:r>
            <a:r>
              <a:rPr lang="en-US" altLang="ko-KR" sz="1800" b="1" dirty="0" smtClean="0"/>
              <a:t>board/</a:t>
            </a:r>
            <a:r>
              <a:rPr lang="en-US" altLang="ko-KR" sz="1800" b="1" dirty="0" err="1" smtClean="0"/>
              <a:t>samsung</a:t>
            </a:r>
            <a:r>
              <a:rPr lang="en-US" altLang="ko-KR" sz="1800" b="1" dirty="0" smtClean="0"/>
              <a:t>/</a:t>
            </a:r>
            <a:r>
              <a:rPr lang="en-US" altLang="ko-KR" sz="1800" b="1" dirty="0" err="1" smtClean="0"/>
              <a:t>newmango</a:t>
            </a:r>
            <a:endParaRPr lang="en-US" altLang="ko-KR" sz="1800" b="1" dirty="0"/>
          </a:p>
          <a:p>
            <a:pPr marL="457200" indent="-457200"/>
            <a:r>
              <a:rPr lang="en-US" altLang="ko-KR" sz="1800" b="1" dirty="0"/>
              <a:t>2) copy: </a:t>
            </a:r>
            <a:r>
              <a:rPr lang="en-US" altLang="ko-KR" sz="1800" b="1" dirty="0" smtClean="0"/>
              <a:t>include/</a:t>
            </a:r>
            <a:r>
              <a:rPr lang="en-US" altLang="ko-KR" sz="1800" b="1" dirty="0" err="1" smtClean="0"/>
              <a:t>configs</a:t>
            </a:r>
            <a:r>
              <a:rPr lang="en-US" altLang="ko-KR" sz="1800" b="1" dirty="0" smtClean="0"/>
              <a:t>/mango100.h </a:t>
            </a:r>
            <a:r>
              <a:rPr lang="en-US" altLang="ko-KR" sz="1800" b="1" dirty="0"/>
              <a:t>=&gt; </a:t>
            </a:r>
            <a:r>
              <a:rPr lang="en-US" altLang="ko-KR" sz="1800" b="1" dirty="0" smtClean="0"/>
              <a:t>include/</a:t>
            </a:r>
            <a:r>
              <a:rPr lang="en-US" altLang="ko-KR" sz="1800" b="1" dirty="0" err="1" smtClean="0"/>
              <a:t>configs</a:t>
            </a:r>
            <a:r>
              <a:rPr lang="en-US" altLang="ko-KR" sz="1800" b="1" dirty="0" smtClean="0"/>
              <a:t>/</a:t>
            </a:r>
            <a:r>
              <a:rPr lang="en-US" altLang="ko-KR" sz="1800" b="1" dirty="0" err="1" smtClean="0"/>
              <a:t>newmango.h</a:t>
            </a:r>
            <a:r>
              <a:rPr lang="ko-KR" altLang="en-US" sz="1800" b="1" dirty="0"/>
              <a:t>로 복사</a:t>
            </a:r>
          </a:p>
          <a:p>
            <a:pPr marL="457200" indent="-457200"/>
            <a:r>
              <a:rPr lang="ko-KR" altLang="en-US" sz="1800" b="1" dirty="0"/>
              <a:t>3) </a:t>
            </a:r>
            <a:r>
              <a:rPr lang="en-US" altLang="ko-KR" sz="1800" b="1" dirty="0"/>
              <a:t>vi </a:t>
            </a:r>
            <a:r>
              <a:rPr lang="en-US" altLang="ko-KR" sz="1800" b="1" dirty="0" err="1"/>
              <a:t>Makefile</a:t>
            </a:r>
            <a:endParaRPr lang="en-US" altLang="ko-KR" sz="1800" b="1" dirty="0"/>
          </a:p>
          <a:p>
            <a:pPr marL="457200" indent="-457200"/>
            <a:r>
              <a:rPr lang="en-US" altLang="ko-KR" b="1" dirty="0" smtClean="0"/>
              <a:t>mango100</a:t>
            </a:r>
            <a:r>
              <a:rPr lang="en-US" altLang="ko-KR" sz="1800" b="1" dirty="0" smtClean="0"/>
              <a:t>_config </a:t>
            </a:r>
            <a:r>
              <a:rPr lang="en-US" altLang="ko-KR" sz="1800" b="1" dirty="0"/>
              <a:t>: </a:t>
            </a:r>
            <a:r>
              <a:rPr lang="en-US" altLang="ko-KR" sz="1800" b="1" dirty="0" err="1"/>
              <a:t>unconfig</a:t>
            </a:r>
            <a:endParaRPr lang="en-US" altLang="ko-KR" sz="1800" b="1" dirty="0"/>
          </a:p>
          <a:p>
            <a:pPr marL="457200" indent="-457200"/>
            <a:r>
              <a:rPr lang="en-US" altLang="ko-KR" sz="1800" b="1" dirty="0"/>
              <a:t> @./</a:t>
            </a:r>
            <a:r>
              <a:rPr lang="en-US" altLang="ko-KR" sz="1800" b="1" dirty="0" err="1"/>
              <a:t>mkconfig</a:t>
            </a:r>
            <a:r>
              <a:rPr lang="en-US" altLang="ko-KR" sz="1800" b="1" dirty="0"/>
              <a:t> $(@:_</a:t>
            </a:r>
            <a:r>
              <a:rPr lang="en-US" altLang="ko-KR" sz="1800" b="1" dirty="0" err="1"/>
              <a:t>config</a:t>
            </a:r>
            <a:r>
              <a:rPr lang="en-US" altLang="ko-KR" sz="1800" b="1" dirty="0"/>
              <a:t>=) arm </a:t>
            </a:r>
            <a:r>
              <a:rPr lang="en-US" altLang="ko-KR" sz="1800" b="1" dirty="0" smtClean="0"/>
              <a:t>s5pc1xx mango100 samsung s5pc100</a:t>
            </a:r>
            <a:endParaRPr lang="en-US" altLang="ko-KR" sz="1800" b="1" dirty="0"/>
          </a:p>
          <a:p>
            <a:pPr marL="457200" indent="-457200"/>
            <a:r>
              <a:rPr lang="en-US" altLang="ko-KR" sz="1800" b="1" dirty="0"/>
              <a:t>=&gt; </a:t>
            </a:r>
            <a:r>
              <a:rPr lang="ko-KR" altLang="en-US" sz="1800" b="1" dirty="0"/>
              <a:t>밑에 두줄 추가</a:t>
            </a:r>
          </a:p>
          <a:p>
            <a:pPr marL="457200" indent="-457200"/>
            <a:r>
              <a:rPr lang="en-US" altLang="ko-KR" sz="1800" b="1" dirty="0" err="1" smtClean="0"/>
              <a:t>newmango_config</a:t>
            </a:r>
            <a:r>
              <a:rPr lang="en-US" altLang="ko-KR" sz="1800" b="1" dirty="0" smtClean="0"/>
              <a:t> </a:t>
            </a:r>
            <a:r>
              <a:rPr lang="en-US" altLang="ko-KR" sz="1800" b="1" dirty="0"/>
              <a:t>: </a:t>
            </a:r>
            <a:r>
              <a:rPr lang="en-US" altLang="ko-KR" sz="1800" b="1" dirty="0" err="1"/>
              <a:t>unconfig</a:t>
            </a:r>
            <a:endParaRPr lang="en-US" altLang="ko-KR" sz="1800" b="1" dirty="0"/>
          </a:p>
          <a:p>
            <a:pPr marL="457200" indent="-457200"/>
            <a:r>
              <a:rPr lang="en-US" altLang="ko-KR" sz="1800" b="1" dirty="0"/>
              <a:t> @./</a:t>
            </a:r>
            <a:r>
              <a:rPr lang="en-US" altLang="ko-KR" sz="1800" b="1" dirty="0" err="1"/>
              <a:t>mkconfig</a:t>
            </a:r>
            <a:r>
              <a:rPr lang="en-US" altLang="ko-KR" sz="1800" b="1" dirty="0"/>
              <a:t> $(@:_</a:t>
            </a:r>
            <a:r>
              <a:rPr lang="en-US" altLang="ko-KR" sz="1800" b="1" dirty="0" err="1"/>
              <a:t>config</a:t>
            </a:r>
            <a:r>
              <a:rPr lang="en-US" altLang="ko-KR" sz="1800" b="1" dirty="0"/>
              <a:t>=) arm </a:t>
            </a:r>
            <a:r>
              <a:rPr lang="en-US" altLang="ko-KR" b="1" dirty="0" smtClean="0"/>
              <a:t>s5pc1xx  </a:t>
            </a:r>
            <a:r>
              <a:rPr lang="en-US" altLang="ko-KR" b="1" dirty="0" err="1" smtClean="0"/>
              <a:t>newmango</a:t>
            </a:r>
            <a:r>
              <a:rPr lang="en-US" altLang="ko-KR" b="1" dirty="0" smtClean="0"/>
              <a:t> samsung s5pc100</a:t>
            </a:r>
            <a:endParaRPr lang="en-US" altLang="ko-KR" sz="1800" b="1" dirty="0"/>
          </a:p>
          <a:p>
            <a:pPr marL="457200" indent="-457200"/>
            <a:r>
              <a:rPr lang="en-US" altLang="ko-KR" sz="1800" b="1" dirty="0" smtClean="0"/>
              <a:t>4) board/</a:t>
            </a:r>
            <a:r>
              <a:rPr lang="en-US" altLang="ko-KR" sz="1800" b="1" dirty="0" err="1" smtClean="0"/>
              <a:t>samsung</a:t>
            </a:r>
            <a:r>
              <a:rPr lang="en-US" altLang="ko-KR" sz="1800" b="1" dirty="0" smtClean="0"/>
              <a:t>/</a:t>
            </a:r>
            <a:r>
              <a:rPr lang="en-US" altLang="ko-KR" sz="1800" b="1" dirty="0" err="1" smtClean="0"/>
              <a:t>newmango</a:t>
            </a:r>
            <a:r>
              <a:rPr lang="en-US" altLang="ko-KR" sz="1800" b="1" dirty="0" smtClean="0"/>
              <a:t>/u-boot.lds</a:t>
            </a:r>
          </a:p>
          <a:p>
            <a:pPr marL="457200" indent="-457200"/>
            <a:r>
              <a:rPr lang="en-US" altLang="ko-KR" b="1" dirty="0" smtClean="0"/>
              <a:t> -&gt; board/</a:t>
            </a:r>
            <a:r>
              <a:rPr lang="en-US" altLang="ko-KR" b="1" dirty="0" err="1" smtClean="0"/>
              <a:t>samsung</a:t>
            </a:r>
            <a:r>
              <a:rPr lang="en-US" altLang="ko-KR" b="1" dirty="0" smtClean="0"/>
              <a:t>/</a:t>
            </a:r>
            <a:r>
              <a:rPr lang="en-US" altLang="ko-KR" b="1" dirty="0" err="1" smtClean="0"/>
              <a:t>newmango</a:t>
            </a:r>
            <a:r>
              <a:rPr lang="en-US" altLang="ko-KR" b="1" dirty="0" smtClean="0"/>
              <a:t>/</a:t>
            </a:r>
            <a:r>
              <a:rPr lang="en-US" altLang="ko-KR" b="1" dirty="0" err="1" smtClean="0"/>
              <a:t>lowlevel_init.o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으로 수정</a:t>
            </a:r>
            <a:endParaRPr lang="en-US" altLang="ko-KR" sz="1800" b="1" dirty="0"/>
          </a:p>
          <a:p>
            <a:pPr marL="457200" indent="-457200"/>
            <a:r>
              <a:rPr lang="en-US" altLang="ko-KR" b="1" dirty="0" smtClean="0"/>
              <a:t>4</a:t>
            </a:r>
            <a:r>
              <a:rPr lang="en-US" altLang="ko-KR" sz="1800" b="1" dirty="0" smtClean="0"/>
              <a:t>) </a:t>
            </a:r>
            <a:r>
              <a:rPr lang="en-US" altLang="ko-KR" sz="1800" b="1" dirty="0"/>
              <a:t>compile</a:t>
            </a:r>
          </a:p>
          <a:p>
            <a:pPr marL="457200" indent="-457200"/>
            <a:r>
              <a:rPr lang="en-US" altLang="ko-KR" sz="1800" b="1" dirty="0"/>
              <a:t>make clobber</a:t>
            </a:r>
          </a:p>
          <a:p>
            <a:pPr marL="457200" indent="-457200"/>
            <a:r>
              <a:rPr lang="en-US" altLang="ko-KR" sz="1800" b="1" dirty="0"/>
              <a:t>make </a:t>
            </a:r>
            <a:r>
              <a:rPr lang="en-US" altLang="ko-KR" sz="1800" b="1" dirty="0" err="1" smtClean="0"/>
              <a:t>newmango_config</a:t>
            </a:r>
            <a:endParaRPr lang="en-US" altLang="ko-KR" sz="1800" b="1" dirty="0"/>
          </a:p>
          <a:p>
            <a:pPr marL="457200" indent="-457200"/>
            <a:r>
              <a:rPr lang="en-US" altLang="ko-KR" sz="1800" b="1" dirty="0"/>
              <a:t>make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990600" y="685800"/>
            <a:ext cx="7848600" cy="576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o-KR" altLang="en-US" sz="1200" dirty="0"/>
              <a:t>/</a:t>
            </a:r>
            <a:r>
              <a:rPr lang="en-US" altLang="ko-KR" sz="1200" dirty="0"/>
              <a:t>board </a:t>
            </a:r>
            <a:r>
              <a:rPr lang="en-US" altLang="ko-KR" sz="1200" dirty="0" smtClean="0"/>
              <a:t>---/mango100</a:t>
            </a:r>
            <a:r>
              <a:rPr lang="en-US" altLang="ko-KR" sz="1200" b="1" dirty="0" smtClean="0">
                <a:solidFill>
                  <a:schemeClr val="hlink"/>
                </a:solidFill>
              </a:rPr>
              <a:t>  </a:t>
            </a:r>
            <a:r>
              <a:rPr lang="en-US" altLang="ko-KR" sz="1200" dirty="0" smtClean="0"/>
              <a:t>  </a:t>
            </a:r>
            <a:r>
              <a:rPr lang="en-US" altLang="ko-KR" sz="1200" dirty="0"/>
              <a:t>: cpu </a:t>
            </a:r>
            <a:r>
              <a:rPr lang="ko-KR" altLang="en-US" sz="1200" dirty="0" err="1"/>
              <a:t>디렉토리에</a:t>
            </a:r>
            <a:r>
              <a:rPr lang="ko-KR" altLang="en-US" sz="1200" dirty="0"/>
              <a:t> 있는 </a:t>
            </a:r>
            <a:r>
              <a:rPr lang="en-US" altLang="ko-KR" sz="1200" dirty="0"/>
              <a:t>cpu</a:t>
            </a:r>
            <a:r>
              <a:rPr lang="ko-KR" altLang="en-US" sz="1200" dirty="0"/>
              <a:t>들로 만들어진 보드에 대한코드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          ...            보드에 밀접한 코드들로 보드 초기화 코드, </a:t>
            </a:r>
            <a:r>
              <a:rPr lang="en-US" altLang="ko-KR" sz="1200" dirty="0"/>
              <a:t>memory bank </a:t>
            </a:r>
            <a:r>
              <a:rPr lang="ko-KR" altLang="en-US" sz="1200" dirty="0"/>
              <a:t>설정코드 </a:t>
            </a:r>
            <a:r>
              <a:rPr lang="en-US" altLang="ko-KR" sz="1200" dirty="0"/>
              <a:t>flash</a:t>
            </a:r>
            <a:r>
              <a:rPr lang="ko-KR" altLang="en-US" sz="1200" dirty="0"/>
              <a:t>코드, 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                         </a:t>
            </a:r>
            <a:r>
              <a:rPr lang="ko-KR" altLang="en-US" sz="1200" dirty="0" err="1"/>
              <a:t>부트로더가</a:t>
            </a:r>
            <a:r>
              <a:rPr lang="ko-KR" altLang="en-US" sz="1200" dirty="0"/>
              <a:t> </a:t>
            </a:r>
            <a:r>
              <a:rPr lang="en-US" altLang="ko-KR" sz="1200" dirty="0"/>
              <a:t>dram</a:t>
            </a:r>
            <a:r>
              <a:rPr lang="ko-KR" altLang="en-US" sz="1200" dirty="0"/>
              <a:t>에 위치해야하는 </a:t>
            </a:r>
            <a:r>
              <a:rPr lang="en-US" altLang="ko-KR" sz="1200" dirty="0"/>
              <a:t>relocation address</a:t>
            </a:r>
            <a:r>
              <a:rPr lang="ko-KR" altLang="en-US" sz="1200" dirty="0"/>
              <a:t>를 기록한 </a:t>
            </a:r>
            <a:r>
              <a:rPr lang="en-US" altLang="ko-KR" sz="1200" dirty="0"/>
              <a:t>config.mk,</a:t>
            </a:r>
          </a:p>
          <a:p>
            <a:pPr>
              <a:spcBef>
                <a:spcPct val="50000"/>
              </a:spcBef>
            </a:pPr>
            <a:r>
              <a:rPr lang="en-US" altLang="ko-KR" sz="1200" dirty="0"/>
              <a:t>                         </a:t>
            </a:r>
            <a:r>
              <a:rPr lang="ko-KR" altLang="en-US" sz="1200" dirty="0"/>
              <a:t>전체코드의 배치를 지정하는 </a:t>
            </a:r>
            <a:r>
              <a:rPr lang="en-US" altLang="ko-KR" sz="1200" dirty="0"/>
              <a:t>u-boot.lds</a:t>
            </a:r>
            <a:r>
              <a:rPr lang="ko-KR" altLang="en-US" sz="1200" dirty="0"/>
              <a:t>라는 링커 스크립트 파일</a:t>
            </a:r>
          </a:p>
          <a:p>
            <a:pPr>
              <a:spcBef>
                <a:spcPct val="50000"/>
              </a:spcBef>
            </a:pPr>
            <a:r>
              <a:rPr lang="ko-KR" altLang="en-US" sz="1200" b="1" dirty="0"/>
              <a:t>/</a:t>
            </a:r>
            <a:r>
              <a:rPr lang="en-US" altLang="ko-KR" sz="1200" b="1" dirty="0">
                <a:solidFill>
                  <a:schemeClr val="hlink"/>
                </a:solidFill>
              </a:rPr>
              <a:t>common                      </a:t>
            </a:r>
            <a:r>
              <a:rPr lang="en-US" altLang="ko-KR" sz="1200" dirty="0"/>
              <a:t>:</a:t>
            </a:r>
            <a:r>
              <a:rPr lang="en-US" altLang="ko-KR" sz="1200" b="1" dirty="0"/>
              <a:t> </a:t>
            </a:r>
            <a:r>
              <a:rPr lang="ko-KR" altLang="en-US" sz="1200" dirty="0"/>
              <a:t>각종 명령어, </a:t>
            </a:r>
            <a:r>
              <a:rPr lang="en-US" altLang="ko-KR" sz="1200" dirty="0"/>
              <a:t>user interface main routine</a:t>
            </a:r>
            <a:endParaRPr lang="en-US" altLang="ko-KR" sz="1200" b="1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ko-KR" sz="1200" dirty="0"/>
              <a:t>/cpu   ---</a:t>
            </a:r>
            <a:r>
              <a:rPr lang="en-US" altLang="ko-KR" sz="1200" b="1" dirty="0"/>
              <a:t>/</a:t>
            </a:r>
            <a:r>
              <a:rPr lang="en-US" altLang="ko-KR" sz="1200" b="1" dirty="0" smtClean="0">
                <a:solidFill>
                  <a:schemeClr val="hlink"/>
                </a:solidFill>
              </a:rPr>
              <a:t>cpu/s5pc1xx</a:t>
            </a:r>
            <a:r>
              <a:rPr lang="en-US" altLang="ko-KR" sz="1200" b="1" dirty="0" smtClean="0"/>
              <a:t> </a:t>
            </a:r>
            <a:r>
              <a:rPr lang="en-US" altLang="ko-KR" sz="1200" dirty="0"/>
              <a:t>: cpu</a:t>
            </a:r>
            <a:r>
              <a:rPr lang="ko-KR" altLang="en-US" sz="1200" dirty="0"/>
              <a:t>에 대한 </a:t>
            </a:r>
            <a:r>
              <a:rPr lang="en-US" altLang="ko-KR" sz="1200" dirty="0"/>
              <a:t>startup</a:t>
            </a:r>
            <a:r>
              <a:rPr lang="ko-KR" altLang="en-US" sz="1200" dirty="0"/>
              <a:t>코드(</a:t>
            </a:r>
            <a:r>
              <a:rPr lang="en-US" altLang="ko-KR" sz="1200" dirty="0"/>
              <a:t>cpu</a:t>
            </a:r>
            <a:r>
              <a:rPr lang="ko-KR" altLang="en-US" sz="1200" dirty="0"/>
              <a:t>초기화)와 </a:t>
            </a:r>
            <a:r>
              <a:rPr lang="en-US" altLang="ko-KR" sz="1200" dirty="0"/>
              <a:t>serial, </a:t>
            </a:r>
          </a:p>
          <a:p>
            <a:pPr>
              <a:spcBef>
                <a:spcPct val="50000"/>
              </a:spcBef>
            </a:pPr>
            <a:r>
              <a:rPr lang="en-US" altLang="ko-KR" sz="1200" dirty="0"/>
              <a:t>          ...            clock, timer</a:t>
            </a:r>
            <a:r>
              <a:rPr lang="ko-KR" altLang="en-US" sz="1200" dirty="0"/>
              <a:t>등의 </a:t>
            </a:r>
            <a:r>
              <a:rPr lang="en-US" altLang="ko-KR" sz="1200" dirty="0"/>
              <a:t>cpu specific</a:t>
            </a:r>
            <a:r>
              <a:rPr lang="ko-KR" altLang="en-US" sz="1200" dirty="0"/>
              <a:t>한 코드 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/</a:t>
            </a:r>
            <a:r>
              <a:rPr lang="en-US" altLang="ko-KR" sz="1200" dirty="0"/>
              <a:t>doc                   : </a:t>
            </a:r>
            <a:r>
              <a:rPr lang="ko-KR" altLang="en-US" sz="1200" dirty="0"/>
              <a:t>각종 </a:t>
            </a:r>
            <a:r>
              <a:rPr lang="en-US" altLang="ko-KR" sz="1200" dirty="0"/>
              <a:t>readme file</a:t>
            </a:r>
          </a:p>
          <a:p>
            <a:pPr>
              <a:spcBef>
                <a:spcPct val="50000"/>
              </a:spcBef>
            </a:pPr>
            <a:r>
              <a:rPr lang="en-US" altLang="ko-KR" sz="1200" dirty="0"/>
              <a:t>/drivers               : </a:t>
            </a:r>
            <a:r>
              <a:rPr lang="ko-KR" altLang="en-US" sz="1200" dirty="0"/>
              <a:t>각종 </a:t>
            </a:r>
            <a:r>
              <a:rPr lang="en-US" altLang="ko-KR" sz="1200" dirty="0"/>
              <a:t>network</a:t>
            </a:r>
            <a:r>
              <a:rPr lang="ko-KR" altLang="en-US" sz="1200" dirty="0"/>
              <a:t>과 같은 </a:t>
            </a:r>
            <a:r>
              <a:rPr lang="en-US" altLang="ko-KR" sz="1200" dirty="0"/>
              <a:t>driver</a:t>
            </a:r>
          </a:p>
          <a:p>
            <a:pPr>
              <a:spcBef>
                <a:spcPct val="50000"/>
              </a:spcBef>
            </a:pPr>
            <a:r>
              <a:rPr lang="en-US" altLang="ko-KR" sz="1200" dirty="0"/>
              <a:t>/examples              : </a:t>
            </a:r>
            <a:r>
              <a:rPr lang="ko-KR" altLang="en-US" sz="1200" dirty="0" err="1"/>
              <a:t>부트로더상에서</a:t>
            </a:r>
            <a:r>
              <a:rPr lang="ko-KR" altLang="en-US" sz="1200" dirty="0"/>
              <a:t> 실행시키는 </a:t>
            </a:r>
            <a:r>
              <a:rPr lang="en-US" altLang="ko-KR" sz="1200" dirty="0"/>
              <a:t>standalone app example</a:t>
            </a:r>
          </a:p>
          <a:p>
            <a:pPr>
              <a:spcBef>
                <a:spcPct val="50000"/>
              </a:spcBef>
            </a:pPr>
            <a:r>
              <a:rPr lang="en-US" altLang="ko-KR" sz="1200" dirty="0"/>
              <a:t>/fs ---/jffs2          : OS(</a:t>
            </a:r>
            <a:r>
              <a:rPr lang="ko-KR" altLang="en-US" sz="1200" dirty="0"/>
              <a:t>특히 </a:t>
            </a:r>
            <a:r>
              <a:rPr lang="en-US" altLang="ko-KR" sz="1200" dirty="0"/>
              <a:t>linux)</a:t>
            </a:r>
            <a:r>
              <a:rPr lang="ko-KR" altLang="en-US" sz="1200" dirty="0"/>
              <a:t>지원 </a:t>
            </a:r>
            <a:r>
              <a:rPr lang="en-US" altLang="ko-KR" sz="1200" dirty="0"/>
              <a:t>file system</a:t>
            </a:r>
          </a:p>
          <a:p>
            <a:pPr>
              <a:spcBef>
                <a:spcPct val="50000"/>
              </a:spcBef>
            </a:pPr>
            <a:r>
              <a:rPr lang="en-US" altLang="ko-KR" sz="1200" dirty="0"/>
              <a:t>/include ---/include/</a:t>
            </a:r>
            <a:r>
              <a:rPr lang="en-US" altLang="ko-KR" sz="1200" dirty="0" err="1"/>
              <a:t>asm</a:t>
            </a:r>
            <a:r>
              <a:rPr lang="en-US" altLang="ko-KR" sz="1200" dirty="0"/>
              <a:t>-arm : </a:t>
            </a:r>
            <a:r>
              <a:rPr lang="ko-KR" altLang="en-US" sz="1200" dirty="0"/>
              <a:t>해당 </a:t>
            </a:r>
            <a:r>
              <a:rPr lang="en-US" altLang="ko-KR" sz="1200" dirty="0"/>
              <a:t>platform</a:t>
            </a:r>
            <a:r>
              <a:rPr lang="ko-KR" altLang="en-US" sz="1200" dirty="0"/>
              <a:t>에 대한 코드는 </a:t>
            </a:r>
            <a:r>
              <a:rPr lang="en-US" altLang="ko-KR" sz="1200" dirty="0"/>
              <a:t>include/</a:t>
            </a:r>
            <a:r>
              <a:rPr lang="en-US" altLang="ko-KR" sz="1200" dirty="0" err="1"/>
              <a:t>asm</a:t>
            </a:r>
            <a:r>
              <a:rPr lang="en-US" altLang="ko-KR" sz="1200" dirty="0"/>
              <a:t>-arm</a:t>
            </a:r>
            <a:r>
              <a:rPr lang="ko-KR" altLang="en-US" sz="1200" dirty="0" err="1"/>
              <a:t>같은식으로</a:t>
            </a:r>
            <a:r>
              <a:rPr lang="ko-KR" altLang="en-US" sz="1200" dirty="0"/>
              <a:t> 존재. 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                               중요한 파일로 </a:t>
            </a:r>
            <a:r>
              <a:rPr lang="en-US" altLang="ko-KR" sz="1200" dirty="0"/>
              <a:t>u-</a:t>
            </a:r>
            <a:r>
              <a:rPr lang="en-US" altLang="ko-KR" sz="1200" dirty="0" err="1"/>
              <a:t>boot.h</a:t>
            </a:r>
            <a:r>
              <a:rPr lang="ko-KR" altLang="en-US" sz="1200" dirty="0"/>
              <a:t>에 </a:t>
            </a:r>
            <a:r>
              <a:rPr lang="en-US" altLang="ko-KR" sz="1200" dirty="0"/>
              <a:t>board description structure</a:t>
            </a:r>
            <a:r>
              <a:rPr lang="ko-KR" altLang="en-US" sz="1200" dirty="0"/>
              <a:t>가 존재함.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                               (</a:t>
            </a:r>
            <a:r>
              <a:rPr lang="en-US" altLang="ko-KR" sz="1200" dirty="0" err="1"/>
              <a:t>ppc</a:t>
            </a:r>
            <a:r>
              <a:rPr lang="ko-KR" altLang="en-US" sz="1200" dirty="0"/>
              <a:t>에서 매우 중요함, </a:t>
            </a:r>
            <a:r>
              <a:rPr lang="en-US" altLang="ko-KR" sz="1200" dirty="0"/>
              <a:t>arm</a:t>
            </a:r>
            <a:r>
              <a:rPr lang="ko-KR" altLang="en-US" sz="1200" dirty="0"/>
              <a:t>에서는 덜 중요)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            ...                  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            </a:t>
            </a:r>
            <a:r>
              <a:rPr lang="ko-KR" altLang="en-US" sz="1200" b="1" dirty="0"/>
              <a:t>/</a:t>
            </a:r>
            <a:r>
              <a:rPr lang="en-US" altLang="ko-KR" sz="1200" b="1" dirty="0">
                <a:solidFill>
                  <a:schemeClr val="hlink"/>
                </a:solidFill>
              </a:rPr>
              <a:t>include/</a:t>
            </a:r>
            <a:r>
              <a:rPr lang="en-US" altLang="ko-KR" sz="1200" b="1" dirty="0" err="1">
                <a:solidFill>
                  <a:schemeClr val="hlink"/>
                </a:solidFill>
              </a:rPr>
              <a:t>configs</a:t>
            </a:r>
            <a:r>
              <a:rPr lang="en-US" altLang="ko-KR" sz="1200" dirty="0"/>
              <a:t> : </a:t>
            </a:r>
            <a:r>
              <a:rPr lang="ko-KR" altLang="en-US" sz="1200" dirty="0"/>
              <a:t>각 보드에 대한 설정파일들이 있습니다, [보드이름].</a:t>
            </a:r>
            <a:r>
              <a:rPr lang="en-US" altLang="ko-KR" sz="1200" dirty="0"/>
              <a:t>h</a:t>
            </a:r>
            <a:r>
              <a:rPr lang="ko-KR" altLang="en-US" sz="1200" dirty="0"/>
              <a:t>의 형태.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            ...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/</a:t>
            </a:r>
            <a:r>
              <a:rPr lang="en-US" altLang="ko-KR" sz="1200" dirty="0"/>
              <a:t>lib_arm                : u-boot</a:t>
            </a:r>
            <a:r>
              <a:rPr lang="ko-KR" altLang="en-US" sz="1200" dirty="0"/>
              <a:t>의 </a:t>
            </a:r>
            <a:r>
              <a:rPr lang="en-US" altLang="ko-KR" sz="1200" dirty="0"/>
              <a:t>arm</a:t>
            </a:r>
            <a:r>
              <a:rPr lang="ko-KR" altLang="en-US" sz="1200" dirty="0"/>
              <a:t>쪽 </a:t>
            </a:r>
            <a:r>
              <a:rPr lang="en-US" altLang="ko-KR" sz="1200" dirty="0"/>
              <a:t>C </a:t>
            </a:r>
            <a:r>
              <a:rPr lang="ko-KR" altLang="en-US" sz="1200" dirty="0" err="1"/>
              <a:t>메인코드들이</a:t>
            </a:r>
            <a:r>
              <a:rPr lang="ko-KR" altLang="en-US" sz="1200" dirty="0"/>
              <a:t> 있습니다.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/</a:t>
            </a:r>
            <a:r>
              <a:rPr lang="en-US" altLang="ko-KR" sz="1200" dirty="0"/>
              <a:t>net                    : </a:t>
            </a:r>
            <a:r>
              <a:rPr lang="en-US" altLang="ko-KR" sz="1200" dirty="0" err="1"/>
              <a:t>tftp</a:t>
            </a:r>
            <a:r>
              <a:rPr lang="ko-KR" altLang="en-US" sz="1200" dirty="0"/>
              <a:t>등의 네트워크 코드</a:t>
            </a:r>
          </a:p>
          <a:p>
            <a:pPr>
              <a:spcBef>
                <a:spcPct val="50000"/>
              </a:spcBef>
            </a:pPr>
            <a:r>
              <a:rPr lang="ko-KR" altLang="en-US" sz="1200" dirty="0"/>
              <a:t>/</a:t>
            </a:r>
            <a:r>
              <a:rPr lang="en-US" altLang="ko-KR" sz="1200" dirty="0"/>
              <a:t>rtc                    : Real Time Clock driver</a:t>
            </a:r>
          </a:p>
          <a:p>
            <a:pPr>
              <a:spcBef>
                <a:spcPct val="50000"/>
              </a:spcBef>
            </a:pPr>
            <a:r>
              <a:rPr lang="en-US" altLang="ko-KR" sz="1200" dirty="0"/>
              <a:t>/tools                  : </a:t>
            </a:r>
            <a:r>
              <a:rPr lang="en-US" altLang="ko-KR" sz="1200" dirty="0" err="1"/>
              <a:t>mkimage</a:t>
            </a:r>
            <a:r>
              <a:rPr lang="ko-KR" altLang="en-US" sz="1200" dirty="0"/>
              <a:t>등의 툴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685800" y="165100"/>
            <a:ext cx="243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/>
              <a:t>Source tree </a:t>
            </a:r>
            <a:r>
              <a:rPr lang="ko-KR" altLang="en-US"/>
              <a:t>구조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219200"/>
            <a:ext cx="5811837" cy="525463"/>
          </a:xfrm>
        </p:spPr>
        <p:txBody>
          <a:bodyPr>
            <a:normAutofit/>
          </a:bodyPr>
          <a:lstStyle/>
          <a:p>
            <a:r>
              <a:rPr lang="en-US" altLang="ko-KR" sz="2800"/>
              <a:t>Source Flow</a:t>
            </a:r>
            <a:endParaRPr lang="ko-KR" altLang="en-US" sz="2800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838200" y="2057400"/>
            <a:ext cx="7772400" cy="4038600"/>
          </a:xfrm>
          <a:noFill/>
          <a:ln/>
        </p:spPr>
        <p:txBody>
          <a:bodyPr/>
          <a:lstStyle/>
          <a:p>
            <a:r>
              <a:rPr lang="en-US" altLang="ko-KR" sz="1800" b="1" dirty="0" smtClean="0"/>
              <a:t>startup(</a:t>
            </a:r>
            <a:r>
              <a:rPr lang="en-US" altLang="ko-KR" sz="1800" b="1" dirty="0" err="1" smtClean="0"/>
              <a:t>cpu</a:t>
            </a:r>
            <a:r>
              <a:rPr lang="en-US" altLang="ko-KR" sz="1800" b="1" dirty="0" smtClean="0"/>
              <a:t>/s5pc1xx/</a:t>
            </a:r>
            <a:r>
              <a:rPr lang="en-US" altLang="ko-KR" sz="1800" b="1" dirty="0" err="1" smtClean="0"/>
              <a:t>start.S</a:t>
            </a:r>
            <a:r>
              <a:rPr lang="en-US" altLang="ko-KR" sz="1800" b="1" dirty="0"/>
              <a:t>)</a:t>
            </a:r>
          </a:p>
          <a:p>
            <a:pPr lvl="1"/>
            <a:r>
              <a:rPr lang="en-US" altLang="ko-KR" sz="1600" dirty="0"/>
              <a:t>cpu</a:t>
            </a:r>
            <a:r>
              <a:rPr lang="ko-KR" altLang="en-US" sz="1600" dirty="0"/>
              <a:t>초기화, </a:t>
            </a:r>
            <a:r>
              <a:rPr lang="en-US" altLang="ko-KR" sz="1600" dirty="0"/>
              <a:t>dram</a:t>
            </a:r>
            <a:r>
              <a:rPr lang="ko-KR" altLang="en-US" sz="1600" dirty="0"/>
              <a:t>초기화, 그 후에 </a:t>
            </a:r>
            <a:r>
              <a:rPr lang="ko-KR" altLang="en-US" sz="1600" dirty="0" err="1"/>
              <a:t>부트로더의</a:t>
            </a:r>
            <a:r>
              <a:rPr lang="ko-KR" altLang="en-US" sz="1600" dirty="0"/>
              <a:t> </a:t>
            </a:r>
            <a:r>
              <a:rPr lang="en-US" altLang="ko-KR" sz="1600" dirty="0"/>
              <a:t>ram</a:t>
            </a:r>
            <a:r>
              <a:rPr lang="ko-KR" altLang="en-US" sz="1600" dirty="0"/>
              <a:t>으로의 </a:t>
            </a:r>
            <a:r>
              <a:rPr lang="en-US" altLang="ko-KR" sz="1600" dirty="0"/>
              <a:t>relocation, C</a:t>
            </a:r>
            <a:r>
              <a:rPr lang="ko-KR" altLang="en-US" sz="1600" dirty="0"/>
              <a:t>코드에서의 </a:t>
            </a:r>
            <a:r>
              <a:rPr lang="en-US" altLang="ko-KR" sz="1600" dirty="0"/>
              <a:t>main</a:t>
            </a:r>
            <a:r>
              <a:rPr lang="ko-KR" altLang="en-US" sz="1600" dirty="0"/>
              <a:t>인 </a:t>
            </a:r>
            <a:r>
              <a:rPr lang="en-US" altLang="ko-KR" sz="1600" dirty="0"/>
              <a:t>start_armboot()</a:t>
            </a:r>
            <a:r>
              <a:rPr lang="ko-KR" altLang="en-US" sz="1600" dirty="0"/>
              <a:t>를 호출함.</a:t>
            </a:r>
          </a:p>
          <a:p>
            <a:r>
              <a:rPr lang="en-US" altLang="ko-KR" sz="1800" b="1" dirty="0"/>
              <a:t>c</a:t>
            </a:r>
            <a:r>
              <a:rPr lang="ko-KR" altLang="en-US" sz="1800" b="1" dirty="0"/>
              <a:t>쪽의 </a:t>
            </a:r>
            <a:r>
              <a:rPr lang="en-US" altLang="ko-KR" sz="1800" b="1" dirty="0"/>
              <a:t>start</a:t>
            </a:r>
            <a:r>
              <a:rPr lang="ko-KR" altLang="en-US" sz="1800" b="1" dirty="0"/>
              <a:t>코드(</a:t>
            </a:r>
            <a:r>
              <a:rPr lang="en-US" altLang="ko-KR" sz="1800" b="1" dirty="0" err="1"/>
              <a:t>lib_arm</a:t>
            </a:r>
            <a:r>
              <a:rPr lang="en-US" altLang="ko-KR" sz="1800" b="1" dirty="0"/>
              <a:t>/</a:t>
            </a:r>
            <a:r>
              <a:rPr lang="en-US" altLang="ko-KR" sz="1800" b="1" dirty="0" err="1"/>
              <a:t>board.c</a:t>
            </a:r>
            <a:r>
              <a:rPr lang="en-US" altLang="ko-KR" sz="1800" b="1" dirty="0"/>
              <a:t>) </a:t>
            </a:r>
          </a:p>
          <a:p>
            <a:pPr lvl="1"/>
            <a:r>
              <a:rPr lang="en-US" altLang="ko-KR" sz="1600" dirty="0"/>
              <a:t>dram</a:t>
            </a:r>
            <a:r>
              <a:rPr lang="ko-KR" altLang="en-US" sz="1600" dirty="0"/>
              <a:t>초기화 이후의 </a:t>
            </a:r>
            <a:r>
              <a:rPr lang="en-US" altLang="ko-KR" sz="1600" dirty="0"/>
              <a:t>flash, </a:t>
            </a:r>
            <a:r>
              <a:rPr lang="en-US" altLang="ko-KR" sz="1600" dirty="0" err="1"/>
              <a:t>uart</a:t>
            </a:r>
            <a:r>
              <a:rPr lang="ko-KR" altLang="en-US" sz="1600" dirty="0"/>
              <a:t>등등의 주변 디바이스 초기화</a:t>
            </a:r>
          </a:p>
          <a:p>
            <a:r>
              <a:rPr lang="ko-KR" altLang="en-US" sz="1800" b="1" dirty="0" err="1"/>
              <a:t>메인루프</a:t>
            </a:r>
            <a:r>
              <a:rPr lang="ko-KR" altLang="en-US" sz="1800" b="1" dirty="0"/>
              <a:t>(</a:t>
            </a:r>
            <a:r>
              <a:rPr lang="en-US" altLang="ko-KR" sz="1800" b="1" dirty="0"/>
              <a:t>command line shell: common/</a:t>
            </a:r>
            <a:r>
              <a:rPr lang="en-US" altLang="ko-KR" sz="1800" b="1" dirty="0" err="1"/>
              <a:t>main.c</a:t>
            </a:r>
            <a:r>
              <a:rPr lang="ko-KR" altLang="en-US" sz="1800" b="1" dirty="0"/>
              <a:t>) </a:t>
            </a:r>
          </a:p>
          <a:p>
            <a:pPr lvl="1"/>
            <a:r>
              <a:rPr lang="ko-KR" altLang="en-US" sz="1600" dirty="0"/>
              <a:t>유닉스 </a:t>
            </a:r>
            <a:r>
              <a:rPr lang="en-US" altLang="ko-KR" sz="1600" dirty="0"/>
              <a:t>shell</a:t>
            </a:r>
            <a:r>
              <a:rPr lang="ko-KR" altLang="en-US" sz="1600" dirty="0"/>
              <a:t>과 같은 명령어 처리 루틴. </a:t>
            </a:r>
            <a:r>
              <a:rPr lang="en-US" altLang="ko-KR" sz="1600" dirty="0" err="1"/>
              <a:t>autoboot</a:t>
            </a:r>
            <a:r>
              <a:rPr lang="en-US" altLang="ko-KR" sz="1600" dirty="0"/>
              <a:t> delay</a:t>
            </a:r>
            <a:r>
              <a:rPr lang="ko-KR" altLang="en-US" sz="1600" dirty="0"/>
              <a:t>동안 </a:t>
            </a:r>
            <a:r>
              <a:rPr lang="en-US" altLang="ko-KR" sz="1600" dirty="0"/>
              <a:t>enter</a:t>
            </a:r>
            <a:r>
              <a:rPr lang="ko-KR" altLang="en-US" sz="1600" dirty="0"/>
              <a:t>키 입력을 기다리는데 </a:t>
            </a:r>
            <a:r>
              <a:rPr lang="ko-KR" altLang="en-US" sz="1600" dirty="0" err="1"/>
              <a:t>그동안</a:t>
            </a:r>
            <a:r>
              <a:rPr lang="ko-KR" altLang="en-US" sz="1600" dirty="0"/>
              <a:t> 키 입력이 안되면 바로 </a:t>
            </a:r>
            <a:r>
              <a:rPr lang="en-US" altLang="ko-KR" sz="1600" dirty="0"/>
              <a:t>boot command(</a:t>
            </a:r>
            <a:r>
              <a:rPr lang="ko-KR" altLang="en-US" sz="1600" dirty="0"/>
              <a:t>설정파일을 보면 나옴)</a:t>
            </a:r>
            <a:r>
              <a:rPr lang="ko-KR" altLang="en-US" sz="1600" dirty="0" err="1"/>
              <a:t>를</a:t>
            </a:r>
            <a:r>
              <a:rPr lang="ko-KR" altLang="en-US" sz="1600" dirty="0"/>
              <a:t> 실행시킴.</a:t>
            </a:r>
          </a:p>
          <a:p>
            <a:r>
              <a:rPr lang="en-US" altLang="ko-KR" sz="1800" b="1" dirty="0"/>
              <a:t>app</a:t>
            </a:r>
            <a:r>
              <a:rPr lang="ko-KR" altLang="en-US" sz="1800" b="1" dirty="0"/>
              <a:t>의 실행 혹은 리눅스등의 </a:t>
            </a:r>
            <a:r>
              <a:rPr lang="en-US" altLang="ko-KR" sz="1800" b="1" dirty="0"/>
              <a:t>OS</a:t>
            </a:r>
            <a:r>
              <a:rPr lang="ko-KR" altLang="en-US" sz="1800" b="1" dirty="0"/>
              <a:t>로 부팅(</a:t>
            </a:r>
            <a:r>
              <a:rPr lang="en-US" altLang="ko-KR" sz="1800" b="1" dirty="0" err="1"/>
              <a:t>lib_arm</a:t>
            </a:r>
            <a:r>
              <a:rPr lang="en-US" altLang="ko-KR" sz="1800" b="1" dirty="0"/>
              <a:t>/</a:t>
            </a:r>
            <a:r>
              <a:rPr lang="en-US" altLang="ko-KR" sz="1800" b="1" dirty="0" err="1"/>
              <a:t>armlinux.c</a:t>
            </a:r>
            <a:r>
              <a:rPr lang="en-US" altLang="ko-KR" sz="1800" b="1" dirty="0"/>
              <a:t>)</a:t>
            </a:r>
          </a:p>
          <a:p>
            <a:pPr lvl="1"/>
            <a:r>
              <a:rPr lang="ko-KR" altLang="en-US" sz="1600" dirty="0"/>
              <a:t>헤더가 붙은 커널의 헤더를 읽어서 압축을 </a:t>
            </a:r>
            <a:r>
              <a:rPr lang="ko-KR" altLang="en-US" sz="1600" dirty="0" smtClean="0"/>
              <a:t>풀고 </a:t>
            </a:r>
            <a:r>
              <a:rPr lang="ko-KR" altLang="en-US" sz="1600" dirty="0" err="1"/>
              <a:t>리눅스로</a:t>
            </a:r>
            <a:r>
              <a:rPr lang="ko-KR" altLang="en-US" sz="1600" dirty="0"/>
              <a:t> 제어권을 넘겨주는 코드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Mango100 </a:t>
            </a:r>
            <a:r>
              <a:rPr lang="en-US" altLang="ko-KR" dirty="0" err="1" smtClean="0"/>
              <a:t>tftp</a:t>
            </a:r>
            <a:r>
              <a:rPr lang="en-US" altLang="ko-KR" dirty="0" smtClean="0"/>
              <a:t> </a:t>
            </a:r>
            <a:r>
              <a:rPr lang="ko-KR" altLang="en-US" dirty="0" smtClean="0"/>
              <a:t>로 </a:t>
            </a:r>
            <a:r>
              <a:rPr lang="en-US" altLang="ko-KR" dirty="0" smtClean="0"/>
              <a:t>u-boot write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&gt;#</a:t>
            </a:r>
            <a:r>
              <a:rPr lang="en-US" altLang="ko-KR" dirty="0" err="1" smtClean="0"/>
              <a:t>minicom</a:t>
            </a:r>
            <a:r>
              <a:rPr lang="en-US" altLang="ko-KR" dirty="0" smtClean="0"/>
              <a:t> </a:t>
            </a:r>
          </a:p>
          <a:p>
            <a:r>
              <a:rPr lang="ko-KR" altLang="en-US" dirty="0" smtClean="0"/>
              <a:t>전원인가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설명</a:t>
            </a:r>
            <a:r>
              <a:rPr lang="en-US" altLang="ko-KR" dirty="0" smtClean="0"/>
              <a:t>:</a:t>
            </a:r>
            <a:r>
              <a:rPr lang="en-US" altLang="ko-KR" dirty="0" err="1" smtClean="0"/>
              <a:t>ipaddr</a:t>
            </a:r>
            <a:r>
              <a:rPr lang="en-US" altLang="ko-KR" dirty="0" smtClean="0"/>
              <a:t> :</a:t>
            </a:r>
            <a:r>
              <a:rPr lang="ko-KR" altLang="en-US" dirty="0" smtClean="0"/>
              <a:t>망고보드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, </a:t>
            </a:r>
            <a:r>
              <a:rPr lang="en-US" altLang="ko-KR" dirty="0" err="1" smtClean="0"/>
              <a:t>serverip</a:t>
            </a:r>
            <a:r>
              <a:rPr lang="en-US" altLang="ko-KR" dirty="0" smtClean="0"/>
              <a:t> :</a:t>
            </a:r>
            <a:r>
              <a:rPr lang="en-US" altLang="ko-KR" dirty="0" err="1" smtClean="0"/>
              <a:t>tftp</a:t>
            </a:r>
            <a:r>
              <a:rPr lang="en-US" altLang="ko-KR" dirty="0" smtClean="0"/>
              <a:t> host </a:t>
            </a:r>
            <a:r>
              <a:rPr lang="en-US" altLang="ko-KR" dirty="0" err="1" smtClean="0"/>
              <a:t>ip</a:t>
            </a:r>
            <a:r>
              <a:rPr lang="en-US" altLang="ko-KR" dirty="0" smtClean="0"/>
              <a:t> , </a:t>
            </a:r>
            <a:r>
              <a:rPr lang="en-US" altLang="ko-KR" dirty="0" err="1" smtClean="0"/>
              <a:t>gatewayip:Gatewayip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&gt;# </a:t>
            </a:r>
            <a:r>
              <a:rPr lang="en-US" altLang="ko-KR" dirty="0" err="1" smtClean="0"/>
              <a:t>tftp</a:t>
            </a:r>
            <a:r>
              <a:rPr lang="en-US" altLang="ko-KR" dirty="0" smtClean="0"/>
              <a:t> 21000000 u-boot.bin</a:t>
            </a:r>
          </a:p>
          <a:p>
            <a:r>
              <a:rPr lang="en-US" altLang="ko-KR" dirty="0" smtClean="0"/>
              <a:t>&gt;# nand write 21000000 0 40000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80928"/>
            <a:ext cx="616267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망고</a:t>
            </a:r>
            <a:r>
              <a:rPr lang="en-US" altLang="ko-KR" dirty="0" smtClean="0"/>
              <a:t>100 USB OTG</a:t>
            </a:r>
            <a:r>
              <a:rPr lang="ko-KR" altLang="en-US" dirty="0" smtClean="0"/>
              <a:t> 이용 </a:t>
            </a:r>
            <a:r>
              <a:rPr lang="en-US" altLang="ko-KR" dirty="0" smtClean="0"/>
              <a:t>u-boot write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cafe.naver.com/embeddedcrazyboys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>
                <a:hlinkClick r:id="rId2"/>
              </a:rPr>
              <a:t>http://cafe.naver.com/embeddedcrazyboys/5484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&gt;#</a:t>
            </a:r>
            <a:r>
              <a:rPr lang="en-US" altLang="ko-KR" sz="2000" dirty="0" err="1" smtClean="0"/>
              <a:t>mincom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실행</a:t>
            </a:r>
            <a:endParaRPr lang="en-US" altLang="ko-KR" sz="2000" dirty="0" smtClean="0"/>
          </a:p>
          <a:p>
            <a:r>
              <a:rPr lang="en-US" altLang="ko-KR" sz="2000" dirty="0" smtClean="0"/>
              <a:t>&gt;#</a:t>
            </a:r>
            <a:r>
              <a:rPr lang="en-US" altLang="ko-KR" sz="2000" dirty="0" err="1" smtClean="0"/>
              <a:t>dnw</a:t>
            </a:r>
            <a:r>
              <a:rPr lang="en-US" altLang="ko-KR" sz="2000" dirty="0" smtClean="0"/>
              <a:t> 21000000</a:t>
            </a:r>
          </a:p>
          <a:p>
            <a:endParaRPr lang="ko-KR" alt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988840"/>
            <a:ext cx="47625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4581128"/>
            <a:ext cx="61531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711</Words>
  <Application>Microsoft Office PowerPoint</Application>
  <PresentationFormat>화면 슬라이드 쇼(4:3)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Office 테마</vt:lpstr>
      <vt:lpstr>망고100 보드로 놀아보자-5</vt:lpstr>
      <vt:lpstr>U-Boot란? &amp; 특징</vt:lpstr>
      <vt:lpstr>U-boot 최신 소스 얻는 법</vt:lpstr>
      <vt:lpstr>U-boot Download , Compile</vt:lpstr>
      <vt:lpstr>Custom Board용 u-boot설정</vt:lpstr>
      <vt:lpstr>슬라이드 6</vt:lpstr>
      <vt:lpstr>Source Flow</vt:lpstr>
      <vt:lpstr>Mango100 tftp 로 u-boot write</vt:lpstr>
      <vt:lpstr>망고100 USB OTG 이용 u-boot write</vt:lpstr>
      <vt:lpstr>망고100 SD booting  준비물</vt:lpstr>
      <vt:lpstr>망고100 SD booting Image Write</vt:lpstr>
    </vt:vector>
  </TitlesOfParts>
  <Company>crztech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망고100 보드로 놀아보자-5</dc:title>
  <dc:creator>icanjji</dc:creator>
  <cp:lastModifiedBy>icanjji</cp:lastModifiedBy>
  <cp:revision>2</cp:revision>
  <dcterms:created xsi:type="dcterms:W3CDTF">2010-08-09T17:58:37Z</dcterms:created>
  <dcterms:modified xsi:type="dcterms:W3CDTF">2010-08-09T18:02:29Z</dcterms:modified>
</cp:coreProperties>
</file>