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36613-7A5F-47DA-B60D-3C953C581659}" type="datetimeFigureOut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AD9FF-2F21-4811-93A9-629182D8B10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D9FF-2F21-4811-93A9-629182D8B100}" type="slidenum">
              <a:rPr lang="ko-KR" altLang="en-US" smtClean="0"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CEE2-43FF-449D-B9F4-39FAC7E4B53A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1724-C21D-45BB-B79F-A636B598AC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51BB-236A-4B76-86B2-FC4329105994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1724-C21D-45BB-B79F-A636B598AC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E53E-8EBB-4EA1-830C-0C201B59302B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1724-C21D-45BB-B79F-A636B598AC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B608-3E40-401A-94A4-D9CD9BCF964C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1724-C21D-45BB-B79F-A636B598AC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186CF-92FC-48B8-A5B9-38087044DA73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1724-C21D-45BB-B79F-A636B598AC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325F-46AD-4FDE-B992-DD7B2683DB99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1724-C21D-45BB-B79F-A636B598AC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20A3-B365-4C88-8283-23CB02D55062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1724-C21D-45BB-B79F-A636B598AC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F1425-9D18-4F21-99A0-B77BAA97CC81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1724-C21D-45BB-B79F-A636B598AC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8C2A3-9331-4AEE-B510-13C480D26808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1724-C21D-45BB-B79F-A636B598AC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9EB84-07C1-449D-8EF6-6B6335106CF7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1724-C21D-45BB-B79F-A636B598AC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2F908-958A-4A7F-8508-DD19DE8E5D34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1724-C21D-45BB-B79F-A636B598AC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B4AE2-027D-406F-8EC4-7984655789E4}" type="datetime1">
              <a:rPr lang="ko-KR" altLang="en-US" smtClean="0"/>
              <a:t>2010-08-05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11724-C21D-45BB-B79F-A636B598AC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ware.com/products/workstation/index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개발환경</a:t>
            </a:r>
            <a:r>
              <a:rPr lang="en-US" altLang="ko-KR" dirty="0"/>
              <a:t> </a:t>
            </a:r>
            <a:r>
              <a:rPr lang="ko-KR" altLang="en-US" dirty="0" smtClean="0"/>
              <a:t>설정</a:t>
            </a:r>
            <a:endParaRPr lang="en-US" altLang="ko-KR" dirty="0" smtClean="0"/>
          </a:p>
          <a:p>
            <a:r>
              <a:rPr lang="en-US" altLang="ko-KR" dirty="0" smtClean="0"/>
              <a:t>(</a:t>
            </a:r>
            <a:r>
              <a:rPr lang="en-US" altLang="ko-KR" dirty="0" err="1" smtClean="0"/>
              <a:t>Vmware,Fedora</a:t>
            </a:r>
            <a:r>
              <a:rPr lang="en-US" altLang="ko-KR" dirty="0" smtClean="0"/>
              <a:t> 12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824064" cy="365125"/>
          </a:xfrm>
        </p:spPr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Fedora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41148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Fedora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-5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457" y="1605228"/>
            <a:ext cx="4114286" cy="42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Fedora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-6 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786058"/>
            <a:ext cx="505320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357298"/>
            <a:ext cx="4429156" cy="120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Fedora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-9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Fedora </a:t>
            </a:r>
            <a:r>
              <a:rPr lang="ko-KR" altLang="en-US" dirty="0" smtClean="0"/>
              <a:t>설이</a:t>
            </a:r>
            <a:r>
              <a:rPr lang="en-US" altLang="ko-KR" dirty="0" smtClean="0"/>
              <a:t>-10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14488"/>
            <a:ext cx="679392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Fedora </a:t>
            </a:r>
            <a:r>
              <a:rPr lang="ko-KR" altLang="en-US" dirty="0" smtClean="0"/>
              <a:t>환경설정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6264696" cy="469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Fedora </a:t>
            </a:r>
            <a:r>
              <a:rPr lang="ko-KR" altLang="en-US" dirty="0" smtClean="0"/>
              <a:t>환경 설정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SELinux</a:t>
            </a:r>
            <a:r>
              <a:rPr lang="en-US" altLang="ko-KR" dirty="0" smtClean="0"/>
              <a:t> </a:t>
            </a:r>
            <a:r>
              <a:rPr lang="ko-KR" altLang="en-US" dirty="0" smtClean="0"/>
              <a:t>비활성화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898" y="1447800"/>
            <a:ext cx="717140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Fedora </a:t>
            </a:r>
            <a:r>
              <a:rPr lang="ko-KR" altLang="en-US" dirty="0" smtClean="0"/>
              <a:t>환경 설정 </a:t>
            </a:r>
            <a:r>
              <a:rPr lang="en-US" altLang="ko-KR" dirty="0" smtClean="0"/>
              <a:t>(</a:t>
            </a:r>
            <a:r>
              <a:rPr lang="ko-KR" altLang="en-US" dirty="0" smtClean="0"/>
              <a:t>방화벽 비 활성화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5566" y="1447800"/>
            <a:ext cx="657006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개발환경설정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/>
              <a:t>Vmware</a:t>
            </a:r>
            <a:r>
              <a:rPr lang="en-US" altLang="ko-KR" dirty="0" smtClean="0"/>
              <a:t> 6.5 </a:t>
            </a:r>
            <a:r>
              <a:rPr lang="ko-KR" altLang="en-US" dirty="0" smtClean="0"/>
              <a:t>설치</a:t>
            </a:r>
            <a:endParaRPr lang="en-US" altLang="ko-KR" dirty="0" smtClean="0"/>
          </a:p>
          <a:p>
            <a:r>
              <a:rPr lang="en-US" altLang="ko-KR" dirty="0" smtClean="0"/>
              <a:t>Fedora 12 </a:t>
            </a:r>
            <a:r>
              <a:rPr lang="ko-KR" altLang="en-US" dirty="0" smtClean="0"/>
              <a:t>사용</a:t>
            </a:r>
            <a:endParaRPr lang="en-US" altLang="ko-KR" dirty="0" smtClean="0"/>
          </a:p>
          <a:p>
            <a:r>
              <a:rPr lang="en-US" altLang="ko-KR" dirty="0" smtClean="0"/>
              <a:t>Tool Chain 2009q3 </a:t>
            </a:r>
            <a:r>
              <a:rPr lang="ko-KR" altLang="en-US" dirty="0" smtClean="0"/>
              <a:t>버전 사용</a:t>
            </a:r>
            <a:endParaRPr lang="en-US" altLang="ko-KR" dirty="0" smtClean="0"/>
          </a:p>
          <a:p>
            <a:r>
              <a:rPr lang="en-US" altLang="ko-KR" dirty="0" smtClean="0"/>
              <a:t>JAVA 1.5 </a:t>
            </a:r>
            <a:r>
              <a:rPr lang="ko-KR" altLang="en-US" dirty="0" smtClean="0"/>
              <a:t>버전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Vmware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-1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552" y="1833800"/>
            <a:ext cx="6438096" cy="3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619672" y="1412776"/>
            <a:ext cx="540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hlinkClick r:id="rId3"/>
              </a:rPr>
              <a:t>http://www.vmware.com/products/workstation/index.html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Vmware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 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45319"/>
            <a:ext cx="7772400" cy="3976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18473" y="1340768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로그인  후 계속 버튼 선택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VM ware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-3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557664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Vmware</a:t>
            </a:r>
            <a:r>
              <a:rPr lang="en-US" altLang="ko-KR" dirty="0" smtClean="0"/>
              <a:t> </a:t>
            </a:r>
            <a:r>
              <a:rPr lang="ko-KR" altLang="en-US" dirty="0" smtClean="0"/>
              <a:t>설치 </a:t>
            </a:r>
            <a:r>
              <a:rPr lang="en-US" altLang="ko-KR" dirty="0" smtClean="0"/>
              <a:t>-4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636912"/>
            <a:ext cx="6637337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196752"/>
            <a:ext cx="4176464" cy="1526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47664" y="1772816"/>
            <a:ext cx="289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Email </a:t>
            </a:r>
            <a:r>
              <a:rPr lang="ko-KR" altLang="en-US" dirty="0" smtClean="0"/>
              <a:t>확인하면 </a:t>
            </a:r>
            <a:r>
              <a:rPr lang="en-US" altLang="ko-KR" dirty="0" smtClean="0"/>
              <a:t>Register </a:t>
            </a:r>
            <a:r>
              <a:rPr lang="ko-KR" altLang="en-US" dirty="0" smtClean="0"/>
              <a:t>등록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Fedora 12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-1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6969968" cy="613048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err="1" smtClean="0"/>
              <a:t>Vmware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“File-&gt;New-&gt;Virtual </a:t>
            </a:r>
            <a:r>
              <a:rPr lang="en-US" altLang="ko-KR" dirty="0" err="1" smtClean="0"/>
              <a:t>Manchine</a:t>
            </a:r>
            <a:r>
              <a:rPr lang="en-US" altLang="ko-KR" dirty="0" smtClean="0"/>
              <a:t>”</a:t>
            </a:r>
            <a:r>
              <a:rPr lang="ko-KR" altLang="en-US" dirty="0" smtClean="0"/>
              <a:t>선택</a:t>
            </a:r>
            <a:endParaRPr lang="ko-KR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060848"/>
            <a:ext cx="411480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Fedora 12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04864"/>
            <a:ext cx="4057143" cy="36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59632" y="1700808"/>
            <a:ext cx="264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Fedora 12 </a:t>
            </a:r>
            <a:r>
              <a:rPr lang="ko-KR" altLang="en-US" dirty="0" smtClean="0"/>
              <a:t>설치 </a:t>
            </a:r>
            <a:r>
              <a:rPr lang="en-US" altLang="ko-KR" dirty="0" smtClean="0"/>
              <a:t>CD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Insert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Fedora 12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-3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457" y="1605228"/>
            <a:ext cx="4114286" cy="42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144</Words>
  <Application>Microsoft Office PowerPoint</Application>
  <PresentationFormat>화면 슬라이드 쇼(4:3)</PresentationFormat>
  <Paragraphs>46</Paragraphs>
  <Slides>17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망고100 보드로 놀아보자-2</vt:lpstr>
      <vt:lpstr>개발환경설정</vt:lpstr>
      <vt:lpstr>Vmware설치-1</vt:lpstr>
      <vt:lpstr>Vmware 설치 -2</vt:lpstr>
      <vt:lpstr>VM ware 설치-3</vt:lpstr>
      <vt:lpstr>Vmware 설치 -4</vt:lpstr>
      <vt:lpstr>Fedora 12 설치-1</vt:lpstr>
      <vt:lpstr>Fedora 12 설치-2</vt:lpstr>
      <vt:lpstr>Fedora 12 설치-3</vt:lpstr>
      <vt:lpstr>Fedora 설치-4</vt:lpstr>
      <vt:lpstr>Fedora 설치-5</vt:lpstr>
      <vt:lpstr>Fedora 설치-6 </vt:lpstr>
      <vt:lpstr>Fedora 설치-9</vt:lpstr>
      <vt:lpstr>Fedora 설이-10</vt:lpstr>
      <vt:lpstr>Fedora 환경설정</vt:lpstr>
      <vt:lpstr>Fedora 환경 설정(SELinux 비활성화)</vt:lpstr>
      <vt:lpstr>Fedora 환경 설정 (방화벽 비 활성화)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놀아보자-2</dc:title>
  <dc:creator>icanjji</dc:creator>
  <cp:lastModifiedBy>icanjji</cp:lastModifiedBy>
  <cp:revision>12</cp:revision>
  <dcterms:created xsi:type="dcterms:W3CDTF">2010-08-04T15:41:24Z</dcterms:created>
  <dcterms:modified xsi:type="dcterms:W3CDTF">2010-08-04T17:14:50Z</dcterms:modified>
</cp:coreProperties>
</file>