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ACC5D-6E2C-461F-B669-BAEAFF0E5E9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F230009-0289-491E-BCD7-617CA89F0C0C}">
      <dgm:prSet phldrT="[텍스트]"/>
      <dgm:spPr/>
      <dgm:t>
        <a:bodyPr/>
        <a:lstStyle/>
        <a:p>
          <a:pPr latinLnBrk="1"/>
          <a:r>
            <a:rPr lang="en-US" altLang="ko-KR" dirty="0" smtClean="0"/>
            <a:t>Service manager</a:t>
          </a:r>
          <a:endParaRPr lang="ko-KR" altLang="en-US" dirty="0"/>
        </a:p>
      </dgm:t>
    </dgm:pt>
    <dgm:pt modelId="{7FD75DC5-F081-4665-8C0C-82B9D9C57C60}" type="parTrans" cxnId="{43AC1477-005D-43DC-BC18-EA1DAFE4133C}">
      <dgm:prSet/>
      <dgm:spPr/>
      <dgm:t>
        <a:bodyPr/>
        <a:lstStyle/>
        <a:p>
          <a:pPr latinLnBrk="1"/>
          <a:endParaRPr lang="ko-KR" altLang="en-US"/>
        </a:p>
      </dgm:t>
    </dgm:pt>
    <dgm:pt modelId="{22ED3E5C-F8A0-4C38-9CD6-7DA2F14EDB62}" type="sibTrans" cxnId="{43AC1477-005D-43DC-BC18-EA1DAFE4133C}">
      <dgm:prSet/>
      <dgm:spPr/>
      <dgm:t>
        <a:bodyPr/>
        <a:lstStyle/>
        <a:p>
          <a:pPr latinLnBrk="1"/>
          <a:endParaRPr lang="ko-KR" altLang="en-US"/>
        </a:p>
      </dgm:t>
    </dgm:pt>
    <dgm:pt modelId="{55E4A49A-1D77-4B95-A830-975C4BA4F73A}">
      <dgm:prSet phldrT="[텍스트]"/>
      <dgm:spPr/>
      <dgm:t>
        <a:bodyPr/>
        <a:lstStyle/>
        <a:p>
          <a:pPr latinLnBrk="1"/>
          <a:r>
            <a:rPr lang="en-US" altLang="ko-KR" dirty="0" smtClean="0"/>
            <a:t>POWER_SERVICE</a:t>
          </a:r>
          <a:endParaRPr lang="ko-KR" altLang="en-US" dirty="0"/>
        </a:p>
      </dgm:t>
    </dgm:pt>
    <dgm:pt modelId="{B6D7B417-956B-4DCE-A778-7B3F2D0104E2}" type="parTrans" cxnId="{638DDD3A-401D-4D1D-B4F9-2CD1275D75A2}">
      <dgm:prSet/>
      <dgm:spPr/>
      <dgm:t>
        <a:bodyPr/>
        <a:lstStyle/>
        <a:p>
          <a:pPr latinLnBrk="1"/>
          <a:endParaRPr lang="ko-KR" altLang="en-US"/>
        </a:p>
      </dgm:t>
    </dgm:pt>
    <dgm:pt modelId="{339A00CB-1584-45E2-9D72-D9BF6ABF98FF}" type="sibTrans" cxnId="{638DDD3A-401D-4D1D-B4F9-2CD1275D75A2}">
      <dgm:prSet/>
      <dgm:spPr/>
      <dgm:t>
        <a:bodyPr/>
        <a:lstStyle/>
        <a:p>
          <a:pPr latinLnBrk="1"/>
          <a:endParaRPr lang="ko-KR" altLang="en-US"/>
        </a:p>
      </dgm:t>
    </dgm:pt>
    <dgm:pt modelId="{6333DD8C-68F4-4CFC-AF70-FD165DACEBA0}">
      <dgm:prSet phldrT="[텍스트]"/>
      <dgm:spPr/>
      <dgm:t>
        <a:bodyPr/>
        <a:lstStyle/>
        <a:p>
          <a:pPr latinLnBrk="1"/>
          <a:r>
            <a:rPr lang="en-US" altLang="en-US" dirty="0" smtClean="0"/>
            <a:t>ETH_SERVICE</a:t>
          </a:r>
          <a:endParaRPr lang="ko-KR" altLang="en-US" dirty="0"/>
        </a:p>
      </dgm:t>
    </dgm:pt>
    <dgm:pt modelId="{2F26763D-7B36-484B-8358-7CC7772A2B8C}" type="parTrans" cxnId="{F01DD43D-476E-4218-989B-A423EA5C5474}">
      <dgm:prSet/>
      <dgm:spPr/>
      <dgm:t>
        <a:bodyPr/>
        <a:lstStyle/>
        <a:p>
          <a:pPr latinLnBrk="1"/>
          <a:endParaRPr lang="ko-KR" altLang="en-US"/>
        </a:p>
      </dgm:t>
    </dgm:pt>
    <dgm:pt modelId="{E6B4BE18-377F-4C05-8A87-1C84397118C8}" type="sibTrans" cxnId="{F01DD43D-476E-4218-989B-A423EA5C5474}">
      <dgm:prSet/>
      <dgm:spPr/>
      <dgm:t>
        <a:bodyPr/>
        <a:lstStyle/>
        <a:p>
          <a:pPr latinLnBrk="1"/>
          <a:endParaRPr lang="ko-KR" altLang="en-US"/>
        </a:p>
      </dgm:t>
    </dgm:pt>
    <dgm:pt modelId="{0A5C3007-49E7-4102-961E-954FB5BDB2E2}">
      <dgm:prSet phldrT="[텍스트]"/>
      <dgm:spPr/>
      <dgm:t>
        <a:bodyPr/>
        <a:lstStyle/>
        <a:p>
          <a:pPr latinLnBrk="1"/>
          <a:r>
            <a:rPr lang="en-US" altLang="ko-KR" dirty="0" smtClean="0"/>
            <a:t>…</a:t>
          </a:r>
          <a:endParaRPr lang="ko-KR" altLang="en-US" dirty="0"/>
        </a:p>
      </dgm:t>
    </dgm:pt>
    <dgm:pt modelId="{67A03470-FC09-45E8-8BF6-46450AE4004B}" type="parTrans" cxnId="{B84CE928-EADD-4532-8223-C088F88D79C1}">
      <dgm:prSet/>
      <dgm:spPr/>
      <dgm:t>
        <a:bodyPr/>
        <a:lstStyle/>
        <a:p>
          <a:pPr latinLnBrk="1"/>
          <a:endParaRPr lang="ko-KR" altLang="en-US"/>
        </a:p>
      </dgm:t>
    </dgm:pt>
    <dgm:pt modelId="{41AF4F96-4495-4916-8688-0E0F8F2CF4F8}" type="sibTrans" cxnId="{B84CE928-EADD-4532-8223-C088F88D79C1}">
      <dgm:prSet/>
      <dgm:spPr/>
      <dgm:t>
        <a:bodyPr/>
        <a:lstStyle/>
        <a:p>
          <a:pPr latinLnBrk="1"/>
          <a:endParaRPr lang="ko-KR" altLang="en-US"/>
        </a:p>
      </dgm:t>
    </dgm:pt>
    <dgm:pt modelId="{C1C6B471-A86C-47FC-9517-D3E28956C74E}">
      <dgm:prSet phldrT="[텍스트]"/>
      <dgm:spPr/>
      <dgm:t>
        <a:bodyPr/>
        <a:lstStyle/>
        <a:p>
          <a:pPr latinLnBrk="1"/>
          <a:r>
            <a:rPr lang="en-US" altLang="en-US" dirty="0" smtClean="0"/>
            <a:t>CONNECTIVITY_SERVICE</a:t>
          </a:r>
          <a:endParaRPr lang="ko-KR" altLang="en-US" dirty="0"/>
        </a:p>
      </dgm:t>
    </dgm:pt>
    <dgm:pt modelId="{089523C2-31E0-4779-BD88-50020F223CDF}" type="parTrans" cxnId="{BC582117-E111-4D35-BE6A-AD9ED902280A}">
      <dgm:prSet/>
      <dgm:spPr/>
      <dgm:t>
        <a:bodyPr/>
        <a:lstStyle/>
        <a:p>
          <a:pPr latinLnBrk="1"/>
          <a:endParaRPr lang="ko-KR" altLang="en-US"/>
        </a:p>
      </dgm:t>
    </dgm:pt>
    <dgm:pt modelId="{88CE78DB-AF7C-4449-A223-609C7B5D9196}" type="sibTrans" cxnId="{BC582117-E111-4D35-BE6A-AD9ED902280A}">
      <dgm:prSet/>
      <dgm:spPr/>
      <dgm:t>
        <a:bodyPr/>
        <a:lstStyle/>
        <a:p>
          <a:pPr latinLnBrk="1"/>
          <a:endParaRPr lang="ko-KR" altLang="en-US"/>
        </a:p>
      </dgm:t>
    </dgm:pt>
    <dgm:pt modelId="{014506DE-092A-48B2-84E2-8C89202431C4}" type="pres">
      <dgm:prSet presAssocID="{903ACC5D-6E2C-461F-B669-BAEAFF0E5E9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C490228-E850-4591-92F6-93F5CA5DBAE6}" type="pres">
      <dgm:prSet presAssocID="{903ACC5D-6E2C-461F-B669-BAEAFF0E5E95}" presName="radial" presStyleCnt="0">
        <dgm:presLayoutVars>
          <dgm:animLvl val="ctr"/>
        </dgm:presLayoutVars>
      </dgm:prSet>
      <dgm:spPr/>
    </dgm:pt>
    <dgm:pt modelId="{76290227-0561-4584-85F6-B0DC617DDBE9}" type="pres">
      <dgm:prSet presAssocID="{1F230009-0289-491E-BCD7-617CA89F0C0C}" presName="centerShape" presStyleLbl="venn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D4AF8CED-92E9-443C-82C2-3C712930FC50}" type="pres">
      <dgm:prSet presAssocID="{55E4A49A-1D77-4B95-A830-975C4BA4F73A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52FF9B-B37A-4DA2-8695-ED47D4F95612}" type="pres">
      <dgm:prSet presAssocID="{6333DD8C-68F4-4CFC-AF70-FD165DACEBA0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D39F1B6-BE2B-4052-A6AA-1AF627AE2399}" type="pres">
      <dgm:prSet presAssocID="{0A5C3007-49E7-4102-961E-954FB5BDB2E2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1F155B-3E54-404C-911F-6485CDA43F11}" type="pres">
      <dgm:prSet presAssocID="{C1C6B471-A86C-47FC-9517-D3E28956C74E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65FF04C-CE4C-4A22-905D-F63A55003D91}" type="presOf" srcId="{C1C6B471-A86C-47FC-9517-D3E28956C74E}" destId="{7B1F155B-3E54-404C-911F-6485CDA43F11}" srcOrd="0" destOrd="0" presId="urn:microsoft.com/office/officeart/2005/8/layout/radial3"/>
    <dgm:cxn modelId="{FCBBE494-C32B-4977-9BBD-63D367EAFBA9}" type="presOf" srcId="{903ACC5D-6E2C-461F-B669-BAEAFF0E5E95}" destId="{014506DE-092A-48B2-84E2-8C89202431C4}" srcOrd="0" destOrd="0" presId="urn:microsoft.com/office/officeart/2005/8/layout/radial3"/>
    <dgm:cxn modelId="{71FB74EC-6118-4476-BFD5-15A9869FCA4F}" type="presOf" srcId="{0A5C3007-49E7-4102-961E-954FB5BDB2E2}" destId="{AD39F1B6-BE2B-4052-A6AA-1AF627AE2399}" srcOrd="0" destOrd="0" presId="urn:microsoft.com/office/officeart/2005/8/layout/radial3"/>
    <dgm:cxn modelId="{F01DD43D-476E-4218-989B-A423EA5C5474}" srcId="{1F230009-0289-491E-BCD7-617CA89F0C0C}" destId="{6333DD8C-68F4-4CFC-AF70-FD165DACEBA0}" srcOrd="1" destOrd="0" parTransId="{2F26763D-7B36-484B-8358-7CC7772A2B8C}" sibTransId="{E6B4BE18-377F-4C05-8A87-1C84397118C8}"/>
    <dgm:cxn modelId="{BC582117-E111-4D35-BE6A-AD9ED902280A}" srcId="{1F230009-0289-491E-BCD7-617CA89F0C0C}" destId="{C1C6B471-A86C-47FC-9517-D3E28956C74E}" srcOrd="3" destOrd="0" parTransId="{089523C2-31E0-4779-BD88-50020F223CDF}" sibTransId="{88CE78DB-AF7C-4449-A223-609C7B5D9196}"/>
    <dgm:cxn modelId="{E9D7A636-8A2A-49A2-9CF0-4669A50D5970}" type="presOf" srcId="{1F230009-0289-491E-BCD7-617CA89F0C0C}" destId="{76290227-0561-4584-85F6-B0DC617DDBE9}" srcOrd="0" destOrd="0" presId="urn:microsoft.com/office/officeart/2005/8/layout/radial3"/>
    <dgm:cxn modelId="{638DDD3A-401D-4D1D-B4F9-2CD1275D75A2}" srcId="{1F230009-0289-491E-BCD7-617CA89F0C0C}" destId="{55E4A49A-1D77-4B95-A830-975C4BA4F73A}" srcOrd="0" destOrd="0" parTransId="{B6D7B417-956B-4DCE-A778-7B3F2D0104E2}" sibTransId="{339A00CB-1584-45E2-9D72-D9BF6ABF98FF}"/>
    <dgm:cxn modelId="{43AC1477-005D-43DC-BC18-EA1DAFE4133C}" srcId="{903ACC5D-6E2C-461F-B669-BAEAFF0E5E95}" destId="{1F230009-0289-491E-BCD7-617CA89F0C0C}" srcOrd="0" destOrd="0" parTransId="{7FD75DC5-F081-4665-8C0C-82B9D9C57C60}" sibTransId="{22ED3E5C-F8A0-4C38-9CD6-7DA2F14EDB62}"/>
    <dgm:cxn modelId="{BEA3555A-37AB-4E3D-A069-6B28F3CE3626}" type="presOf" srcId="{6333DD8C-68F4-4CFC-AF70-FD165DACEBA0}" destId="{ED52FF9B-B37A-4DA2-8695-ED47D4F95612}" srcOrd="0" destOrd="0" presId="urn:microsoft.com/office/officeart/2005/8/layout/radial3"/>
    <dgm:cxn modelId="{B84CE928-EADD-4532-8223-C088F88D79C1}" srcId="{1F230009-0289-491E-BCD7-617CA89F0C0C}" destId="{0A5C3007-49E7-4102-961E-954FB5BDB2E2}" srcOrd="2" destOrd="0" parTransId="{67A03470-FC09-45E8-8BF6-46450AE4004B}" sibTransId="{41AF4F96-4495-4916-8688-0E0F8F2CF4F8}"/>
    <dgm:cxn modelId="{EDE3C0F8-FCC2-42D5-8F3E-0DF8DEC8815B}" type="presOf" srcId="{55E4A49A-1D77-4B95-A830-975C4BA4F73A}" destId="{D4AF8CED-92E9-443C-82C2-3C712930FC50}" srcOrd="0" destOrd="0" presId="urn:microsoft.com/office/officeart/2005/8/layout/radial3"/>
    <dgm:cxn modelId="{0FE28373-3B3B-4BED-B1CA-41E6E2205A48}" type="presParOf" srcId="{014506DE-092A-48B2-84E2-8C89202431C4}" destId="{4C490228-E850-4591-92F6-93F5CA5DBAE6}" srcOrd="0" destOrd="0" presId="urn:microsoft.com/office/officeart/2005/8/layout/radial3"/>
    <dgm:cxn modelId="{78E6A8F9-794A-4F78-817E-1F43F356A40C}" type="presParOf" srcId="{4C490228-E850-4591-92F6-93F5CA5DBAE6}" destId="{76290227-0561-4584-85F6-B0DC617DDBE9}" srcOrd="0" destOrd="0" presId="urn:microsoft.com/office/officeart/2005/8/layout/radial3"/>
    <dgm:cxn modelId="{D2374D20-A79D-4A8F-B929-B6C3A1448799}" type="presParOf" srcId="{4C490228-E850-4591-92F6-93F5CA5DBAE6}" destId="{D4AF8CED-92E9-443C-82C2-3C712930FC50}" srcOrd="1" destOrd="0" presId="urn:microsoft.com/office/officeart/2005/8/layout/radial3"/>
    <dgm:cxn modelId="{CADB5B07-3C56-4683-9060-8406B53E2EFD}" type="presParOf" srcId="{4C490228-E850-4591-92F6-93F5CA5DBAE6}" destId="{ED52FF9B-B37A-4DA2-8695-ED47D4F95612}" srcOrd="2" destOrd="0" presId="urn:microsoft.com/office/officeart/2005/8/layout/radial3"/>
    <dgm:cxn modelId="{D60F40B4-56E6-4221-AAD4-A1DC4B9A0B16}" type="presParOf" srcId="{4C490228-E850-4591-92F6-93F5CA5DBAE6}" destId="{AD39F1B6-BE2B-4052-A6AA-1AF627AE2399}" srcOrd="3" destOrd="0" presId="urn:microsoft.com/office/officeart/2005/8/layout/radial3"/>
    <dgm:cxn modelId="{80B62C3A-605D-43E2-BF42-34E03F8FB942}" type="presParOf" srcId="{4C490228-E850-4591-92F6-93F5CA5DBAE6}" destId="{7B1F155B-3E54-404C-911F-6485CDA43F1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656E4E-ADDD-429E-903A-8EBFCBEFCE3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DD2963A-8353-43C0-9F1F-8B13500F1889}">
      <dgm:prSet phldrT="[텍스트]"/>
      <dgm:spPr/>
      <dgm:t>
        <a:bodyPr/>
        <a:lstStyle/>
        <a:p>
          <a:pPr latinLnBrk="1"/>
          <a:r>
            <a:rPr lang="en-US" altLang="ko-KR" dirty="0" smtClean="0"/>
            <a:t>Connectivity service</a:t>
          </a:r>
          <a:endParaRPr lang="ko-KR" altLang="en-US" dirty="0"/>
        </a:p>
      </dgm:t>
    </dgm:pt>
    <dgm:pt modelId="{EF7C2BA0-D2BD-4CEC-A5BE-B20E6E60B40F}" type="parTrans" cxnId="{9631EE77-D822-4EDE-9A15-E435F474ED17}">
      <dgm:prSet/>
      <dgm:spPr/>
      <dgm:t>
        <a:bodyPr/>
        <a:lstStyle/>
        <a:p>
          <a:pPr latinLnBrk="1"/>
          <a:endParaRPr lang="ko-KR" altLang="en-US"/>
        </a:p>
      </dgm:t>
    </dgm:pt>
    <dgm:pt modelId="{D892D267-E215-47D3-9FE3-5799B622F1BD}" type="sibTrans" cxnId="{9631EE77-D822-4EDE-9A15-E435F474ED17}">
      <dgm:prSet/>
      <dgm:spPr/>
      <dgm:t>
        <a:bodyPr/>
        <a:lstStyle/>
        <a:p>
          <a:pPr latinLnBrk="1"/>
          <a:endParaRPr lang="ko-KR" altLang="en-US"/>
        </a:p>
      </dgm:t>
    </dgm:pt>
    <dgm:pt modelId="{B445BCBC-AD40-4616-9BD0-8113A49BA342}">
      <dgm:prSet phldrT="[텍스트]"/>
      <dgm:spPr/>
      <dgm:t>
        <a:bodyPr/>
        <a:lstStyle/>
        <a:p>
          <a:pPr latinLnBrk="1"/>
          <a:r>
            <a:rPr lang="en-US" altLang="ko-KR" dirty="0" err="1" smtClean="0"/>
            <a:t>wifi</a:t>
          </a:r>
          <a:endParaRPr lang="ko-KR" altLang="en-US" dirty="0"/>
        </a:p>
      </dgm:t>
    </dgm:pt>
    <dgm:pt modelId="{AA1F9E5C-CCD4-450D-8A87-E1ADA0DA9524}" type="parTrans" cxnId="{B551474A-DC76-4297-BB8F-4E761E93288B}">
      <dgm:prSet/>
      <dgm:spPr/>
      <dgm:t>
        <a:bodyPr/>
        <a:lstStyle/>
        <a:p>
          <a:pPr latinLnBrk="1"/>
          <a:endParaRPr lang="ko-KR" altLang="en-US"/>
        </a:p>
      </dgm:t>
    </dgm:pt>
    <dgm:pt modelId="{952835A1-6A4B-49A0-BE8B-480EE9DB6BD0}" type="sibTrans" cxnId="{B551474A-DC76-4297-BB8F-4E761E93288B}">
      <dgm:prSet/>
      <dgm:spPr/>
      <dgm:t>
        <a:bodyPr/>
        <a:lstStyle/>
        <a:p>
          <a:pPr latinLnBrk="1"/>
          <a:endParaRPr lang="ko-KR" altLang="en-US"/>
        </a:p>
      </dgm:t>
    </dgm:pt>
    <dgm:pt modelId="{2C7C660E-A441-4527-84E1-6F1463B5DBCE}">
      <dgm:prSet phldrT="[텍스트]"/>
      <dgm:spPr/>
      <dgm:t>
        <a:bodyPr/>
        <a:lstStyle/>
        <a:p>
          <a:pPr latinLnBrk="1"/>
          <a:r>
            <a:rPr lang="en-US" altLang="ko-KR" dirty="0" smtClean="0"/>
            <a:t>mms</a:t>
          </a:r>
          <a:endParaRPr lang="ko-KR" altLang="en-US" dirty="0"/>
        </a:p>
      </dgm:t>
    </dgm:pt>
    <dgm:pt modelId="{63909197-03A8-4E08-A3DC-CE5CF813174E}" type="parTrans" cxnId="{F1478C14-7153-4144-975A-B31D1DB2CE50}">
      <dgm:prSet/>
      <dgm:spPr/>
      <dgm:t>
        <a:bodyPr/>
        <a:lstStyle/>
        <a:p>
          <a:pPr latinLnBrk="1"/>
          <a:endParaRPr lang="ko-KR" altLang="en-US"/>
        </a:p>
      </dgm:t>
    </dgm:pt>
    <dgm:pt modelId="{360E0BF4-9914-4DE5-A6DE-8F391B917DE4}" type="sibTrans" cxnId="{F1478C14-7153-4144-975A-B31D1DB2CE50}">
      <dgm:prSet/>
      <dgm:spPr/>
      <dgm:t>
        <a:bodyPr/>
        <a:lstStyle/>
        <a:p>
          <a:pPr latinLnBrk="1"/>
          <a:endParaRPr lang="ko-KR" altLang="en-US"/>
        </a:p>
      </dgm:t>
    </dgm:pt>
    <dgm:pt modelId="{091098F8-4DE2-4843-9540-A9817663831E}">
      <dgm:prSet phldrT="[텍스트]"/>
      <dgm:spPr/>
      <dgm:t>
        <a:bodyPr/>
        <a:lstStyle/>
        <a:p>
          <a:pPr latinLnBrk="1"/>
          <a:r>
            <a:rPr lang="en-US" altLang="ko-KR" dirty="0" smtClean="0"/>
            <a:t>….</a:t>
          </a:r>
          <a:endParaRPr lang="ko-KR" altLang="en-US" dirty="0"/>
        </a:p>
      </dgm:t>
    </dgm:pt>
    <dgm:pt modelId="{9C58BCBE-5620-4C32-B6D3-C6E7C719471A}" type="parTrans" cxnId="{CE976D09-6C06-4C96-B09D-6F501D2FD546}">
      <dgm:prSet/>
      <dgm:spPr/>
      <dgm:t>
        <a:bodyPr/>
        <a:lstStyle/>
        <a:p>
          <a:pPr latinLnBrk="1"/>
          <a:endParaRPr lang="ko-KR" altLang="en-US"/>
        </a:p>
      </dgm:t>
    </dgm:pt>
    <dgm:pt modelId="{0A099BA8-9962-43B6-B0AE-D41CD1ED5570}" type="sibTrans" cxnId="{CE976D09-6C06-4C96-B09D-6F501D2FD546}">
      <dgm:prSet/>
      <dgm:spPr/>
      <dgm:t>
        <a:bodyPr/>
        <a:lstStyle/>
        <a:p>
          <a:pPr latinLnBrk="1"/>
          <a:endParaRPr lang="ko-KR" altLang="en-US"/>
        </a:p>
      </dgm:t>
    </dgm:pt>
    <dgm:pt modelId="{73E0089B-0D02-49B6-90E6-E0E60178FF66}">
      <dgm:prSet phldrT="[텍스트]"/>
      <dgm:spPr/>
      <dgm:t>
        <a:bodyPr/>
        <a:lstStyle/>
        <a:p>
          <a:pPr latinLnBrk="1"/>
          <a:r>
            <a:rPr lang="en-US" altLang="ko-KR" dirty="0" err="1" smtClean="0"/>
            <a:t>ethernet</a:t>
          </a:r>
          <a:endParaRPr lang="ko-KR" altLang="en-US" dirty="0"/>
        </a:p>
      </dgm:t>
    </dgm:pt>
    <dgm:pt modelId="{12B760B9-5B0A-4E2E-B728-56EF919D0C38}" type="parTrans" cxnId="{EC153978-B857-4A08-96EE-58F4E1461568}">
      <dgm:prSet/>
      <dgm:spPr/>
      <dgm:t>
        <a:bodyPr/>
        <a:lstStyle/>
        <a:p>
          <a:pPr latinLnBrk="1"/>
          <a:endParaRPr lang="ko-KR" altLang="en-US"/>
        </a:p>
      </dgm:t>
    </dgm:pt>
    <dgm:pt modelId="{F3FDD93D-27DA-4243-B703-C06E380A0F1F}" type="sibTrans" cxnId="{EC153978-B857-4A08-96EE-58F4E1461568}">
      <dgm:prSet/>
      <dgm:spPr/>
      <dgm:t>
        <a:bodyPr/>
        <a:lstStyle/>
        <a:p>
          <a:pPr latinLnBrk="1"/>
          <a:endParaRPr lang="ko-KR" altLang="en-US"/>
        </a:p>
      </dgm:t>
    </dgm:pt>
    <dgm:pt modelId="{EDD7F963-052E-4EA0-9460-81CED03CF9FF}" type="pres">
      <dgm:prSet presAssocID="{57656E4E-ADDD-429E-903A-8EBFCBEFCE3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CB89E81-465D-49D6-BABD-E02992121173}" type="pres">
      <dgm:prSet presAssocID="{57656E4E-ADDD-429E-903A-8EBFCBEFCE35}" presName="radial" presStyleCnt="0">
        <dgm:presLayoutVars>
          <dgm:animLvl val="ctr"/>
        </dgm:presLayoutVars>
      </dgm:prSet>
      <dgm:spPr/>
    </dgm:pt>
    <dgm:pt modelId="{87C00E81-B094-4A4C-BB96-D57840141E12}" type="pres">
      <dgm:prSet presAssocID="{ADD2963A-8353-43C0-9F1F-8B13500F1889}" presName="centerShape" presStyleLbl="venn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D0AD0E1A-52A5-4F3F-90F6-1AE0BB9E370A}" type="pres">
      <dgm:prSet presAssocID="{B445BCBC-AD40-4616-9BD0-8113A49BA342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46E9D5-D94E-4C50-A45E-84D3E2B5B4C4}" type="pres">
      <dgm:prSet presAssocID="{2C7C660E-A441-4527-84E1-6F1463B5DBCE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7069243-060A-42E7-BDD6-255D0C0DDD81}" type="pres">
      <dgm:prSet presAssocID="{091098F8-4DE2-4843-9540-A9817663831E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8DDC588-3A8F-47F1-BBBD-2B37BA9A7E0D}" type="pres">
      <dgm:prSet presAssocID="{73E0089B-0D02-49B6-90E6-E0E60178FF66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12236A2-141C-4251-A358-79CB159EF480}" type="presOf" srcId="{B445BCBC-AD40-4616-9BD0-8113A49BA342}" destId="{D0AD0E1A-52A5-4F3F-90F6-1AE0BB9E370A}" srcOrd="0" destOrd="0" presId="urn:microsoft.com/office/officeart/2005/8/layout/radial3"/>
    <dgm:cxn modelId="{A920859F-1A0B-49AF-9B33-5170674BCC30}" type="presOf" srcId="{57656E4E-ADDD-429E-903A-8EBFCBEFCE35}" destId="{EDD7F963-052E-4EA0-9460-81CED03CF9FF}" srcOrd="0" destOrd="0" presId="urn:microsoft.com/office/officeart/2005/8/layout/radial3"/>
    <dgm:cxn modelId="{E0520791-CD6D-4BCF-8F6B-8C3F278A6539}" type="presOf" srcId="{ADD2963A-8353-43C0-9F1F-8B13500F1889}" destId="{87C00E81-B094-4A4C-BB96-D57840141E12}" srcOrd="0" destOrd="0" presId="urn:microsoft.com/office/officeart/2005/8/layout/radial3"/>
    <dgm:cxn modelId="{D6D16C61-C314-4462-8C2D-973FE2DB8BFA}" type="presOf" srcId="{73E0089B-0D02-49B6-90E6-E0E60178FF66}" destId="{A8DDC588-3A8F-47F1-BBBD-2B37BA9A7E0D}" srcOrd="0" destOrd="0" presId="urn:microsoft.com/office/officeart/2005/8/layout/radial3"/>
    <dgm:cxn modelId="{9631EE77-D822-4EDE-9A15-E435F474ED17}" srcId="{57656E4E-ADDD-429E-903A-8EBFCBEFCE35}" destId="{ADD2963A-8353-43C0-9F1F-8B13500F1889}" srcOrd="0" destOrd="0" parTransId="{EF7C2BA0-D2BD-4CEC-A5BE-B20E6E60B40F}" sibTransId="{D892D267-E215-47D3-9FE3-5799B622F1BD}"/>
    <dgm:cxn modelId="{CE976D09-6C06-4C96-B09D-6F501D2FD546}" srcId="{ADD2963A-8353-43C0-9F1F-8B13500F1889}" destId="{091098F8-4DE2-4843-9540-A9817663831E}" srcOrd="2" destOrd="0" parTransId="{9C58BCBE-5620-4C32-B6D3-C6E7C719471A}" sibTransId="{0A099BA8-9962-43B6-B0AE-D41CD1ED5570}"/>
    <dgm:cxn modelId="{B551474A-DC76-4297-BB8F-4E761E93288B}" srcId="{ADD2963A-8353-43C0-9F1F-8B13500F1889}" destId="{B445BCBC-AD40-4616-9BD0-8113A49BA342}" srcOrd="0" destOrd="0" parTransId="{AA1F9E5C-CCD4-450D-8A87-E1ADA0DA9524}" sibTransId="{952835A1-6A4B-49A0-BE8B-480EE9DB6BD0}"/>
    <dgm:cxn modelId="{88C8034F-8DA9-4CD1-A96E-9CE595919432}" type="presOf" srcId="{091098F8-4DE2-4843-9540-A9817663831E}" destId="{E7069243-060A-42E7-BDD6-255D0C0DDD81}" srcOrd="0" destOrd="0" presId="urn:microsoft.com/office/officeart/2005/8/layout/radial3"/>
    <dgm:cxn modelId="{F1478C14-7153-4144-975A-B31D1DB2CE50}" srcId="{ADD2963A-8353-43C0-9F1F-8B13500F1889}" destId="{2C7C660E-A441-4527-84E1-6F1463B5DBCE}" srcOrd="1" destOrd="0" parTransId="{63909197-03A8-4E08-A3DC-CE5CF813174E}" sibTransId="{360E0BF4-9914-4DE5-A6DE-8F391B917DE4}"/>
    <dgm:cxn modelId="{EC153978-B857-4A08-96EE-58F4E1461568}" srcId="{ADD2963A-8353-43C0-9F1F-8B13500F1889}" destId="{73E0089B-0D02-49B6-90E6-E0E60178FF66}" srcOrd="3" destOrd="0" parTransId="{12B760B9-5B0A-4E2E-B728-56EF919D0C38}" sibTransId="{F3FDD93D-27DA-4243-B703-C06E380A0F1F}"/>
    <dgm:cxn modelId="{AA327779-2FDD-4DE7-9D45-8042CBFCFA9B}" type="presOf" srcId="{2C7C660E-A441-4527-84E1-6F1463B5DBCE}" destId="{2D46E9D5-D94E-4C50-A45E-84D3E2B5B4C4}" srcOrd="0" destOrd="0" presId="urn:microsoft.com/office/officeart/2005/8/layout/radial3"/>
    <dgm:cxn modelId="{883FD6A4-04CF-463C-85DC-71CC4C53A512}" type="presParOf" srcId="{EDD7F963-052E-4EA0-9460-81CED03CF9FF}" destId="{BCB89E81-465D-49D6-BABD-E02992121173}" srcOrd="0" destOrd="0" presId="urn:microsoft.com/office/officeart/2005/8/layout/radial3"/>
    <dgm:cxn modelId="{86C1C473-19AF-440E-9803-BECA8048DA19}" type="presParOf" srcId="{BCB89E81-465D-49D6-BABD-E02992121173}" destId="{87C00E81-B094-4A4C-BB96-D57840141E12}" srcOrd="0" destOrd="0" presId="urn:microsoft.com/office/officeart/2005/8/layout/radial3"/>
    <dgm:cxn modelId="{63BA5E74-7FDA-434F-9C9E-5DF271B912CE}" type="presParOf" srcId="{BCB89E81-465D-49D6-BABD-E02992121173}" destId="{D0AD0E1A-52A5-4F3F-90F6-1AE0BB9E370A}" srcOrd="1" destOrd="0" presId="urn:microsoft.com/office/officeart/2005/8/layout/radial3"/>
    <dgm:cxn modelId="{AF7BAA3E-8574-448F-B0D5-52A970A12431}" type="presParOf" srcId="{BCB89E81-465D-49D6-BABD-E02992121173}" destId="{2D46E9D5-D94E-4C50-A45E-84D3E2B5B4C4}" srcOrd="2" destOrd="0" presId="urn:microsoft.com/office/officeart/2005/8/layout/radial3"/>
    <dgm:cxn modelId="{63B4FF9A-F4B0-47C2-8D7B-50AB5E198403}" type="presParOf" srcId="{BCB89E81-465D-49D6-BABD-E02992121173}" destId="{E7069243-060A-42E7-BDD6-255D0C0DDD81}" srcOrd="3" destOrd="0" presId="urn:microsoft.com/office/officeart/2005/8/layout/radial3"/>
    <dgm:cxn modelId="{0BDD37C5-C8AF-4C81-9ACC-B35363917AE2}" type="presParOf" srcId="{BCB89E81-465D-49D6-BABD-E02992121173}" destId="{A8DDC588-3A8F-47F1-BBBD-2B37BA9A7E0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0BC2A5-FD2D-459F-8A86-073282495F1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BFE8572-5AFC-456A-BFC1-C2EE16FBADD9}">
      <dgm:prSet phldrT="[텍스트]"/>
      <dgm:spPr/>
      <dgm:t>
        <a:bodyPr/>
        <a:lstStyle/>
        <a:p>
          <a:pPr latinLnBrk="1"/>
          <a:r>
            <a:rPr lang="en-US" altLang="en-US" dirty="0" err="1" smtClean="0"/>
            <a:t>MonitorThread</a:t>
          </a:r>
          <a:endParaRPr lang="ko-KR" altLang="en-US" dirty="0"/>
        </a:p>
      </dgm:t>
    </dgm:pt>
    <dgm:pt modelId="{C2CD47DF-2A76-42F7-9105-807B2AE35943}" type="parTrans" cxnId="{375D4724-B266-41AC-8960-597D13B26B96}">
      <dgm:prSet/>
      <dgm:spPr/>
      <dgm:t>
        <a:bodyPr/>
        <a:lstStyle/>
        <a:p>
          <a:pPr latinLnBrk="1"/>
          <a:endParaRPr lang="ko-KR" altLang="en-US"/>
        </a:p>
      </dgm:t>
    </dgm:pt>
    <dgm:pt modelId="{4466239A-4E86-4A63-A984-95DAC995CEB1}" type="sibTrans" cxnId="{375D4724-B266-41AC-8960-597D13B26B96}">
      <dgm:prSet/>
      <dgm:spPr/>
      <dgm:t>
        <a:bodyPr/>
        <a:lstStyle/>
        <a:p>
          <a:pPr latinLnBrk="1"/>
          <a:endParaRPr lang="ko-KR" altLang="en-US"/>
        </a:p>
      </dgm:t>
    </dgm:pt>
    <dgm:pt modelId="{ABD598F2-08D9-4F5B-9174-22C5EBA2879E}">
      <dgm:prSet phldrT="[텍스트]"/>
      <dgm:spPr/>
      <dgm:t>
        <a:bodyPr/>
        <a:lstStyle/>
        <a:p>
          <a:pPr latinLnBrk="1"/>
          <a:r>
            <a:rPr lang="en-US" altLang="en-US" dirty="0" err="1" smtClean="0"/>
            <a:t>EthernetMonitor</a:t>
          </a:r>
          <a:endParaRPr lang="ko-KR" altLang="en-US" dirty="0"/>
        </a:p>
      </dgm:t>
    </dgm:pt>
    <dgm:pt modelId="{AEB86C25-E347-4009-937F-EF163EBCC1A7}" type="parTrans" cxnId="{D89B9D5C-7E19-4A44-BEBD-3F5774517DF4}">
      <dgm:prSet/>
      <dgm:spPr/>
      <dgm:t>
        <a:bodyPr/>
        <a:lstStyle/>
        <a:p>
          <a:pPr latinLnBrk="1"/>
          <a:endParaRPr lang="ko-KR" altLang="en-US"/>
        </a:p>
      </dgm:t>
    </dgm:pt>
    <dgm:pt modelId="{BE647EE3-F220-469E-B6EE-F57385AA4ADF}" type="sibTrans" cxnId="{D89B9D5C-7E19-4A44-BEBD-3F5774517DF4}">
      <dgm:prSet/>
      <dgm:spPr/>
      <dgm:t>
        <a:bodyPr/>
        <a:lstStyle/>
        <a:p>
          <a:pPr latinLnBrk="1"/>
          <a:endParaRPr lang="ko-KR" altLang="en-US"/>
        </a:p>
      </dgm:t>
    </dgm:pt>
    <dgm:pt modelId="{F7E7B647-0D4C-4609-BB50-F8ACC596A4D0}">
      <dgm:prSet phldrT="[텍스트]"/>
      <dgm:spPr/>
      <dgm:t>
        <a:bodyPr/>
        <a:lstStyle/>
        <a:p>
          <a:pPr latinLnBrk="1"/>
          <a:r>
            <a:rPr lang="en-US" altLang="en-US" dirty="0" err="1" smtClean="0"/>
            <a:t>EthernetStateTracker</a:t>
          </a:r>
          <a:endParaRPr lang="ko-KR" altLang="en-US" dirty="0"/>
        </a:p>
      </dgm:t>
    </dgm:pt>
    <dgm:pt modelId="{122C2C1F-7E1C-483A-89E3-B8AE31B98B4A}" type="parTrans" cxnId="{6A351701-FEC7-4E17-A920-5570C107F334}">
      <dgm:prSet/>
      <dgm:spPr/>
      <dgm:t>
        <a:bodyPr/>
        <a:lstStyle/>
        <a:p>
          <a:pPr latinLnBrk="1"/>
          <a:endParaRPr lang="ko-KR" altLang="en-US"/>
        </a:p>
      </dgm:t>
    </dgm:pt>
    <dgm:pt modelId="{14EA8E17-BAD5-46D2-9F07-EB4D74CDF9DC}" type="sibTrans" cxnId="{6A351701-FEC7-4E17-A920-5570C107F334}">
      <dgm:prSet/>
      <dgm:spPr/>
      <dgm:t>
        <a:bodyPr/>
        <a:lstStyle/>
        <a:p>
          <a:pPr latinLnBrk="1"/>
          <a:endParaRPr lang="ko-KR" altLang="en-US"/>
        </a:p>
      </dgm:t>
    </dgm:pt>
    <dgm:pt modelId="{9D5C9BB6-C6F0-42BA-B9EB-9A7D7E604E5B}">
      <dgm:prSet phldrT="[텍스트]"/>
      <dgm:spPr/>
      <dgm:t>
        <a:bodyPr/>
        <a:lstStyle/>
        <a:p>
          <a:pPr latinLnBrk="1"/>
          <a:r>
            <a:rPr lang="en-US" altLang="en-US" dirty="0" err="1" smtClean="0"/>
            <a:t>ConnectivityService</a:t>
          </a:r>
          <a:endParaRPr lang="ko-KR" altLang="en-US" dirty="0"/>
        </a:p>
      </dgm:t>
    </dgm:pt>
    <dgm:pt modelId="{55AF96C2-75E1-40FF-AB89-3B3A84CED9F8}" type="parTrans" cxnId="{D3473976-57C0-4E5F-9C26-0DBF42E8A0FC}">
      <dgm:prSet/>
      <dgm:spPr/>
      <dgm:t>
        <a:bodyPr/>
        <a:lstStyle/>
        <a:p>
          <a:pPr latinLnBrk="1"/>
          <a:endParaRPr lang="ko-KR" altLang="en-US"/>
        </a:p>
      </dgm:t>
    </dgm:pt>
    <dgm:pt modelId="{C8440DE9-4844-4247-B97C-854512E35423}" type="sibTrans" cxnId="{D3473976-57C0-4E5F-9C26-0DBF42E8A0FC}">
      <dgm:prSet/>
      <dgm:spPr/>
      <dgm:t>
        <a:bodyPr/>
        <a:lstStyle/>
        <a:p>
          <a:pPr latinLnBrk="1"/>
          <a:endParaRPr lang="ko-KR" altLang="en-US"/>
        </a:p>
      </dgm:t>
    </dgm:pt>
    <dgm:pt modelId="{BC3BA76C-9E3E-4E55-BCF9-E2DA54CCB8E8}" type="pres">
      <dgm:prSet presAssocID="{3B0BC2A5-FD2D-459F-8A86-073282495F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B28781-46BC-4065-BFD7-CF68115797E1}" type="pres">
      <dgm:prSet presAssocID="{2BFE8572-5AFC-456A-BFC1-C2EE16FBAD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9AF4F5-D98B-47C6-AFC3-6A754FC25A2D}" type="pres">
      <dgm:prSet presAssocID="{4466239A-4E86-4A63-A984-95DAC995CEB1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130D75C-E37D-4F24-9D48-FF0213A3481A}" type="pres">
      <dgm:prSet presAssocID="{4466239A-4E86-4A63-A984-95DAC995CEB1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904764D-BB74-4F8B-8DD4-AACFA76AD270}" type="pres">
      <dgm:prSet presAssocID="{ABD598F2-08D9-4F5B-9174-22C5EBA2879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883D11-C1A2-463B-B3F9-C7575C695888}" type="pres">
      <dgm:prSet presAssocID="{BE647EE3-F220-469E-B6EE-F57385AA4ADF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49BA988A-2F98-4557-91E8-F1F482B85CAE}" type="pres">
      <dgm:prSet presAssocID="{BE647EE3-F220-469E-B6EE-F57385AA4ADF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D0E0D0D-1BBF-4BC0-812C-EDEAC1558DD6}" type="pres">
      <dgm:prSet presAssocID="{F7E7B647-0D4C-4609-BB50-F8ACC596A4D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915423-46B3-496C-A5BD-DFC1BC62D9E3}" type="pres">
      <dgm:prSet presAssocID="{14EA8E17-BAD5-46D2-9F07-EB4D74CDF9DC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EF0E9E34-8AD1-4A56-946C-12977BDF954E}" type="pres">
      <dgm:prSet presAssocID="{14EA8E17-BAD5-46D2-9F07-EB4D74CDF9DC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E2EC025D-C1DD-4634-AA15-139B02F10C9E}" type="pres">
      <dgm:prSet presAssocID="{9D5C9BB6-C6F0-42BA-B9EB-9A7D7E604E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FEB8236-FC9C-4475-9715-B42595A140BC}" type="presOf" srcId="{14EA8E17-BAD5-46D2-9F07-EB4D74CDF9DC}" destId="{71915423-46B3-496C-A5BD-DFC1BC62D9E3}" srcOrd="0" destOrd="0" presId="urn:microsoft.com/office/officeart/2005/8/layout/process5"/>
    <dgm:cxn modelId="{D3473976-57C0-4E5F-9C26-0DBF42E8A0FC}" srcId="{3B0BC2A5-FD2D-459F-8A86-073282495F18}" destId="{9D5C9BB6-C6F0-42BA-B9EB-9A7D7E604E5B}" srcOrd="3" destOrd="0" parTransId="{55AF96C2-75E1-40FF-AB89-3B3A84CED9F8}" sibTransId="{C8440DE9-4844-4247-B97C-854512E35423}"/>
    <dgm:cxn modelId="{76A099D0-EEDA-4820-824E-7A85D8E88478}" type="presOf" srcId="{4466239A-4E86-4A63-A984-95DAC995CEB1}" destId="{449AF4F5-D98B-47C6-AFC3-6A754FC25A2D}" srcOrd="0" destOrd="0" presId="urn:microsoft.com/office/officeart/2005/8/layout/process5"/>
    <dgm:cxn modelId="{6A351701-FEC7-4E17-A920-5570C107F334}" srcId="{3B0BC2A5-FD2D-459F-8A86-073282495F18}" destId="{F7E7B647-0D4C-4609-BB50-F8ACC596A4D0}" srcOrd="2" destOrd="0" parTransId="{122C2C1F-7E1C-483A-89E3-B8AE31B98B4A}" sibTransId="{14EA8E17-BAD5-46D2-9F07-EB4D74CDF9DC}"/>
    <dgm:cxn modelId="{62976362-442A-4D1E-A8AC-52C424846E9A}" type="presOf" srcId="{14EA8E17-BAD5-46D2-9F07-EB4D74CDF9DC}" destId="{EF0E9E34-8AD1-4A56-946C-12977BDF954E}" srcOrd="1" destOrd="0" presId="urn:microsoft.com/office/officeart/2005/8/layout/process5"/>
    <dgm:cxn modelId="{A922FD6C-1C75-4785-97E2-AA7D2B93F8E1}" type="presOf" srcId="{4466239A-4E86-4A63-A984-95DAC995CEB1}" destId="{A130D75C-E37D-4F24-9D48-FF0213A3481A}" srcOrd="1" destOrd="0" presId="urn:microsoft.com/office/officeart/2005/8/layout/process5"/>
    <dgm:cxn modelId="{3B6254CB-FB12-445A-9DA3-2DCE9FFCB3E6}" type="presOf" srcId="{9D5C9BB6-C6F0-42BA-B9EB-9A7D7E604E5B}" destId="{E2EC025D-C1DD-4634-AA15-139B02F10C9E}" srcOrd="0" destOrd="0" presId="urn:microsoft.com/office/officeart/2005/8/layout/process5"/>
    <dgm:cxn modelId="{A079FE06-A786-4343-97B1-4BC7B728833D}" type="presOf" srcId="{2BFE8572-5AFC-456A-BFC1-C2EE16FBADD9}" destId="{1FB28781-46BC-4065-BFD7-CF68115797E1}" srcOrd="0" destOrd="0" presId="urn:microsoft.com/office/officeart/2005/8/layout/process5"/>
    <dgm:cxn modelId="{23A8C502-B21C-4218-8D73-5EFD67C30512}" type="presOf" srcId="{BE647EE3-F220-469E-B6EE-F57385AA4ADF}" destId="{6E883D11-C1A2-463B-B3F9-C7575C695888}" srcOrd="0" destOrd="0" presId="urn:microsoft.com/office/officeart/2005/8/layout/process5"/>
    <dgm:cxn modelId="{751E1ABB-FABE-4C76-BE8A-112D6DCE91DE}" type="presOf" srcId="{3B0BC2A5-FD2D-459F-8A86-073282495F18}" destId="{BC3BA76C-9E3E-4E55-BCF9-E2DA54CCB8E8}" srcOrd="0" destOrd="0" presId="urn:microsoft.com/office/officeart/2005/8/layout/process5"/>
    <dgm:cxn modelId="{5CA58697-9380-4DB3-9A17-C28D4C2EAB0A}" type="presOf" srcId="{F7E7B647-0D4C-4609-BB50-F8ACC596A4D0}" destId="{CD0E0D0D-1BBF-4BC0-812C-EDEAC1558DD6}" srcOrd="0" destOrd="0" presId="urn:microsoft.com/office/officeart/2005/8/layout/process5"/>
    <dgm:cxn modelId="{D89B9D5C-7E19-4A44-BEBD-3F5774517DF4}" srcId="{3B0BC2A5-FD2D-459F-8A86-073282495F18}" destId="{ABD598F2-08D9-4F5B-9174-22C5EBA2879E}" srcOrd="1" destOrd="0" parTransId="{AEB86C25-E347-4009-937F-EF163EBCC1A7}" sibTransId="{BE647EE3-F220-469E-B6EE-F57385AA4ADF}"/>
    <dgm:cxn modelId="{9AD3B56D-18E3-4ABB-9A78-422CD3156445}" type="presOf" srcId="{BE647EE3-F220-469E-B6EE-F57385AA4ADF}" destId="{49BA988A-2F98-4557-91E8-F1F482B85CAE}" srcOrd="1" destOrd="0" presId="urn:microsoft.com/office/officeart/2005/8/layout/process5"/>
    <dgm:cxn modelId="{1849542F-4AC1-4B1A-BF4B-93C4A8810CCD}" type="presOf" srcId="{ABD598F2-08D9-4F5B-9174-22C5EBA2879E}" destId="{A904764D-BB74-4F8B-8DD4-AACFA76AD270}" srcOrd="0" destOrd="0" presId="urn:microsoft.com/office/officeart/2005/8/layout/process5"/>
    <dgm:cxn modelId="{375D4724-B266-41AC-8960-597D13B26B96}" srcId="{3B0BC2A5-FD2D-459F-8A86-073282495F18}" destId="{2BFE8572-5AFC-456A-BFC1-C2EE16FBADD9}" srcOrd="0" destOrd="0" parTransId="{C2CD47DF-2A76-42F7-9105-807B2AE35943}" sibTransId="{4466239A-4E86-4A63-A984-95DAC995CEB1}"/>
    <dgm:cxn modelId="{492E6662-88B8-474E-9F2D-C3CE6D5B9FA1}" type="presParOf" srcId="{BC3BA76C-9E3E-4E55-BCF9-E2DA54CCB8E8}" destId="{1FB28781-46BC-4065-BFD7-CF68115797E1}" srcOrd="0" destOrd="0" presId="urn:microsoft.com/office/officeart/2005/8/layout/process5"/>
    <dgm:cxn modelId="{A4E39D30-3BAD-4EDB-AEAC-EBECCD53591C}" type="presParOf" srcId="{BC3BA76C-9E3E-4E55-BCF9-E2DA54CCB8E8}" destId="{449AF4F5-D98B-47C6-AFC3-6A754FC25A2D}" srcOrd="1" destOrd="0" presId="urn:microsoft.com/office/officeart/2005/8/layout/process5"/>
    <dgm:cxn modelId="{00407AA8-F8CD-4B70-B166-C74F0576E47C}" type="presParOf" srcId="{449AF4F5-D98B-47C6-AFC3-6A754FC25A2D}" destId="{A130D75C-E37D-4F24-9D48-FF0213A3481A}" srcOrd="0" destOrd="0" presId="urn:microsoft.com/office/officeart/2005/8/layout/process5"/>
    <dgm:cxn modelId="{58A12F96-65D5-4FBC-8036-91C723A07908}" type="presParOf" srcId="{BC3BA76C-9E3E-4E55-BCF9-E2DA54CCB8E8}" destId="{A904764D-BB74-4F8B-8DD4-AACFA76AD270}" srcOrd="2" destOrd="0" presId="urn:microsoft.com/office/officeart/2005/8/layout/process5"/>
    <dgm:cxn modelId="{CE1DC80F-4B77-4153-BF81-CACBAD734976}" type="presParOf" srcId="{BC3BA76C-9E3E-4E55-BCF9-E2DA54CCB8E8}" destId="{6E883D11-C1A2-463B-B3F9-C7575C695888}" srcOrd="3" destOrd="0" presId="urn:microsoft.com/office/officeart/2005/8/layout/process5"/>
    <dgm:cxn modelId="{FCE93261-A2A4-4C2F-B9B0-CC9F9CDF23D6}" type="presParOf" srcId="{6E883D11-C1A2-463B-B3F9-C7575C695888}" destId="{49BA988A-2F98-4557-91E8-F1F482B85CAE}" srcOrd="0" destOrd="0" presId="urn:microsoft.com/office/officeart/2005/8/layout/process5"/>
    <dgm:cxn modelId="{BDB33D29-38C2-4771-9B3C-BA509BD8352F}" type="presParOf" srcId="{BC3BA76C-9E3E-4E55-BCF9-E2DA54CCB8E8}" destId="{CD0E0D0D-1BBF-4BC0-812C-EDEAC1558DD6}" srcOrd="4" destOrd="0" presId="urn:microsoft.com/office/officeart/2005/8/layout/process5"/>
    <dgm:cxn modelId="{DFC89F2B-469C-4564-8856-DA3C62650C1A}" type="presParOf" srcId="{BC3BA76C-9E3E-4E55-BCF9-E2DA54CCB8E8}" destId="{71915423-46B3-496C-A5BD-DFC1BC62D9E3}" srcOrd="5" destOrd="0" presId="urn:microsoft.com/office/officeart/2005/8/layout/process5"/>
    <dgm:cxn modelId="{9CC443A6-30E7-450A-B5EE-9EE5D92676B8}" type="presParOf" srcId="{71915423-46B3-496C-A5BD-DFC1BC62D9E3}" destId="{EF0E9E34-8AD1-4A56-946C-12977BDF954E}" srcOrd="0" destOrd="0" presId="urn:microsoft.com/office/officeart/2005/8/layout/process5"/>
    <dgm:cxn modelId="{E915493F-DEEE-4D79-B379-F90A7CC2BD31}" type="presParOf" srcId="{BC3BA76C-9E3E-4E55-BCF9-E2DA54CCB8E8}" destId="{E2EC025D-C1DD-4634-AA15-139B02F10C9E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290227-0561-4584-85F6-B0DC617DDBE9}">
      <dsp:nvSpPr>
        <dsp:cNvPr id="0" name=""/>
        <dsp:cNvSpPr/>
      </dsp:nvSpPr>
      <dsp:spPr>
        <a:xfrm>
          <a:off x="2540872" y="1162612"/>
          <a:ext cx="2896334" cy="28963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900" kern="1200" dirty="0" smtClean="0"/>
            <a:t>Service manager</a:t>
          </a:r>
          <a:endParaRPr lang="ko-KR" altLang="en-US" sz="4900" kern="1200" dirty="0"/>
        </a:p>
      </dsp:txBody>
      <dsp:txXfrm>
        <a:off x="2540872" y="1162612"/>
        <a:ext cx="2896334" cy="2896334"/>
      </dsp:txXfrm>
    </dsp:sp>
    <dsp:sp modelId="{D4AF8CED-92E9-443C-82C2-3C712930FC50}">
      <dsp:nvSpPr>
        <dsp:cNvPr id="0" name=""/>
        <dsp:cNvSpPr/>
      </dsp:nvSpPr>
      <dsp:spPr>
        <a:xfrm>
          <a:off x="3264956" y="516"/>
          <a:ext cx="1448167" cy="14481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00" kern="1200" dirty="0" smtClean="0"/>
            <a:t>POWER_SERVICE</a:t>
          </a:r>
          <a:endParaRPr lang="ko-KR" altLang="en-US" sz="1000" kern="1200" dirty="0"/>
        </a:p>
      </dsp:txBody>
      <dsp:txXfrm>
        <a:off x="3264956" y="516"/>
        <a:ext cx="1448167" cy="1448167"/>
      </dsp:txXfrm>
    </dsp:sp>
    <dsp:sp modelId="{ED52FF9B-B37A-4DA2-8695-ED47D4F95612}">
      <dsp:nvSpPr>
        <dsp:cNvPr id="0" name=""/>
        <dsp:cNvSpPr/>
      </dsp:nvSpPr>
      <dsp:spPr>
        <a:xfrm>
          <a:off x="5151135" y="1886696"/>
          <a:ext cx="1448167" cy="14481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000" kern="1200" dirty="0" smtClean="0"/>
            <a:t>ETH_SERVICE</a:t>
          </a:r>
          <a:endParaRPr lang="ko-KR" altLang="en-US" sz="1000" kern="1200" dirty="0"/>
        </a:p>
      </dsp:txBody>
      <dsp:txXfrm>
        <a:off x="5151135" y="1886696"/>
        <a:ext cx="1448167" cy="1448167"/>
      </dsp:txXfrm>
    </dsp:sp>
    <dsp:sp modelId="{AD39F1B6-BE2B-4052-A6AA-1AF627AE2399}">
      <dsp:nvSpPr>
        <dsp:cNvPr id="0" name=""/>
        <dsp:cNvSpPr/>
      </dsp:nvSpPr>
      <dsp:spPr>
        <a:xfrm>
          <a:off x="3264956" y="3772875"/>
          <a:ext cx="1448167" cy="14481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000" kern="1200" dirty="0" smtClean="0"/>
            <a:t>…</a:t>
          </a:r>
          <a:endParaRPr lang="ko-KR" altLang="en-US" sz="1000" kern="1200" dirty="0"/>
        </a:p>
      </dsp:txBody>
      <dsp:txXfrm>
        <a:off x="3264956" y="3772875"/>
        <a:ext cx="1448167" cy="1448167"/>
      </dsp:txXfrm>
    </dsp:sp>
    <dsp:sp modelId="{7B1F155B-3E54-404C-911F-6485CDA43F11}">
      <dsp:nvSpPr>
        <dsp:cNvPr id="0" name=""/>
        <dsp:cNvSpPr/>
      </dsp:nvSpPr>
      <dsp:spPr>
        <a:xfrm>
          <a:off x="1378776" y="1886696"/>
          <a:ext cx="1448167" cy="14481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000" kern="1200" dirty="0" smtClean="0"/>
            <a:t>CONNECTIVITY_SERVICE</a:t>
          </a:r>
          <a:endParaRPr lang="ko-KR" altLang="en-US" sz="1000" kern="1200" dirty="0"/>
        </a:p>
      </dsp:txBody>
      <dsp:txXfrm>
        <a:off x="1378776" y="1886696"/>
        <a:ext cx="1448167" cy="14481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C00E81-B094-4A4C-BB96-D57840141E12}">
      <dsp:nvSpPr>
        <dsp:cNvPr id="0" name=""/>
        <dsp:cNvSpPr/>
      </dsp:nvSpPr>
      <dsp:spPr>
        <a:xfrm>
          <a:off x="2618184" y="1017984"/>
          <a:ext cx="2536031" cy="25360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900" kern="1200" dirty="0" smtClean="0"/>
            <a:t>Connectivity service</a:t>
          </a:r>
          <a:endParaRPr lang="ko-KR" altLang="en-US" sz="2900" kern="1200" dirty="0"/>
        </a:p>
      </dsp:txBody>
      <dsp:txXfrm>
        <a:off x="2618184" y="1017984"/>
        <a:ext cx="2536031" cy="2536031"/>
      </dsp:txXfrm>
    </dsp:sp>
    <dsp:sp modelId="{D0AD0E1A-52A5-4F3F-90F6-1AE0BB9E370A}">
      <dsp:nvSpPr>
        <dsp:cNvPr id="0" name=""/>
        <dsp:cNvSpPr/>
      </dsp:nvSpPr>
      <dsp:spPr>
        <a:xfrm>
          <a:off x="3252192" y="452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err="1" smtClean="0"/>
            <a:t>wifi</a:t>
          </a:r>
          <a:endParaRPr lang="ko-KR" altLang="en-US" sz="2100" kern="1200" dirty="0"/>
        </a:p>
      </dsp:txBody>
      <dsp:txXfrm>
        <a:off x="3252192" y="452"/>
        <a:ext cx="1268015" cy="1268015"/>
      </dsp:txXfrm>
    </dsp:sp>
    <dsp:sp modelId="{2D46E9D5-D94E-4C50-A45E-84D3E2B5B4C4}">
      <dsp:nvSpPr>
        <dsp:cNvPr id="0" name=""/>
        <dsp:cNvSpPr/>
      </dsp:nvSpPr>
      <dsp:spPr>
        <a:xfrm>
          <a:off x="4903731" y="1651992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mms</a:t>
          </a:r>
          <a:endParaRPr lang="ko-KR" altLang="en-US" sz="2100" kern="1200" dirty="0"/>
        </a:p>
      </dsp:txBody>
      <dsp:txXfrm>
        <a:off x="4903731" y="1651992"/>
        <a:ext cx="1268015" cy="1268015"/>
      </dsp:txXfrm>
    </dsp:sp>
    <dsp:sp modelId="{E7069243-060A-42E7-BDD6-255D0C0DDD81}">
      <dsp:nvSpPr>
        <dsp:cNvPr id="0" name=""/>
        <dsp:cNvSpPr/>
      </dsp:nvSpPr>
      <dsp:spPr>
        <a:xfrm>
          <a:off x="3252192" y="3303531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….</a:t>
          </a:r>
          <a:endParaRPr lang="ko-KR" altLang="en-US" sz="2100" kern="1200" dirty="0"/>
        </a:p>
      </dsp:txBody>
      <dsp:txXfrm>
        <a:off x="3252192" y="3303531"/>
        <a:ext cx="1268015" cy="1268015"/>
      </dsp:txXfrm>
    </dsp:sp>
    <dsp:sp modelId="{A8DDC588-3A8F-47F1-BBBD-2B37BA9A7E0D}">
      <dsp:nvSpPr>
        <dsp:cNvPr id="0" name=""/>
        <dsp:cNvSpPr/>
      </dsp:nvSpPr>
      <dsp:spPr>
        <a:xfrm>
          <a:off x="1600652" y="1651992"/>
          <a:ext cx="1268015" cy="12680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err="1" smtClean="0"/>
            <a:t>ethernet</a:t>
          </a:r>
          <a:endParaRPr lang="ko-KR" altLang="en-US" sz="2100" kern="1200" dirty="0"/>
        </a:p>
      </dsp:txBody>
      <dsp:txXfrm>
        <a:off x="1600652" y="1651992"/>
        <a:ext cx="1268015" cy="12680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B28781-46BC-4065-BFD7-CF68115797E1}">
      <dsp:nvSpPr>
        <dsp:cNvPr id="0" name=""/>
        <dsp:cNvSpPr/>
      </dsp:nvSpPr>
      <dsp:spPr>
        <a:xfrm>
          <a:off x="530102" y="1249"/>
          <a:ext cx="2798607" cy="1679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600" kern="1200" dirty="0" err="1" smtClean="0"/>
            <a:t>MonitorThread</a:t>
          </a:r>
          <a:endParaRPr lang="ko-KR" altLang="en-US" sz="4600" kern="1200" dirty="0"/>
        </a:p>
      </dsp:txBody>
      <dsp:txXfrm>
        <a:off x="530102" y="1249"/>
        <a:ext cx="2798607" cy="1679164"/>
      </dsp:txXfrm>
    </dsp:sp>
    <dsp:sp modelId="{449AF4F5-D98B-47C6-AFC3-6A754FC25A2D}">
      <dsp:nvSpPr>
        <dsp:cNvPr id="0" name=""/>
        <dsp:cNvSpPr/>
      </dsp:nvSpPr>
      <dsp:spPr>
        <a:xfrm>
          <a:off x="3574987" y="493804"/>
          <a:ext cx="593304" cy="694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000" kern="1200"/>
        </a:p>
      </dsp:txBody>
      <dsp:txXfrm>
        <a:off x="3574987" y="493804"/>
        <a:ext cx="593304" cy="694054"/>
      </dsp:txXfrm>
    </dsp:sp>
    <dsp:sp modelId="{A904764D-BB74-4F8B-8DD4-AACFA76AD270}">
      <dsp:nvSpPr>
        <dsp:cNvPr id="0" name=""/>
        <dsp:cNvSpPr/>
      </dsp:nvSpPr>
      <dsp:spPr>
        <a:xfrm>
          <a:off x="4448153" y="1249"/>
          <a:ext cx="2798607" cy="1679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600" kern="1200" dirty="0" err="1" smtClean="0"/>
            <a:t>EthernetMonitor</a:t>
          </a:r>
          <a:endParaRPr lang="ko-KR" altLang="en-US" sz="4600" kern="1200" dirty="0"/>
        </a:p>
      </dsp:txBody>
      <dsp:txXfrm>
        <a:off x="4448153" y="1249"/>
        <a:ext cx="2798607" cy="1679164"/>
      </dsp:txXfrm>
    </dsp:sp>
    <dsp:sp modelId="{6E883D11-C1A2-463B-B3F9-C7575C695888}">
      <dsp:nvSpPr>
        <dsp:cNvPr id="0" name=""/>
        <dsp:cNvSpPr/>
      </dsp:nvSpPr>
      <dsp:spPr>
        <a:xfrm rot="5400000">
          <a:off x="5550805" y="1876316"/>
          <a:ext cx="593304" cy="694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000" kern="1200"/>
        </a:p>
      </dsp:txBody>
      <dsp:txXfrm rot="5400000">
        <a:off x="5550805" y="1876316"/>
        <a:ext cx="593304" cy="694054"/>
      </dsp:txXfrm>
    </dsp:sp>
    <dsp:sp modelId="{CD0E0D0D-1BBF-4BC0-812C-EDEAC1558DD6}">
      <dsp:nvSpPr>
        <dsp:cNvPr id="0" name=""/>
        <dsp:cNvSpPr/>
      </dsp:nvSpPr>
      <dsp:spPr>
        <a:xfrm>
          <a:off x="4448153" y="2799857"/>
          <a:ext cx="2798607" cy="1679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600" kern="1200" dirty="0" err="1" smtClean="0"/>
            <a:t>EthernetStateTracker</a:t>
          </a:r>
          <a:endParaRPr lang="ko-KR" altLang="en-US" sz="4600" kern="1200" dirty="0"/>
        </a:p>
      </dsp:txBody>
      <dsp:txXfrm>
        <a:off x="4448153" y="2799857"/>
        <a:ext cx="2798607" cy="1679164"/>
      </dsp:txXfrm>
    </dsp:sp>
    <dsp:sp modelId="{71915423-46B3-496C-A5BD-DFC1BC62D9E3}">
      <dsp:nvSpPr>
        <dsp:cNvPr id="0" name=""/>
        <dsp:cNvSpPr/>
      </dsp:nvSpPr>
      <dsp:spPr>
        <a:xfrm rot="10800000">
          <a:off x="3608571" y="3292412"/>
          <a:ext cx="593304" cy="6940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000" kern="1200"/>
        </a:p>
      </dsp:txBody>
      <dsp:txXfrm rot="10800000">
        <a:off x="3608571" y="3292412"/>
        <a:ext cx="593304" cy="694054"/>
      </dsp:txXfrm>
    </dsp:sp>
    <dsp:sp modelId="{E2EC025D-C1DD-4634-AA15-139B02F10C9E}">
      <dsp:nvSpPr>
        <dsp:cNvPr id="0" name=""/>
        <dsp:cNvSpPr/>
      </dsp:nvSpPr>
      <dsp:spPr>
        <a:xfrm>
          <a:off x="530102" y="2799857"/>
          <a:ext cx="2798607" cy="1679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4600" kern="1200" dirty="0" err="1" smtClean="0"/>
            <a:t>ConnectivityService</a:t>
          </a:r>
          <a:endParaRPr lang="ko-KR" altLang="en-US" sz="4600" kern="1200" dirty="0"/>
        </a:p>
      </dsp:txBody>
      <dsp:txXfrm>
        <a:off x="530102" y="2799857"/>
        <a:ext cx="2798607" cy="167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063424-D698-43C8-9F14-92203AF8C107}" type="datetimeFigureOut">
              <a:rPr lang="ko-KR" altLang="en-US" smtClean="0"/>
              <a:t>2010-09-07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A1EE04-BFDC-4D29-8205-F79F37D600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goboard.com/" TargetMode="External"/><Relationship Id="rId2" Type="http://schemas.openxmlformats.org/officeDocument/2006/relationships/hyperlink" Target="http://cafe.naver.com/embeddedcrazyboy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-19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24936" cy="1752600"/>
          </a:xfrm>
        </p:spPr>
        <p:txBody>
          <a:bodyPr/>
          <a:lstStyle/>
          <a:p>
            <a:r>
              <a:rPr lang="en-US" altLang="ko-KR" dirty="0" smtClean="0"/>
              <a:t>Android Ethernet </a:t>
            </a:r>
            <a:r>
              <a:rPr lang="ko-KR" altLang="en-US" dirty="0" smtClean="0"/>
              <a:t>분석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http://cafe.naver.com/embeddedcrazyboys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http://www.mangoboard.com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Connectivity Service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(</a:t>
            </a:r>
            <a:r>
              <a:rPr lang="ko-KR" altLang="en-US" dirty="0" smtClean="0"/>
              <a:t>부팅 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27584" y="1772816"/>
            <a:ext cx="763284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private </a:t>
            </a:r>
            <a:r>
              <a:rPr lang="en-US" altLang="ko-KR" dirty="0" err="1" smtClean="0"/>
              <a:t>ConnectivityService</a:t>
            </a:r>
            <a:r>
              <a:rPr lang="en-US" altLang="ko-KR" dirty="0" smtClean="0"/>
              <a:t>(Context </a:t>
            </a:r>
            <a:r>
              <a:rPr lang="en-US" altLang="ko-KR" dirty="0" err="1" smtClean="0"/>
              <a:t>context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        if (DBG) </a:t>
            </a:r>
            <a:r>
              <a:rPr lang="en-US" altLang="ko-KR" dirty="0" err="1" smtClean="0"/>
              <a:t>Log.v</a:t>
            </a:r>
            <a:r>
              <a:rPr lang="en-US" altLang="ko-KR" dirty="0" smtClean="0"/>
              <a:t>(TAG, "</a:t>
            </a:r>
            <a:r>
              <a:rPr lang="en-US" altLang="ko-KR" dirty="0" err="1" smtClean="0"/>
              <a:t>ConnectivityService</a:t>
            </a:r>
            <a:r>
              <a:rPr lang="en-US" altLang="ko-KR" dirty="0" smtClean="0"/>
              <a:t> starting up");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23528" y="3068960"/>
            <a:ext cx="8820472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 if (DBG) </a:t>
            </a:r>
            <a:r>
              <a:rPr lang="en-US" altLang="ko-KR" dirty="0" err="1" smtClean="0"/>
              <a:t>Log.v</a:t>
            </a:r>
            <a:r>
              <a:rPr lang="en-US" altLang="ko-KR" dirty="0" smtClean="0"/>
              <a:t>(TAG, "Starting Ethernet Service");</a:t>
            </a:r>
          </a:p>
          <a:p>
            <a:r>
              <a:rPr lang="en-US" altLang="ko-KR" dirty="0" smtClean="0"/>
              <a:t>        </a:t>
            </a:r>
            <a:r>
              <a:rPr lang="en-US" altLang="ko-KR" b="1" dirty="0" err="1" smtClean="0"/>
              <a:t>mEthernetStateTracker</a:t>
            </a:r>
            <a:r>
              <a:rPr lang="en-US" altLang="ko-KR" b="1" dirty="0" smtClean="0"/>
              <a:t> = new </a:t>
            </a:r>
            <a:r>
              <a:rPr lang="en-US" altLang="ko-KR" b="1" dirty="0" err="1" smtClean="0"/>
              <a:t>EthernetStateTracker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context,mHandler</a:t>
            </a:r>
            <a:r>
              <a:rPr lang="en-US" altLang="ko-KR" b="1" dirty="0" smtClean="0"/>
              <a:t>);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EthernetService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ethService</a:t>
            </a:r>
            <a:r>
              <a:rPr lang="en-US" altLang="ko-KR" dirty="0" smtClean="0"/>
              <a:t> = new </a:t>
            </a:r>
            <a:r>
              <a:rPr lang="en-US" altLang="ko-KR" dirty="0" err="1" smtClean="0"/>
              <a:t>EthernetService</a:t>
            </a:r>
            <a:r>
              <a:rPr lang="en-US" altLang="ko-KR" dirty="0" smtClean="0"/>
              <a:t>(context,</a:t>
            </a:r>
          </a:p>
          <a:p>
            <a:r>
              <a:rPr lang="en-US" altLang="ko-KR" dirty="0" smtClean="0"/>
              <a:t>                                                    </a:t>
            </a:r>
            <a:r>
              <a:rPr lang="en-US" altLang="ko-KR" dirty="0" err="1" smtClean="0"/>
              <a:t>mEthernetStateTracker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ServiceManager.addService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Context.ETH_SERVICE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ethService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mNetTrackers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ConnectivityManager.TYPE_ETH</a:t>
            </a:r>
            <a:r>
              <a:rPr lang="en-US" altLang="ko-KR" dirty="0" smtClean="0"/>
              <a:t>] = </a:t>
            </a:r>
            <a:r>
              <a:rPr lang="en-US" altLang="ko-KR" dirty="0" err="1" smtClean="0"/>
              <a:t>mEthernetStateTracker</a:t>
            </a:r>
            <a:r>
              <a:rPr lang="en-US" altLang="ko-KR" dirty="0" smtClean="0"/>
              <a:t>;</a:t>
            </a:r>
            <a:endParaRPr lang="ko-KR" altLang="en-US" dirty="0"/>
          </a:p>
        </p:txBody>
      </p:sp>
      <p:sp>
        <p:nvSpPr>
          <p:cNvPr id="6" name="아래쪽 화살표 5"/>
          <p:cNvSpPr/>
          <p:nvPr/>
        </p:nvSpPr>
        <p:spPr>
          <a:xfrm>
            <a:off x="6660232" y="2348880"/>
            <a:ext cx="1224136" cy="93610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아래쪽 화살표 6"/>
          <p:cNvSpPr/>
          <p:nvPr/>
        </p:nvSpPr>
        <p:spPr>
          <a:xfrm>
            <a:off x="6804248" y="4941168"/>
            <a:ext cx="1224136" cy="115212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(</a:t>
            </a:r>
            <a:r>
              <a:rPr lang="ko-KR" altLang="en-US" dirty="0" smtClean="0"/>
              <a:t>부팅 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23528" y="1556792"/>
            <a:ext cx="8352928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	public </a:t>
            </a:r>
            <a:r>
              <a:rPr lang="en-US" altLang="ko-KR" dirty="0" err="1" smtClean="0"/>
              <a:t>EthernetStateTracker</a:t>
            </a:r>
            <a:r>
              <a:rPr lang="en-US" altLang="ko-KR" dirty="0" smtClean="0"/>
              <a:t>(Context </a:t>
            </a:r>
            <a:r>
              <a:rPr lang="en-US" altLang="ko-KR" dirty="0" err="1" smtClean="0"/>
              <a:t>context</a:t>
            </a:r>
            <a:r>
              <a:rPr lang="en-US" altLang="ko-KR" dirty="0" smtClean="0"/>
              <a:t>, Handler target) {</a:t>
            </a:r>
          </a:p>
          <a:p>
            <a:r>
              <a:rPr lang="en-US" altLang="ko-KR" dirty="0" smtClean="0"/>
              <a:t>		super(context, target, </a:t>
            </a:r>
            <a:r>
              <a:rPr lang="en-US" altLang="ko-KR" dirty="0" err="1" smtClean="0"/>
              <a:t>ConnectivityManager.TYPE_ETH</a:t>
            </a:r>
            <a:r>
              <a:rPr lang="en-US" altLang="ko-KR" dirty="0" smtClean="0"/>
              <a:t>, 0, "ETH", "");		</a:t>
            </a:r>
            <a:r>
              <a:rPr lang="en-US" altLang="ko-KR" dirty="0" err="1" smtClean="0"/>
              <a:t>Log.i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TAG,"Starts</a:t>
            </a:r>
            <a:r>
              <a:rPr lang="en-US" altLang="ko-KR" dirty="0" smtClean="0"/>
              <a:t>...");</a:t>
            </a:r>
          </a:p>
          <a:p>
            <a:r>
              <a:rPr lang="en-US" altLang="ko-KR" dirty="0" smtClean="0"/>
              <a:t>		</a:t>
            </a:r>
            <a:r>
              <a:rPr lang="en-US" altLang="ko-KR" b="1" dirty="0" smtClean="0"/>
              <a:t>if(</a:t>
            </a:r>
            <a:r>
              <a:rPr lang="en-US" altLang="ko-KR" b="1" dirty="0" err="1" smtClean="0"/>
              <a:t>EthernetNative.initEthernetNative</a:t>
            </a:r>
            <a:r>
              <a:rPr lang="en-US" altLang="ko-KR" b="1" dirty="0" smtClean="0"/>
              <a:t>() != 0 )</a:t>
            </a:r>
          </a:p>
          <a:p>
            <a:r>
              <a:rPr lang="en-US" altLang="ko-KR" dirty="0" smtClean="0"/>
              <a:t>		{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Log.e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TAG,"Can</a:t>
            </a:r>
            <a:r>
              <a:rPr lang="en-US" altLang="ko-KR" dirty="0" smtClean="0"/>
              <a:t> not init </a:t>
            </a:r>
            <a:r>
              <a:rPr lang="en-US" altLang="ko-KR" dirty="0" err="1" smtClean="0"/>
              <a:t>ethernet</a:t>
            </a:r>
            <a:r>
              <a:rPr lang="en-US" altLang="ko-KR" dirty="0" smtClean="0"/>
              <a:t> device layers");</a:t>
            </a:r>
          </a:p>
          <a:p>
            <a:r>
              <a:rPr lang="en-US" altLang="ko-KR" dirty="0" smtClean="0"/>
              <a:t>			return;</a:t>
            </a:r>
          </a:p>
          <a:p>
            <a:r>
              <a:rPr lang="en-US" altLang="ko-KR" dirty="0" smtClean="0"/>
              <a:t>		}</a:t>
            </a:r>
            <a:endParaRPr lang="ko-KR" altLang="en-US" dirty="0"/>
          </a:p>
        </p:txBody>
      </p:sp>
      <p:sp>
        <p:nvSpPr>
          <p:cNvPr id="5" name="설명선 2 4"/>
          <p:cNvSpPr/>
          <p:nvPr/>
        </p:nvSpPr>
        <p:spPr>
          <a:xfrm>
            <a:off x="2591272" y="836712"/>
            <a:ext cx="6552728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5746"/>
              <a:gd name="adj6" fmla="val -373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super</a:t>
            </a:r>
            <a:r>
              <a:rPr lang="ko-KR" altLang="en-US" dirty="0" smtClean="0"/>
              <a:t>는 자손클래스에서 조상클래스로부터 상속받은 멤버를 참조하는데 사용되는 참조변수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365104"/>
            <a:ext cx="21336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437112"/>
            <a:ext cx="44100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아래쪽 화살표 7"/>
          <p:cNvSpPr/>
          <p:nvPr/>
        </p:nvSpPr>
        <p:spPr>
          <a:xfrm>
            <a:off x="467544" y="836712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아래쪽 화살표 8"/>
          <p:cNvSpPr/>
          <p:nvPr/>
        </p:nvSpPr>
        <p:spPr>
          <a:xfrm>
            <a:off x="7956376" y="4149080"/>
            <a:ext cx="792088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(</a:t>
            </a:r>
            <a:r>
              <a:rPr lang="ko-KR" altLang="en-US" dirty="0" smtClean="0"/>
              <a:t>부팅 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79512" y="1720840"/>
            <a:ext cx="8964488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JNINativeMethod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gEthernetMethods</a:t>
            </a:r>
            <a:r>
              <a:rPr lang="en-US" altLang="ko-KR" dirty="0" smtClean="0"/>
              <a:t>[] = {</a:t>
            </a:r>
          </a:p>
          <a:p>
            <a:r>
              <a:rPr lang="en-US" altLang="ko-KR" dirty="0" smtClean="0"/>
              <a:t>        {"</a:t>
            </a:r>
            <a:r>
              <a:rPr lang="en-US" altLang="ko-KR" dirty="0" err="1" smtClean="0"/>
              <a:t>waitForEvent</a:t>
            </a:r>
            <a:r>
              <a:rPr lang="en-US" altLang="ko-KR" dirty="0" smtClean="0"/>
              <a:t>", "()</a:t>
            </a:r>
            <a:r>
              <a:rPr lang="en-US" altLang="ko-KR" dirty="0" err="1" smtClean="0"/>
              <a:t>Ljava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lang</a:t>
            </a:r>
            <a:r>
              <a:rPr lang="en-US" altLang="ko-KR" dirty="0" smtClean="0"/>
              <a:t>/String;“,         (void *)</a:t>
            </a:r>
            <a:r>
              <a:rPr lang="en-US" altLang="ko-KR" dirty="0" err="1" smtClean="0"/>
              <a:t>android_net_ethernet_waitForEvent</a:t>
            </a:r>
            <a:r>
              <a:rPr lang="en-US" altLang="ko-KR" dirty="0" smtClean="0"/>
              <a:t>},</a:t>
            </a:r>
          </a:p>
          <a:p>
            <a:r>
              <a:rPr lang="en-US" altLang="ko-KR" dirty="0" smtClean="0"/>
              <a:t>        {"</a:t>
            </a:r>
            <a:r>
              <a:rPr lang="en-US" altLang="ko-KR" dirty="0" err="1" smtClean="0"/>
              <a:t>getInterfaceName</a:t>
            </a:r>
            <a:r>
              <a:rPr lang="en-US" altLang="ko-KR" dirty="0" smtClean="0"/>
              <a:t>", "(I)</a:t>
            </a:r>
            <a:r>
              <a:rPr lang="en-US" altLang="ko-KR" dirty="0" err="1" smtClean="0"/>
              <a:t>Ljava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lang</a:t>
            </a:r>
            <a:r>
              <a:rPr lang="en-US" altLang="ko-KR" dirty="0" smtClean="0"/>
              <a:t>/String;“, void )</a:t>
            </a:r>
            <a:r>
              <a:rPr lang="en-US" altLang="ko-KR" dirty="0" err="1" smtClean="0"/>
              <a:t>android_net_ethernet_getInterfaceName</a:t>
            </a:r>
            <a:r>
              <a:rPr lang="en-US" altLang="ko-KR" dirty="0" smtClean="0"/>
              <a:t>},</a:t>
            </a:r>
          </a:p>
          <a:p>
            <a:r>
              <a:rPr lang="en-US" altLang="ko-KR" dirty="0" smtClean="0"/>
              <a:t>        </a:t>
            </a:r>
            <a:r>
              <a:rPr lang="en-US" altLang="ko-KR" b="1" dirty="0" smtClean="0"/>
              <a:t>{"</a:t>
            </a:r>
            <a:r>
              <a:rPr lang="en-US" altLang="ko-KR" b="1" dirty="0" err="1" smtClean="0"/>
              <a:t>initEthernetNative</a:t>
            </a:r>
            <a:r>
              <a:rPr lang="en-US" altLang="ko-KR" b="1" dirty="0" smtClean="0"/>
              <a:t>", "()I“,         (void *)</a:t>
            </a:r>
            <a:r>
              <a:rPr lang="en-US" altLang="ko-KR" b="1" dirty="0" err="1" smtClean="0"/>
              <a:t>android_net_ethernet_initEthernetNative</a:t>
            </a:r>
            <a:r>
              <a:rPr lang="en-US" altLang="ko-KR" b="1" dirty="0" smtClean="0"/>
              <a:t>},</a:t>
            </a:r>
          </a:p>
          <a:p>
            <a:r>
              <a:rPr lang="en-US" altLang="ko-KR" dirty="0" smtClean="0"/>
              <a:t>        {"</a:t>
            </a:r>
            <a:r>
              <a:rPr lang="en-US" altLang="ko-KR" dirty="0" err="1" smtClean="0"/>
              <a:t>getInterfaceCnt</a:t>
            </a:r>
            <a:r>
              <a:rPr lang="en-US" altLang="ko-KR" dirty="0" smtClean="0"/>
              <a:t>","()I“,         (void *)</a:t>
            </a:r>
            <a:r>
              <a:rPr lang="en-US" altLang="ko-KR" dirty="0" err="1" smtClean="0"/>
              <a:t>android_net_ethernet_getInterfaceCnt</a:t>
            </a:r>
            <a:r>
              <a:rPr lang="en-US" altLang="ko-KR" dirty="0" smtClean="0"/>
              <a:t>}</a:t>
            </a:r>
          </a:p>
          <a:p>
            <a:r>
              <a:rPr lang="en-US" altLang="ko-KR" dirty="0" smtClean="0"/>
              <a:t>    };</a:t>
            </a:r>
            <a:endParaRPr lang="ko-KR" altLang="en-US" dirty="0"/>
          </a:p>
        </p:txBody>
      </p:sp>
      <p:sp>
        <p:nvSpPr>
          <p:cNvPr id="5" name="아래쪽 화살표 4"/>
          <p:cNvSpPr/>
          <p:nvPr/>
        </p:nvSpPr>
        <p:spPr>
          <a:xfrm>
            <a:off x="6732240" y="980728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27584" y="4365104"/>
            <a:ext cx="7488832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 static </a:t>
            </a:r>
            <a:r>
              <a:rPr lang="en-US" altLang="ko-KR" dirty="0" err="1" smtClean="0"/>
              <a:t>jint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android_net_ethernet_initEthernetNative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JNIEnv</a:t>
            </a:r>
            <a:r>
              <a:rPr lang="en-US" altLang="ko-KR" dirty="0" smtClean="0"/>
              <a:t> *</a:t>
            </a:r>
            <a:r>
              <a:rPr lang="en-US" altLang="ko-KR" dirty="0" err="1" smtClean="0"/>
              <a:t>env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                                                   </a:t>
            </a:r>
            <a:r>
              <a:rPr lang="en-US" altLang="ko-KR" dirty="0" err="1" smtClean="0"/>
              <a:t>jobject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clazz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   {</a:t>
            </a:r>
          </a:p>
          <a:p>
            <a:r>
              <a:rPr lang="en-US" altLang="ko-KR" b="1" dirty="0" smtClean="0"/>
              <a:t>if ((ret = </a:t>
            </a:r>
            <a:r>
              <a:rPr lang="en-US" altLang="ko-KR" b="1" dirty="0" err="1" smtClean="0"/>
              <a:t>netlink_init_interfaces_list</a:t>
            </a:r>
            <a:r>
              <a:rPr lang="en-US" altLang="ko-KR" b="1" dirty="0" smtClean="0"/>
              <a:t>()) &lt; 0) {</a:t>
            </a:r>
            <a:endParaRPr lang="ko-KR" altLang="en-US" b="1" dirty="0"/>
          </a:p>
        </p:txBody>
      </p:sp>
      <p:sp>
        <p:nvSpPr>
          <p:cNvPr id="7" name="아래쪽 화살표 6"/>
          <p:cNvSpPr/>
          <p:nvPr/>
        </p:nvSpPr>
        <p:spPr>
          <a:xfrm>
            <a:off x="6876256" y="357301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아래쪽 화살표 7"/>
          <p:cNvSpPr/>
          <p:nvPr/>
        </p:nvSpPr>
        <p:spPr>
          <a:xfrm>
            <a:off x="7092280" y="573325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(</a:t>
            </a:r>
            <a:r>
              <a:rPr lang="ko-KR" altLang="en-US" dirty="0" smtClean="0"/>
              <a:t>부팅 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95536" y="1772816"/>
            <a:ext cx="8496944" cy="3139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netlink_init_interfaces_list</a:t>
            </a:r>
            <a:r>
              <a:rPr lang="en-US" altLang="ko-KR" dirty="0" smtClean="0"/>
              <a:t>(void) {</a:t>
            </a:r>
          </a:p>
          <a:p>
            <a:r>
              <a:rPr lang="en-US" altLang="ko-KR" dirty="0" smtClean="0"/>
              <a:t>..</a:t>
            </a:r>
          </a:p>
          <a:p>
            <a:r>
              <a:rPr lang="en-US" altLang="ko-KR" b="1" dirty="0" smtClean="0"/>
              <a:t>if ((</a:t>
            </a:r>
            <a:r>
              <a:rPr lang="en-US" altLang="ko-KR" b="1" dirty="0" err="1" smtClean="0"/>
              <a:t>netdir</a:t>
            </a:r>
            <a:r>
              <a:rPr lang="en-US" altLang="ko-KR" b="1" dirty="0" smtClean="0"/>
              <a:t> = </a:t>
            </a:r>
            <a:r>
              <a:rPr lang="en-US" altLang="ko-KR" b="1" dirty="0" err="1" smtClean="0"/>
              <a:t>opendir</a:t>
            </a:r>
            <a:r>
              <a:rPr lang="en-US" altLang="ko-KR" b="1" dirty="0" smtClean="0"/>
              <a:t>(SYSFS_CLASS_NET)) </a:t>
            </a:r>
            <a:r>
              <a:rPr lang="en-US" altLang="ko-KR" dirty="0" smtClean="0"/>
              <a:t>!= NULL) {</a:t>
            </a:r>
          </a:p>
          <a:p>
            <a:r>
              <a:rPr lang="en-US" altLang="ko-KR" b="1" dirty="0" smtClean="0"/>
              <a:t>while((de = </a:t>
            </a:r>
            <a:r>
              <a:rPr lang="en-US" altLang="ko-KR" b="1" dirty="0" err="1" smtClean="0"/>
              <a:t>readdir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netdir</a:t>
            </a:r>
            <a:r>
              <a:rPr lang="en-US" altLang="ko-KR" b="1" dirty="0" smtClean="0"/>
              <a:t>))!=NULL) {</a:t>
            </a:r>
          </a:p>
          <a:p>
            <a:endParaRPr lang="en-US" altLang="ko-KR" b="1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err="1" smtClean="0"/>
              <a:t>snprintf</a:t>
            </a:r>
            <a:r>
              <a:rPr lang="en-US" altLang="ko-KR" b="1" dirty="0" smtClean="0"/>
              <a:t>(path, SYSFS_PATH_MAX,"%s/%s/</a:t>
            </a:r>
            <a:r>
              <a:rPr lang="en-US" altLang="ko-KR" b="1" dirty="0" err="1" smtClean="0"/>
              <a:t>ifindex",SYSFS_CLASS_NET,de</a:t>
            </a:r>
            <a:r>
              <a:rPr lang="en-US" altLang="ko-KR" b="1" dirty="0" smtClean="0"/>
              <a:t>-&gt;</a:t>
            </a:r>
            <a:r>
              <a:rPr lang="en-US" altLang="ko-KR" b="1" dirty="0" err="1" smtClean="0"/>
              <a:t>d_name</a:t>
            </a:r>
            <a:r>
              <a:rPr lang="en-US" altLang="ko-KR" b="1" dirty="0" smtClean="0"/>
              <a:t>);</a:t>
            </a:r>
          </a:p>
          <a:p>
            <a:r>
              <a:rPr lang="en-US" altLang="ko-KR" b="1" dirty="0" smtClean="0"/>
              <a:t>if ((</a:t>
            </a:r>
            <a:r>
              <a:rPr lang="en-US" altLang="ko-KR" b="1" dirty="0" err="1" smtClean="0"/>
              <a:t>ifidx</a:t>
            </a:r>
            <a:r>
              <a:rPr lang="en-US" altLang="ko-KR" b="1" dirty="0" smtClean="0"/>
              <a:t> = </a:t>
            </a:r>
            <a:r>
              <a:rPr lang="en-US" altLang="ko-KR" b="1" dirty="0" err="1" smtClean="0"/>
              <a:t>fopen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path,"r</a:t>
            </a:r>
            <a:r>
              <a:rPr lang="en-US" altLang="ko-KR" b="1" dirty="0" smtClean="0"/>
              <a:t>")) != NULL ) {</a:t>
            </a:r>
            <a:endParaRPr lang="ko-KR" altLang="en-US" b="1" dirty="0"/>
          </a:p>
        </p:txBody>
      </p:sp>
      <p:sp>
        <p:nvSpPr>
          <p:cNvPr id="5" name="직사각형 4"/>
          <p:cNvSpPr/>
          <p:nvPr/>
        </p:nvSpPr>
        <p:spPr>
          <a:xfrm>
            <a:off x="3779912" y="3140968"/>
            <a:ext cx="4572000" cy="646331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altLang="ko-KR" dirty="0" smtClean="0"/>
              <a:t>static const char SYSFS_CLASS_NET[]     = "/sys/class/net";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276872"/>
            <a:ext cx="1619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직선 화살표 연결선 7"/>
          <p:cNvCxnSpPr>
            <a:endCxn id="2050" idx="1"/>
          </p:cNvCxnSpPr>
          <p:nvPr/>
        </p:nvCxnSpPr>
        <p:spPr>
          <a:xfrm>
            <a:off x="5004048" y="2492896"/>
            <a:ext cx="1440160" cy="305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653136"/>
            <a:ext cx="15430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아래쪽 화살표 9"/>
          <p:cNvSpPr/>
          <p:nvPr/>
        </p:nvSpPr>
        <p:spPr>
          <a:xfrm>
            <a:off x="6948264" y="1052736"/>
            <a:ext cx="122413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(</a:t>
            </a:r>
            <a:r>
              <a:rPr lang="ko-KR" altLang="en-US" dirty="0" smtClean="0"/>
              <a:t>부팅 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" y="1857375"/>
            <a:ext cx="77898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</a:t>
            </a:r>
            <a:r>
              <a:rPr lang="ko-KR" altLang="en-US" dirty="0" smtClean="0"/>
              <a:t>등록 </a:t>
            </a:r>
            <a:r>
              <a:rPr lang="en-US" altLang="ko-KR" dirty="0" smtClean="0"/>
              <a:t>Flow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899592" y="1700808"/>
            <a:ext cx="7488832" cy="175432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 private </a:t>
            </a:r>
            <a:r>
              <a:rPr lang="en-US" altLang="ko-KR" dirty="0" err="1" smtClean="0"/>
              <a:t>ConnectivityService</a:t>
            </a:r>
            <a:r>
              <a:rPr lang="en-US" altLang="ko-KR" dirty="0" smtClean="0"/>
              <a:t>(Context </a:t>
            </a:r>
            <a:r>
              <a:rPr lang="en-US" altLang="ko-KR" dirty="0" err="1" smtClean="0"/>
              <a:t>context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…</a:t>
            </a:r>
          </a:p>
          <a:p>
            <a:r>
              <a:rPr lang="en-US" altLang="ko-KR" dirty="0" smtClean="0"/>
              <a:t>if (DBG) </a:t>
            </a:r>
            <a:r>
              <a:rPr lang="en-US" altLang="ko-KR" dirty="0" err="1" smtClean="0"/>
              <a:t>Log.v</a:t>
            </a:r>
            <a:r>
              <a:rPr lang="en-US" altLang="ko-KR" dirty="0" smtClean="0"/>
              <a:t>(TAG, "Starting Ethernet Service");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mEthernetStateTracker</a:t>
            </a:r>
            <a:r>
              <a:rPr lang="en-US" altLang="ko-KR" dirty="0" smtClean="0"/>
              <a:t> = new </a:t>
            </a:r>
            <a:r>
              <a:rPr lang="en-US" altLang="ko-KR" dirty="0" err="1" smtClean="0"/>
              <a:t>EthernetStateTracker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context,mHandler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    </a:t>
            </a:r>
            <a:r>
              <a:rPr lang="en-US" altLang="ko-KR" b="1" dirty="0" err="1" smtClean="0"/>
              <a:t>EthernetService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ethService</a:t>
            </a:r>
            <a:r>
              <a:rPr lang="en-US" altLang="ko-KR" b="1" dirty="0" smtClean="0"/>
              <a:t> = new </a:t>
            </a:r>
            <a:r>
              <a:rPr lang="en-US" altLang="ko-KR" b="1" dirty="0" err="1" smtClean="0"/>
              <a:t>EthernetService</a:t>
            </a:r>
            <a:r>
              <a:rPr lang="en-US" altLang="ko-KR" b="1" dirty="0" smtClean="0"/>
              <a:t>(context,</a:t>
            </a:r>
          </a:p>
          <a:p>
            <a:r>
              <a:rPr lang="en-US" altLang="ko-KR" b="1" dirty="0" smtClean="0"/>
              <a:t>                                                    </a:t>
            </a:r>
            <a:r>
              <a:rPr lang="en-US" altLang="ko-KR" b="1" dirty="0" err="1" smtClean="0"/>
              <a:t>mEthernetStateTracker</a:t>
            </a:r>
            <a:r>
              <a:rPr lang="en-US" altLang="ko-KR" b="1" dirty="0" smtClean="0"/>
              <a:t>);</a:t>
            </a:r>
            <a:endParaRPr lang="ko-KR" altLang="en-US" b="1" dirty="0"/>
          </a:p>
        </p:txBody>
      </p:sp>
      <p:sp>
        <p:nvSpPr>
          <p:cNvPr id="6" name="직사각형 5"/>
          <p:cNvSpPr/>
          <p:nvPr/>
        </p:nvSpPr>
        <p:spPr>
          <a:xfrm>
            <a:off x="683568" y="3718679"/>
            <a:ext cx="8172400" cy="286232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public </a:t>
            </a:r>
            <a:r>
              <a:rPr lang="en-US" altLang="ko-KR" b="1" dirty="0" err="1" smtClean="0"/>
              <a:t>EthernetService</a:t>
            </a:r>
            <a:r>
              <a:rPr lang="en-US" altLang="ko-KR" b="1" dirty="0" smtClean="0"/>
              <a:t>(Context </a:t>
            </a:r>
            <a:r>
              <a:rPr lang="en-US" altLang="ko-KR" b="1" dirty="0" err="1" smtClean="0"/>
              <a:t>context</a:t>
            </a:r>
            <a:r>
              <a:rPr lang="en-US" altLang="ko-KR" b="1" dirty="0" smtClean="0"/>
              <a:t>, </a:t>
            </a:r>
            <a:r>
              <a:rPr lang="en-US" altLang="ko-KR" b="1" dirty="0" err="1" smtClean="0"/>
              <a:t>EthernetStateTracker</a:t>
            </a:r>
            <a:r>
              <a:rPr lang="en-US" altLang="ko-KR" b="1" dirty="0" smtClean="0"/>
              <a:t> Tracker){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mTracker</a:t>
            </a:r>
            <a:r>
              <a:rPr lang="en-US" altLang="ko-KR" dirty="0" smtClean="0"/>
              <a:t> = Tracker;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mContext</a:t>
            </a:r>
            <a:r>
              <a:rPr lang="en-US" altLang="ko-KR" dirty="0" smtClean="0"/>
              <a:t> = context;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isEthEnabled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getPersistedState</a:t>
            </a:r>
            <a:r>
              <a:rPr lang="en-US" altLang="ko-KR" dirty="0" smtClean="0"/>
              <a:t>();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Log.i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TAG,"Ethernet</a:t>
            </a:r>
            <a:r>
              <a:rPr lang="en-US" altLang="ko-KR" dirty="0" smtClean="0"/>
              <a:t> dev enabled " + </a:t>
            </a:r>
            <a:r>
              <a:rPr lang="en-US" altLang="ko-KR" dirty="0" err="1" smtClean="0"/>
              <a:t>isEthEnabled</a:t>
            </a:r>
            <a:r>
              <a:rPr lang="en-US" altLang="ko-KR" dirty="0" smtClean="0"/>
              <a:t> );</a:t>
            </a:r>
          </a:p>
          <a:p>
            <a:r>
              <a:rPr lang="en-US" altLang="ko-KR" dirty="0" smtClean="0"/>
              <a:t>		</a:t>
            </a:r>
            <a:r>
              <a:rPr lang="en-US" altLang="ko-KR" b="1" dirty="0" err="1" smtClean="0"/>
              <a:t>getDeviceNameList</a:t>
            </a:r>
            <a:r>
              <a:rPr lang="en-US" altLang="ko-KR" b="1" dirty="0" smtClean="0"/>
              <a:t>();</a:t>
            </a:r>
          </a:p>
          <a:p>
            <a:r>
              <a:rPr lang="en-US" altLang="ko-KR" dirty="0" smtClean="0"/>
              <a:t>		</a:t>
            </a:r>
            <a:r>
              <a:rPr lang="en-US" altLang="ko-KR" b="1" dirty="0" err="1" smtClean="0"/>
              <a:t>setEthState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isEthEnabled</a:t>
            </a:r>
            <a:r>
              <a:rPr lang="en-US" altLang="ko-KR" b="1" dirty="0" smtClean="0"/>
              <a:t>);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Log.i</a:t>
            </a:r>
            <a:r>
              <a:rPr lang="en-US" altLang="ko-KR" dirty="0" smtClean="0"/>
              <a:t>(TAG, "Trigger the </a:t>
            </a:r>
            <a:r>
              <a:rPr lang="en-US" altLang="ko-KR" dirty="0" err="1" smtClean="0"/>
              <a:t>ethernet</a:t>
            </a:r>
            <a:r>
              <a:rPr lang="en-US" altLang="ko-KR" dirty="0" smtClean="0"/>
              <a:t> monitor");</a:t>
            </a:r>
          </a:p>
          <a:p>
            <a:r>
              <a:rPr lang="en-US" altLang="ko-KR" dirty="0" smtClean="0"/>
              <a:t>		</a:t>
            </a:r>
            <a:r>
              <a:rPr lang="en-US" altLang="ko-KR" b="1" dirty="0" err="1" smtClean="0"/>
              <a:t>mTracker.StartPolling</a:t>
            </a:r>
            <a:r>
              <a:rPr lang="en-US" altLang="ko-KR" b="1" dirty="0" smtClean="0"/>
              <a:t>();</a:t>
            </a:r>
          </a:p>
          <a:p>
            <a:r>
              <a:rPr lang="en-US" altLang="ko-KR" dirty="0" smtClean="0"/>
              <a:t>	}</a:t>
            </a:r>
            <a:endParaRPr lang="ko-KR" altLang="en-US" dirty="0"/>
          </a:p>
        </p:txBody>
      </p:sp>
      <p:sp>
        <p:nvSpPr>
          <p:cNvPr id="7" name="아래쪽 화살표 6"/>
          <p:cNvSpPr/>
          <p:nvPr/>
        </p:nvSpPr>
        <p:spPr>
          <a:xfrm>
            <a:off x="7524328" y="3140968"/>
            <a:ext cx="8640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Ethernet Service </a:t>
            </a:r>
            <a:r>
              <a:rPr lang="ko-KR" altLang="en-US" dirty="0" smtClean="0"/>
              <a:t>등록 </a:t>
            </a:r>
            <a:r>
              <a:rPr lang="en-US" altLang="ko-KR" dirty="0" smtClean="0"/>
              <a:t>Flow(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1484784"/>
            <a:ext cx="8172400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public </a:t>
            </a:r>
            <a:r>
              <a:rPr lang="en-US" altLang="ko-KR" b="1" dirty="0" err="1" smtClean="0"/>
              <a:t>EthernetService</a:t>
            </a:r>
            <a:r>
              <a:rPr lang="en-US" altLang="ko-KR" b="1" dirty="0" smtClean="0"/>
              <a:t>(Context </a:t>
            </a:r>
            <a:r>
              <a:rPr lang="en-US" altLang="ko-KR" b="1" dirty="0" err="1" smtClean="0"/>
              <a:t>context</a:t>
            </a:r>
            <a:r>
              <a:rPr lang="en-US" altLang="ko-KR" b="1" dirty="0" smtClean="0"/>
              <a:t>, </a:t>
            </a:r>
            <a:r>
              <a:rPr lang="en-US" altLang="ko-KR" b="1" dirty="0" err="1" smtClean="0"/>
              <a:t>EthernetStateTracker</a:t>
            </a:r>
            <a:r>
              <a:rPr lang="en-US" altLang="ko-KR" b="1" dirty="0" smtClean="0"/>
              <a:t> Tracker){</a:t>
            </a:r>
          </a:p>
          <a:p>
            <a:r>
              <a:rPr lang="en-US" altLang="ko-KR" b="1" dirty="0" smtClean="0"/>
              <a:t>…</a:t>
            </a:r>
          </a:p>
          <a:p>
            <a:r>
              <a:rPr lang="en-US" altLang="ko-KR" dirty="0" smtClean="0"/>
              <a:t>		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getDeviceNameList</a:t>
            </a:r>
            <a:r>
              <a:rPr lang="en-US" altLang="ko-KR" b="1" dirty="0" smtClean="0"/>
              <a:t>();</a:t>
            </a:r>
          </a:p>
          <a:p>
            <a:r>
              <a:rPr lang="en-US" altLang="ko-KR" dirty="0" smtClean="0"/>
              <a:t>	}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67544" y="3573016"/>
            <a:ext cx="8172400" cy="175432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public String[] </a:t>
            </a:r>
            <a:r>
              <a:rPr lang="en-US" altLang="ko-KR" b="1" dirty="0" err="1" smtClean="0"/>
              <a:t>getDeviceNameList</a:t>
            </a:r>
            <a:r>
              <a:rPr lang="en-US" altLang="ko-KR" b="1" dirty="0" smtClean="0"/>
              <a:t>() {</a:t>
            </a:r>
          </a:p>
          <a:p>
            <a:r>
              <a:rPr lang="en-US" altLang="ko-KR" b="1" dirty="0" smtClean="0"/>
              <a:t>		if (</a:t>
            </a:r>
            <a:r>
              <a:rPr lang="en-US" altLang="ko-KR" b="1" dirty="0" err="1" smtClean="0"/>
              <a:t>scanEthDevice</a:t>
            </a:r>
            <a:r>
              <a:rPr lang="en-US" altLang="ko-KR" b="1" dirty="0" smtClean="0"/>
              <a:t>() &gt; 0 )</a:t>
            </a:r>
          </a:p>
          <a:p>
            <a:r>
              <a:rPr lang="en-US" altLang="ko-KR" b="1" dirty="0" smtClean="0"/>
              <a:t>			return </a:t>
            </a:r>
            <a:r>
              <a:rPr lang="en-US" altLang="ko-KR" b="1" dirty="0" err="1" smtClean="0"/>
              <a:t>DevName</a:t>
            </a:r>
            <a:r>
              <a:rPr lang="en-US" altLang="ko-KR" b="1" dirty="0" smtClean="0"/>
              <a:t>;</a:t>
            </a:r>
          </a:p>
          <a:p>
            <a:r>
              <a:rPr lang="en-US" altLang="ko-KR" b="1" dirty="0" smtClean="0"/>
              <a:t>		else</a:t>
            </a:r>
          </a:p>
          <a:p>
            <a:r>
              <a:rPr lang="en-US" altLang="ko-KR" b="1" dirty="0" smtClean="0"/>
              <a:t>			return null;</a:t>
            </a:r>
          </a:p>
          <a:p>
            <a:r>
              <a:rPr lang="en-US" altLang="ko-KR" b="1" dirty="0" smtClean="0"/>
              <a:t>	}</a:t>
            </a:r>
            <a:endParaRPr lang="ko-KR" altLang="en-US" dirty="0"/>
          </a:p>
        </p:txBody>
      </p:sp>
      <p:sp>
        <p:nvSpPr>
          <p:cNvPr id="6" name="아래쪽 화살표 5"/>
          <p:cNvSpPr/>
          <p:nvPr/>
        </p:nvSpPr>
        <p:spPr>
          <a:xfrm>
            <a:off x="7164288" y="2780928"/>
            <a:ext cx="8640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아래쪽 화살표 6"/>
          <p:cNvSpPr/>
          <p:nvPr/>
        </p:nvSpPr>
        <p:spPr>
          <a:xfrm>
            <a:off x="7884368" y="5085184"/>
            <a:ext cx="8640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</a:t>
            </a:r>
            <a:r>
              <a:rPr lang="ko-KR" altLang="en-US" dirty="0" smtClean="0"/>
              <a:t>등록 </a:t>
            </a:r>
            <a:r>
              <a:rPr lang="en-US" altLang="ko-KR" dirty="0" smtClean="0"/>
              <a:t>Flow(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23528" y="1556792"/>
            <a:ext cx="8172400" cy="507831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private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scanEthDevice</a:t>
            </a:r>
            <a:r>
              <a:rPr lang="en-US" altLang="ko-KR" dirty="0" smtClean="0"/>
              <a:t>() {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 0,j;</a:t>
            </a:r>
          </a:p>
          <a:p>
            <a:r>
              <a:rPr lang="en-US" altLang="ko-KR" dirty="0" smtClean="0"/>
              <a:t>		</a:t>
            </a:r>
            <a:r>
              <a:rPr lang="en-US" altLang="ko-KR" b="1" dirty="0" smtClean="0"/>
              <a:t>if ((</a:t>
            </a:r>
            <a:r>
              <a:rPr lang="en-US" altLang="ko-KR" b="1" dirty="0" err="1" smtClean="0"/>
              <a:t>i</a:t>
            </a:r>
            <a:r>
              <a:rPr lang="en-US" altLang="ko-KR" b="1" dirty="0" smtClean="0"/>
              <a:t> = </a:t>
            </a:r>
            <a:r>
              <a:rPr lang="en-US" altLang="ko-KR" b="1" dirty="0" err="1" smtClean="0"/>
              <a:t>EthernetNative.getInterfaceCnt</a:t>
            </a:r>
            <a:r>
              <a:rPr lang="en-US" altLang="ko-KR" b="1" dirty="0" smtClean="0"/>
              <a:t>()) != 0) {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Log.i</a:t>
            </a:r>
            <a:r>
              <a:rPr lang="en-US" altLang="ko-KR" dirty="0" smtClean="0"/>
              <a:t>(TAG, "total found "+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 " net devices");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DevName</a:t>
            </a:r>
            <a:r>
              <a:rPr lang="en-US" altLang="ko-KR" dirty="0" smtClean="0"/>
              <a:t> = new String[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];</a:t>
            </a:r>
          </a:p>
          <a:p>
            <a:r>
              <a:rPr lang="en-US" altLang="ko-KR" dirty="0" smtClean="0"/>
              <a:t>		}</a:t>
            </a:r>
          </a:p>
          <a:p>
            <a:r>
              <a:rPr lang="en-US" altLang="ko-KR" dirty="0" smtClean="0"/>
              <a:t>		else</a:t>
            </a:r>
          </a:p>
          <a:p>
            <a:r>
              <a:rPr lang="en-US" altLang="ko-KR" dirty="0" smtClean="0"/>
              <a:t>			return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	for (j = 0; j &lt;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 j++) {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DevName</a:t>
            </a:r>
            <a:r>
              <a:rPr lang="en-US" altLang="ko-KR" dirty="0" smtClean="0"/>
              <a:t>[j] = </a:t>
            </a:r>
            <a:r>
              <a:rPr lang="en-US" altLang="ko-KR" b="1" dirty="0" err="1" smtClean="0"/>
              <a:t>EthernetNative.getInterfaceName</a:t>
            </a:r>
            <a:r>
              <a:rPr lang="en-US" altLang="ko-KR" b="1" dirty="0" smtClean="0"/>
              <a:t>(j);</a:t>
            </a:r>
          </a:p>
          <a:p>
            <a:r>
              <a:rPr lang="en-US" altLang="ko-KR" dirty="0" smtClean="0"/>
              <a:t>			if (</a:t>
            </a:r>
            <a:r>
              <a:rPr lang="en-US" altLang="ko-KR" dirty="0" err="1" smtClean="0"/>
              <a:t>DevName</a:t>
            </a:r>
            <a:r>
              <a:rPr lang="en-US" altLang="ko-KR" dirty="0" smtClean="0"/>
              <a:t>[j] == null)</a:t>
            </a:r>
          </a:p>
          <a:p>
            <a:r>
              <a:rPr lang="en-US" altLang="ko-KR" dirty="0" smtClean="0"/>
              <a:t>				break;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Log.i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TAG,"device</a:t>
            </a:r>
            <a:r>
              <a:rPr lang="en-US" altLang="ko-KR" dirty="0" smtClean="0"/>
              <a:t> " + j + " name " + </a:t>
            </a:r>
            <a:r>
              <a:rPr lang="en-US" altLang="ko-KR" dirty="0" err="1" smtClean="0"/>
              <a:t>DevName</a:t>
            </a:r>
            <a:r>
              <a:rPr lang="en-US" altLang="ko-KR" dirty="0" smtClean="0"/>
              <a:t>[j]);</a:t>
            </a:r>
          </a:p>
          <a:p>
            <a:r>
              <a:rPr lang="en-US" altLang="ko-KR" dirty="0" smtClean="0"/>
              <a:t>		}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	return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}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373216"/>
            <a:ext cx="34480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780928"/>
            <a:ext cx="35147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아래쪽 화살표 6"/>
          <p:cNvSpPr/>
          <p:nvPr/>
        </p:nvSpPr>
        <p:spPr>
          <a:xfrm>
            <a:off x="7380312" y="1196752"/>
            <a:ext cx="8640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아래쪽 화살표 7"/>
          <p:cNvSpPr/>
          <p:nvPr/>
        </p:nvSpPr>
        <p:spPr>
          <a:xfrm>
            <a:off x="7956376" y="5877272"/>
            <a:ext cx="8640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</a:t>
            </a:r>
            <a:r>
              <a:rPr lang="ko-KR" altLang="en-US" dirty="0" smtClean="0"/>
              <a:t>등록 </a:t>
            </a:r>
            <a:r>
              <a:rPr lang="en-US" altLang="ko-KR" dirty="0" smtClean="0"/>
              <a:t>Flow(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99592" y="1628800"/>
            <a:ext cx="6120680" cy="93610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jint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android_net_ethernet_getInterfaceCnt</a:t>
            </a:r>
            <a:r>
              <a:rPr lang="en-US" altLang="ko-KR" dirty="0" smtClean="0"/>
              <a:t>() {</a:t>
            </a:r>
          </a:p>
          <a:p>
            <a:r>
              <a:rPr lang="en-US" altLang="ko-KR" dirty="0" smtClean="0"/>
              <a:t>        return </a:t>
            </a:r>
            <a:r>
              <a:rPr lang="en-US" altLang="ko-KR" dirty="0" err="1" smtClean="0"/>
              <a:t>total_int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    }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411760" y="2636912"/>
            <a:ext cx="5814392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jint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android_net_ethernet_initEthernetNative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JNIEnv</a:t>
            </a:r>
            <a:r>
              <a:rPr lang="en-US" altLang="ko-KR" dirty="0" smtClean="0"/>
              <a:t> *</a:t>
            </a:r>
            <a:r>
              <a:rPr lang="en-US" altLang="ko-KR" dirty="0" err="1" smtClean="0"/>
              <a:t>env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                                                   </a:t>
            </a:r>
            <a:r>
              <a:rPr lang="en-US" altLang="ko-KR" dirty="0" err="1" smtClean="0"/>
              <a:t>jobject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clazz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411760" y="3861048"/>
            <a:ext cx="590465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netlink_init_interfaces_list</a:t>
            </a:r>
            <a:r>
              <a:rPr lang="en-US" altLang="ko-KR" dirty="0" smtClean="0"/>
              <a:t>()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627784" y="5301208"/>
            <a:ext cx="56886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LOGI("interface %s:%d </a:t>
            </a:r>
            <a:r>
              <a:rPr lang="en-US" altLang="ko-KR" dirty="0" err="1" smtClean="0"/>
              <a:t>found",intfinfo</a:t>
            </a:r>
            <a:r>
              <a:rPr lang="en-US" altLang="ko-KR" dirty="0" smtClean="0"/>
              <a:t>-&gt;</a:t>
            </a:r>
            <a:r>
              <a:rPr lang="en-US" altLang="ko-KR" dirty="0" err="1" smtClean="0"/>
              <a:t>name,intfinfo</a:t>
            </a:r>
            <a:r>
              <a:rPr lang="en-US" altLang="ko-KR" dirty="0" smtClean="0"/>
              <a:t>-&gt;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);</a:t>
            </a:r>
          </a:p>
          <a:p>
            <a:pPr algn="ctr"/>
            <a:r>
              <a:rPr lang="en-US" altLang="ko-KR" dirty="0" smtClean="0"/>
              <a:t>                </a:t>
            </a:r>
            <a:r>
              <a:rPr lang="en-US" altLang="ko-KR" dirty="0" err="1" smtClean="0"/>
              <a:t>add_int_to_list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intfinfo</a:t>
            </a:r>
            <a:r>
              <a:rPr lang="en-US" altLang="ko-KR" dirty="0" smtClean="0"/>
              <a:t>);//</a:t>
            </a:r>
            <a:r>
              <a:rPr lang="ko-KR" altLang="en-US" dirty="0" smtClean="0"/>
              <a:t>에서 </a:t>
            </a:r>
            <a:r>
              <a:rPr lang="en-US" altLang="ko-KR" dirty="0" err="1" smtClean="0"/>
              <a:t>total_int</a:t>
            </a:r>
            <a:r>
              <a:rPr lang="en-US" altLang="ko-KR" dirty="0" smtClean="0"/>
              <a:t> ++</a:t>
            </a:r>
            <a:endParaRPr lang="ko-KR" altLang="en-US" dirty="0"/>
          </a:p>
        </p:txBody>
      </p:sp>
      <p:sp>
        <p:nvSpPr>
          <p:cNvPr id="8" name="아래쪽 화살표 7"/>
          <p:cNvSpPr/>
          <p:nvPr/>
        </p:nvSpPr>
        <p:spPr>
          <a:xfrm>
            <a:off x="6876256" y="3429000"/>
            <a:ext cx="792088" cy="64807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아래쪽 화살표 8"/>
          <p:cNvSpPr/>
          <p:nvPr/>
        </p:nvSpPr>
        <p:spPr>
          <a:xfrm>
            <a:off x="6948264" y="4653136"/>
            <a:ext cx="792088" cy="64807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아래쪽 화살표 9"/>
          <p:cNvSpPr/>
          <p:nvPr/>
        </p:nvSpPr>
        <p:spPr>
          <a:xfrm>
            <a:off x="971600" y="2924944"/>
            <a:ext cx="1008112" cy="3528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Android Activity Lifecycle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47244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</a:t>
            </a:r>
            <a:r>
              <a:rPr lang="ko-KR" altLang="en-US" dirty="0" smtClean="0"/>
              <a:t>등록 </a:t>
            </a:r>
            <a:r>
              <a:rPr lang="en-US" altLang="ko-KR" dirty="0" smtClean="0"/>
              <a:t>Flow(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55576" y="1412776"/>
            <a:ext cx="8136904" cy="286232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jstring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android_net_ethernet_getInterfaceName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JNIEnv</a:t>
            </a:r>
            <a:r>
              <a:rPr lang="en-US" altLang="ko-KR" dirty="0" smtClean="0"/>
              <a:t> *</a:t>
            </a:r>
            <a:r>
              <a:rPr lang="en-US" altLang="ko-KR" dirty="0" err="1" smtClean="0"/>
              <a:t>env</a:t>
            </a:r>
            <a:r>
              <a:rPr lang="en-US" altLang="ko-KR" dirty="0" smtClean="0"/>
              <a:t>,                                                       </a:t>
            </a:r>
            <a:r>
              <a:rPr lang="en-US" altLang="ko-KR" dirty="0" err="1" smtClean="0"/>
              <a:t>jobject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clazz</a:t>
            </a:r>
            <a:r>
              <a:rPr lang="en-US" altLang="ko-KR" dirty="0" smtClean="0"/>
              <a:t>,                                                       </a:t>
            </a:r>
            <a:r>
              <a:rPr lang="en-US" altLang="ko-KR" dirty="0" err="1" smtClean="0"/>
              <a:t>jint</a:t>
            </a:r>
            <a:r>
              <a:rPr lang="en-US" altLang="ko-KR" dirty="0" smtClean="0"/>
              <a:t> index)    {</a:t>
            </a:r>
          </a:p>
          <a:p>
            <a:r>
              <a:rPr lang="en-US" altLang="ko-KR" b="1" dirty="0" smtClean="0"/>
              <a:t>        info= interfaces;</a:t>
            </a:r>
          </a:p>
          <a:p>
            <a:r>
              <a:rPr lang="en-US" altLang="ko-KR" dirty="0" smtClean="0"/>
              <a:t>        if (</a:t>
            </a:r>
            <a:r>
              <a:rPr lang="en-US" altLang="ko-KR" dirty="0" err="1" smtClean="0"/>
              <a:t>total_int</a:t>
            </a:r>
            <a:r>
              <a:rPr lang="en-US" altLang="ko-KR" dirty="0" smtClean="0"/>
              <a:t> != 0 &amp;&amp; index &lt;= (</a:t>
            </a:r>
            <a:r>
              <a:rPr lang="en-US" altLang="ko-KR" dirty="0" err="1" smtClean="0"/>
              <a:t>total_int</a:t>
            </a:r>
            <a:r>
              <a:rPr lang="en-US" altLang="ko-KR" dirty="0" smtClean="0"/>
              <a:t> -1)) {</a:t>
            </a:r>
          </a:p>
          <a:p>
            <a:r>
              <a:rPr lang="en-US" altLang="ko-KR" dirty="0" smtClean="0"/>
              <a:t>            while (info != NULL) {</a:t>
            </a:r>
          </a:p>
          <a:p>
            <a:r>
              <a:rPr lang="en-US" altLang="ko-KR" dirty="0" smtClean="0"/>
              <a:t>                if (index ==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                    LOGI("Found :%</a:t>
            </a:r>
            <a:r>
              <a:rPr lang="en-US" altLang="ko-KR" dirty="0" err="1" smtClean="0"/>
              <a:t>s",info</a:t>
            </a:r>
            <a:r>
              <a:rPr lang="en-US" altLang="ko-KR" dirty="0" smtClean="0"/>
              <a:t>-&gt;name);</a:t>
            </a:r>
          </a:p>
          <a:p>
            <a:r>
              <a:rPr lang="en-US" altLang="ko-KR" dirty="0" smtClean="0"/>
              <a:t>                    return </a:t>
            </a:r>
            <a:r>
              <a:rPr lang="en-US" altLang="ko-KR" dirty="0" err="1" smtClean="0"/>
              <a:t>env</a:t>
            </a:r>
            <a:r>
              <a:rPr lang="en-US" altLang="ko-KR" dirty="0" smtClean="0"/>
              <a:t>-&gt;</a:t>
            </a:r>
            <a:r>
              <a:rPr lang="en-US" altLang="ko-KR" dirty="0" err="1" smtClean="0"/>
              <a:t>NewStringUTF</a:t>
            </a:r>
            <a:r>
              <a:rPr lang="en-US" altLang="ko-KR" dirty="0" smtClean="0"/>
              <a:t>(info-&gt;name);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}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843808" y="3717032"/>
            <a:ext cx="5814392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jint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android_net_ethernet_initEthernetNative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JNIEnv</a:t>
            </a:r>
            <a:r>
              <a:rPr lang="en-US" altLang="ko-KR" dirty="0" smtClean="0"/>
              <a:t> *</a:t>
            </a:r>
            <a:r>
              <a:rPr lang="en-US" altLang="ko-KR" dirty="0" err="1" smtClean="0"/>
              <a:t>env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                                                   </a:t>
            </a:r>
            <a:r>
              <a:rPr lang="en-US" altLang="ko-KR" dirty="0" err="1" smtClean="0"/>
              <a:t>jobject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clazz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843808" y="5013176"/>
            <a:ext cx="590465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netlink_init_interfaces_list</a:t>
            </a:r>
            <a:r>
              <a:rPr lang="en-US" altLang="ko-KR" dirty="0" smtClean="0"/>
              <a:t>()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3275856" y="5877272"/>
            <a:ext cx="56886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LOGI("interface %s:%d </a:t>
            </a:r>
            <a:r>
              <a:rPr lang="en-US" altLang="ko-KR" dirty="0" err="1" smtClean="0"/>
              <a:t>found",intfinfo</a:t>
            </a:r>
            <a:r>
              <a:rPr lang="en-US" altLang="ko-KR" dirty="0" smtClean="0"/>
              <a:t>-&gt;</a:t>
            </a:r>
            <a:r>
              <a:rPr lang="en-US" altLang="ko-KR" dirty="0" err="1" smtClean="0"/>
              <a:t>name,intfinfo</a:t>
            </a:r>
            <a:r>
              <a:rPr lang="en-US" altLang="ko-KR" dirty="0" smtClean="0"/>
              <a:t>-&gt;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);</a:t>
            </a:r>
          </a:p>
          <a:p>
            <a:pPr algn="ctr"/>
            <a:r>
              <a:rPr lang="en-US" altLang="ko-KR" dirty="0" smtClean="0"/>
              <a:t>                </a:t>
            </a:r>
            <a:r>
              <a:rPr lang="en-US" altLang="ko-KR" dirty="0" err="1" smtClean="0"/>
              <a:t>add_int_to_list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intfinfo</a:t>
            </a:r>
            <a:r>
              <a:rPr lang="en-US" altLang="ko-KR" dirty="0" smtClean="0"/>
              <a:t>);//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Node </a:t>
            </a:r>
            <a:r>
              <a:rPr lang="ko-KR" altLang="en-US" dirty="0" smtClean="0"/>
              <a:t>생성</a:t>
            </a:r>
            <a:endParaRPr lang="ko-KR" altLang="en-US" dirty="0"/>
          </a:p>
        </p:txBody>
      </p:sp>
      <p:sp>
        <p:nvSpPr>
          <p:cNvPr id="8" name="아래쪽 화살표 7"/>
          <p:cNvSpPr/>
          <p:nvPr/>
        </p:nvSpPr>
        <p:spPr>
          <a:xfrm>
            <a:off x="8028384" y="4437112"/>
            <a:ext cx="792088" cy="64807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아래쪽 화살표 8"/>
          <p:cNvSpPr/>
          <p:nvPr/>
        </p:nvSpPr>
        <p:spPr>
          <a:xfrm>
            <a:off x="8028384" y="5373216"/>
            <a:ext cx="792088" cy="64807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아래쪽 화살표 9"/>
          <p:cNvSpPr/>
          <p:nvPr/>
        </p:nvSpPr>
        <p:spPr>
          <a:xfrm>
            <a:off x="467544" y="3068960"/>
            <a:ext cx="1008112" cy="3528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589240"/>
            <a:ext cx="31813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Event </a:t>
            </a:r>
            <a:r>
              <a:rPr lang="ko-KR" altLang="en-US" dirty="0" smtClean="0"/>
              <a:t>처리 </a:t>
            </a:r>
            <a:r>
              <a:rPr lang="ko-KR" altLang="en-US" dirty="0" err="1" smtClean="0"/>
              <a:t>쓰레드</a:t>
            </a:r>
            <a:r>
              <a:rPr lang="ko-KR" altLang="en-US" dirty="0" smtClean="0"/>
              <a:t> 생성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83568" y="1556792"/>
            <a:ext cx="8244408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	public </a:t>
            </a:r>
            <a:r>
              <a:rPr lang="en-US" altLang="ko-KR" dirty="0" err="1" smtClean="0"/>
              <a:t>EthernetService</a:t>
            </a:r>
            <a:r>
              <a:rPr lang="en-US" altLang="ko-KR" dirty="0" smtClean="0"/>
              <a:t>(Context </a:t>
            </a:r>
            <a:r>
              <a:rPr lang="en-US" altLang="ko-KR" dirty="0" err="1" smtClean="0"/>
              <a:t>context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EthernetStateTracker</a:t>
            </a:r>
            <a:r>
              <a:rPr lang="en-US" altLang="ko-KR" dirty="0" smtClean="0"/>
              <a:t> Tracker){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Log.i</a:t>
            </a:r>
            <a:r>
              <a:rPr lang="en-US" altLang="ko-KR" dirty="0" smtClean="0"/>
              <a:t>(TAG, "Trigger the </a:t>
            </a:r>
            <a:r>
              <a:rPr lang="en-US" altLang="ko-KR" dirty="0" err="1" smtClean="0"/>
              <a:t>ethernet</a:t>
            </a:r>
            <a:r>
              <a:rPr lang="en-US" altLang="ko-KR" dirty="0" smtClean="0"/>
              <a:t> monitor");</a:t>
            </a:r>
          </a:p>
          <a:p>
            <a:r>
              <a:rPr lang="en-US" altLang="ko-KR" dirty="0" smtClean="0"/>
              <a:t>		</a:t>
            </a:r>
            <a:r>
              <a:rPr lang="en-US" altLang="ko-KR" b="1" dirty="0" err="1" smtClean="0"/>
              <a:t>mTracker.StartPolling</a:t>
            </a:r>
            <a:r>
              <a:rPr lang="en-US" altLang="ko-KR" b="1" dirty="0" smtClean="0"/>
              <a:t>();</a:t>
            </a:r>
            <a:endParaRPr lang="ko-KR" alt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525104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>
          <a:xfrm>
            <a:off x="4283968" y="3429000"/>
            <a:ext cx="4572000" cy="1200329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jstring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android_net_ethernet_waitForEvent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JNIEnv</a:t>
            </a:r>
            <a:r>
              <a:rPr lang="en-US" altLang="ko-KR" dirty="0" smtClean="0"/>
              <a:t> *</a:t>
            </a:r>
            <a:r>
              <a:rPr lang="en-US" altLang="ko-KR" dirty="0" err="1" smtClean="0"/>
              <a:t>env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                                                </a:t>
            </a:r>
            <a:r>
              <a:rPr lang="en-US" altLang="ko-KR" dirty="0" err="1" smtClean="0"/>
              <a:t>jobject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clazz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   {</a:t>
            </a:r>
            <a:endParaRPr lang="ko-KR" altLang="en-US" dirty="0"/>
          </a:p>
        </p:txBody>
      </p:sp>
      <p:cxnSp>
        <p:nvCxnSpPr>
          <p:cNvPr id="8" name="직선 화살표 연결선 7"/>
          <p:cNvCxnSpPr/>
          <p:nvPr/>
        </p:nvCxnSpPr>
        <p:spPr>
          <a:xfrm rot="10800000" flipV="1">
            <a:off x="2699792" y="2492896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7824" y="263691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err="1" smtClean="0"/>
              <a:t>쓰레드</a:t>
            </a:r>
            <a:r>
              <a:rPr lang="ko-KR" altLang="en-US" dirty="0" smtClean="0"/>
              <a:t> 생성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/>
        </p:nvCxnSpPr>
        <p:spPr>
          <a:xfrm rot="10800000" flipV="1">
            <a:off x="5580112" y="4725144"/>
            <a:ext cx="8640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이더넷이</a:t>
            </a:r>
            <a:r>
              <a:rPr lang="ko-KR" altLang="en-US" dirty="0" smtClean="0"/>
              <a:t> 연결된 경우</a:t>
            </a:r>
            <a:r>
              <a:rPr lang="en-US" altLang="ko-KR" dirty="0" smtClean="0"/>
              <a:t>(DHCP)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539552" y="1700808"/>
          <a:ext cx="7776864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이더넷이</a:t>
            </a:r>
            <a:r>
              <a:rPr lang="ko-KR" altLang="en-US" dirty="0" smtClean="0"/>
              <a:t> 연결된 경우</a:t>
            </a:r>
            <a:r>
              <a:rPr lang="en-US" altLang="ko-KR" dirty="0" smtClean="0"/>
              <a:t>(DHCP)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27584" y="1556792"/>
            <a:ext cx="6840760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jstring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android_net_ethernet_waitForEvent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JNIEnv</a:t>
            </a:r>
            <a:r>
              <a:rPr lang="en-US" altLang="ko-KR" dirty="0" smtClean="0"/>
              <a:t> *</a:t>
            </a:r>
            <a:r>
              <a:rPr lang="en-US" altLang="ko-KR" dirty="0" err="1" smtClean="0"/>
              <a:t>env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                                                    </a:t>
            </a:r>
            <a:r>
              <a:rPr lang="en-US" altLang="ko-KR" dirty="0" err="1" smtClean="0"/>
              <a:t>jobject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clazz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   {</a:t>
            </a:r>
          </a:p>
          <a:p>
            <a:r>
              <a:rPr lang="en-US" altLang="ko-KR" dirty="0" smtClean="0"/>
              <a:t>if((</a:t>
            </a:r>
            <a:r>
              <a:rPr lang="en-US" altLang="ko-KR" dirty="0" err="1" smtClean="0"/>
              <a:t>len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recvmsg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nl_socket_poll</a:t>
            </a:r>
            <a:r>
              <a:rPr lang="en-US" altLang="ko-KR" dirty="0" smtClean="0"/>
              <a:t>, &amp;</a:t>
            </a:r>
            <a:r>
              <a:rPr lang="en-US" altLang="ko-KR" dirty="0" err="1" smtClean="0"/>
              <a:t>msg</a:t>
            </a:r>
            <a:r>
              <a:rPr lang="en-US" altLang="ko-KR" dirty="0" smtClean="0"/>
              <a:t>, 0))&gt;= 0) {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259632" y="3429000"/>
            <a:ext cx="6840760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err="1" smtClean="0"/>
              <a:t>MonitorThread.run</a:t>
            </a:r>
            <a:endParaRPr lang="en-US" altLang="ko-KR" dirty="0" smtClean="0"/>
          </a:p>
          <a:p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} else if (</a:t>
            </a:r>
            <a:r>
              <a:rPr lang="en-US" altLang="ko-KR" dirty="0" err="1" smtClean="0"/>
              <a:t>cmd</a:t>
            </a:r>
            <a:r>
              <a:rPr lang="en-US" altLang="ko-KR" dirty="0" smtClean="0"/>
              <a:t> == NEW_LINK) { 			</a:t>
            </a:r>
          </a:p>
          <a:p>
            <a:r>
              <a:rPr lang="en-US" altLang="ko-KR" dirty="0" smtClean="0"/>
              <a:t>event = PHYUP; </a:t>
            </a:r>
          </a:p>
          <a:p>
            <a:r>
              <a:rPr lang="en-US" altLang="ko-KR" dirty="0" err="1" smtClean="0"/>
              <a:t>handleEvent</a:t>
            </a:r>
            <a:r>
              <a:rPr lang="en-US" altLang="ko-KR" dirty="0" smtClean="0"/>
              <a:t>(events[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],event);</a:t>
            </a:r>
            <a:endParaRPr lang="ko-KR" altLang="en-US" dirty="0"/>
          </a:p>
        </p:txBody>
      </p:sp>
      <p:sp>
        <p:nvSpPr>
          <p:cNvPr id="6" name="아래쪽 화살표 5"/>
          <p:cNvSpPr/>
          <p:nvPr/>
        </p:nvSpPr>
        <p:spPr>
          <a:xfrm>
            <a:off x="6084168" y="2636912"/>
            <a:ext cx="108012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아래쪽 화살표 7"/>
          <p:cNvSpPr/>
          <p:nvPr/>
        </p:nvSpPr>
        <p:spPr>
          <a:xfrm>
            <a:off x="6588224" y="4869160"/>
            <a:ext cx="108012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이더넷이</a:t>
            </a:r>
            <a:r>
              <a:rPr lang="ko-KR" altLang="en-US" dirty="0" smtClean="0"/>
              <a:t> 연결된 경우</a:t>
            </a:r>
            <a:r>
              <a:rPr lang="en-US" altLang="ko-KR" dirty="0" smtClean="0"/>
              <a:t>(DHCP)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39552" y="1556792"/>
            <a:ext cx="6840760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void </a:t>
            </a:r>
            <a:r>
              <a:rPr lang="en-US" altLang="ko-KR" dirty="0" err="1" smtClean="0"/>
              <a:t>handleEvent</a:t>
            </a:r>
            <a:r>
              <a:rPr lang="en-US" altLang="ko-KR" dirty="0" smtClean="0"/>
              <a:t>(String </a:t>
            </a:r>
            <a:r>
              <a:rPr lang="en-US" altLang="ko-KR" dirty="0" err="1" smtClean="0"/>
              <a:t>ifname,int</a:t>
            </a:r>
            <a:r>
              <a:rPr lang="en-US" altLang="ko-KR" dirty="0" smtClean="0"/>
              <a:t> event) {</a:t>
            </a:r>
          </a:p>
          <a:p>
            <a:r>
              <a:rPr lang="en-US" altLang="ko-KR" dirty="0" smtClean="0"/>
              <a:t>switch (event) {</a:t>
            </a:r>
          </a:p>
          <a:p>
            <a:r>
              <a:rPr lang="en-US" altLang="ko-KR" dirty="0" smtClean="0"/>
              <a:t>case PHYUP:</a:t>
            </a:r>
          </a:p>
          <a:p>
            <a:r>
              <a:rPr lang="en-US" altLang="ko-KR" dirty="0" smtClean="0"/>
              <a:t> </a:t>
            </a:r>
            <a:r>
              <a:rPr lang="en-US" altLang="ko-KR" dirty="0" err="1" smtClean="0"/>
              <a:t>mTracker.notifyPhyConnected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ifname</a:t>
            </a:r>
            <a:r>
              <a:rPr lang="en-US" altLang="ko-KR" dirty="0" smtClean="0"/>
              <a:t>););</a:t>
            </a:r>
          </a:p>
          <a:p>
            <a:r>
              <a:rPr lang="en-US" altLang="ko-KR" dirty="0" smtClean="0"/>
              <a:t>	break;					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971600" y="3933056"/>
            <a:ext cx="7056784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public void </a:t>
            </a:r>
            <a:r>
              <a:rPr lang="en-US" altLang="ko-KR" dirty="0" err="1" smtClean="0"/>
              <a:t>notifyPhyConnected</a:t>
            </a:r>
            <a:r>
              <a:rPr lang="en-US" altLang="ko-KR" dirty="0" smtClean="0"/>
              <a:t>(String </a:t>
            </a:r>
            <a:r>
              <a:rPr lang="en-US" altLang="ko-KR" dirty="0" err="1" smtClean="0"/>
              <a:t>ifname</a:t>
            </a:r>
            <a:r>
              <a:rPr lang="en-US" altLang="ko-KR" dirty="0" smtClean="0"/>
              <a:t>) { </a:t>
            </a:r>
          </a:p>
          <a:p>
            <a:r>
              <a:rPr lang="en-US" altLang="ko-KR" dirty="0" smtClean="0"/>
              <a:t>	if synchronized(this) { 				</a:t>
            </a:r>
            <a:r>
              <a:rPr lang="en-US" altLang="ko-KR" b="1" dirty="0" smtClean="0"/>
              <a:t> 	</a:t>
            </a:r>
            <a:r>
              <a:rPr lang="en-US" altLang="ko-KR" b="1" dirty="0" err="1" smtClean="0"/>
              <a:t>this.sendEmptyMessage</a:t>
            </a:r>
            <a:r>
              <a:rPr lang="en-US" altLang="ko-KR" b="1" dirty="0" smtClean="0"/>
              <a:t>(EVENT_HW_PHYCONNECTED);</a:t>
            </a:r>
            <a:endParaRPr lang="ko-KR" altLang="en-US" b="1" dirty="0"/>
          </a:p>
        </p:txBody>
      </p:sp>
      <p:sp>
        <p:nvSpPr>
          <p:cNvPr id="6" name="아래쪽 화살표 5"/>
          <p:cNvSpPr/>
          <p:nvPr/>
        </p:nvSpPr>
        <p:spPr>
          <a:xfrm>
            <a:off x="6156176" y="2780928"/>
            <a:ext cx="108012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아래쪽 화살표 6"/>
          <p:cNvSpPr/>
          <p:nvPr/>
        </p:nvSpPr>
        <p:spPr>
          <a:xfrm>
            <a:off x="7452320" y="4869160"/>
            <a:ext cx="108012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6156176" y="5877272"/>
            <a:ext cx="2808312" cy="98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MonitorThread</a:t>
            </a:r>
            <a:endParaRPr lang="ko-KR" altLang="en-US" dirty="0"/>
          </a:p>
        </p:txBody>
      </p:sp>
      <p:sp>
        <p:nvSpPr>
          <p:cNvPr id="9" name="아래쪽 화살표 8"/>
          <p:cNvSpPr/>
          <p:nvPr/>
        </p:nvSpPr>
        <p:spPr>
          <a:xfrm>
            <a:off x="6444208" y="1268760"/>
            <a:ext cx="108012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이더넷이</a:t>
            </a:r>
            <a:r>
              <a:rPr lang="ko-KR" altLang="en-US" dirty="0" smtClean="0"/>
              <a:t> 연결된 경우</a:t>
            </a:r>
            <a:r>
              <a:rPr lang="en-US" altLang="ko-KR" dirty="0" smtClean="0"/>
              <a:t>(DHCP)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1772816"/>
            <a:ext cx="7128792" cy="175432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public void </a:t>
            </a:r>
            <a:r>
              <a:rPr lang="en-US" altLang="ko-KR" dirty="0" err="1" smtClean="0"/>
              <a:t>handleMessage</a:t>
            </a:r>
            <a:r>
              <a:rPr lang="en-US" altLang="ko-KR" dirty="0" smtClean="0"/>
              <a:t>(Message </a:t>
            </a:r>
            <a:r>
              <a:rPr lang="en-US" altLang="ko-KR" dirty="0" err="1" smtClean="0"/>
              <a:t>msg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..</a:t>
            </a:r>
          </a:p>
          <a:p>
            <a:r>
              <a:rPr lang="en-US" altLang="ko-KR" dirty="0" smtClean="0"/>
              <a:t>case EVENT_HW_PHYCONNECTED:</a:t>
            </a:r>
          </a:p>
          <a:p>
            <a:r>
              <a:rPr lang="en-US" altLang="ko-KR" dirty="0" smtClean="0"/>
              <a:t>try {</a:t>
            </a:r>
          </a:p>
          <a:p>
            <a:r>
              <a:rPr lang="en-US" altLang="ko-KR" dirty="0" smtClean="0"/>
              <a:t>	</a:t>
            </a:r>
            <a:r>
              <a:rPr lang="en-US" altLang="ko-KR" b="1" dirty="0" err="1" smtClean="0"/>
              <a:t>configureInterface</a:t>
            </a:r>
            <a:r>
              <a:rPr lang="en-US" altLang="ko-KR" b="1" dirty="0" smtClean="0"/>
              <a:t>(info);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475656" y="4005064"/>
            <a:ext cx="7128792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private </a:t>
            </a:r>
            <a:r>
              <a:rPr lang="en-US" altLang="ko-KR" dirty="0" err="1" smtClean="0"/>
              <a:t>boolean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configureInterface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EthernetDevInfo</a:t>
            </a:r>
            <a:r>
              <a:rPr lang="en-US" altLang="ko-KR" dirty="0" smtClean="0"/>
              <a:t> info) throws </a:t>
            </a:r>
            <a:r>
              <a:rPr lang="en-US" altLang="ko-KR" dirty="0" err="1" smtClean="0"/>
              <a:t>UnknownHostException</a:t>
            </a:r>
            <a:r>
              <a:rPr lang="en-US" altLang="ko-KR" dirty="0" smtClean="0"/>
              <a:t> {</a:t>
            </a:r>
          </a:p>
          <a:p>
            <a:r>
              <a:rPr lang="en-US" altLang="ko-KR" dirty="0" smtClean="0"/>
              <a:t>if (</a:t>
            </a:r>
            <a:r>
              <a:rPr lang="en-US" altLang="ko-KR" dirty="0" err="1" smtClean="0"/>
              <a:t>info.getConnectMode</a:t>
            </a:r>
            <a:r>
              <a:rPr lang="en-US" altLang="ko-KR" dirty="0" smtClean="0"/>
              <a:t>().equals(</a:t>
            </a:r>
            <a:r>
              <a:rPr lang="en-US" altLang="ko-KR" dirty="0" err="1" smtClean="0"/>
              <a:t>EthernetDevInfo.ETH_CONN_MODE_DHCP</a:t>
            </a:r>
            <a:r>
              <a:rPr lang="en-US" altLang="ko-KR" dirty="0" smtClean="0"/>
              <a:t>)) {</a:t>
            </a:r>
          </a:p>
          <a:p>
            <a:r>
              <a:rPr lang="en-US" altLang="ko-KR" dirty="0" smtClean="0"/>
              <a:t> </a:t>
            </a:r>
            <a:r>
              <a:rPr lang="en-US" altLang="ko-KR" b="1" dirty="0" err="1" smtClean="0"/>
              <a:t>mDhcpTarget.sendEmptyMessage</a:t>
            </a:r>
            <a:r>
              <a:rPr lang="en-US" altLang="ko-KR" b="1" dirty="0" smtClean="0"/>
              <a:t>(EVENT_DHCP_START);</a:t>
            </a:r>
            <a:endParaRPr lang="ko-KR" altLang="en-US" b="1" dirty="0"/>
          </a:p>
        </p:txBody>
      </p:sp>
      <p:sp>
        <p:nvSpPr>
          <p:cNvPr id="7" name="아래쪽 화살표 6"/>
          <p:cNvSpPr/>
          <p:nvPr/>
        </p:nvSpPr>
        <p:spPr>
          <a:xfrm>
            <a:off x="7020272" y="3140968"/>
            <a:ext cx="108012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아래쪽 화살표 7"/>
          <p:cNvSpPr/>
          <p:nvPr/>
        </p:nvSpPr>
        <p:spPr>
          <a:xfrm>
            <a:off x="7452320" y="4869160"/>
            <a:ext cx="108012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6660232" y="5949280"/>
            <a:ext cx="2016224" cy="90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DHCP Handler</a:t>
            </a:r>
            <a:endParaRPr lang="ko-KR" altLang="en-US" dirty="0"/>
          </a:p>
        </p:txBody>
      </p:sp>
      <p:sp>
        <p:nvSpPr>
          <p:cNvPr id="10" name="아래쪽 화살표 9"/>
          <p:cNvSpPr/>
          <p:nvPr/>
        </p:nvSpPr>
        <p:spPr>
          <a:xfrm>
            <a:off x="7020272" y="1196752"/>
            <a:ext cx="108012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이더넷이</a:t>
            </a:r>
            <a:r>
              <a:rPr lang="ko-KR" altLang="en-US" dirty="0" smtClean="0"/>
              <a:t> 연결된 경우</a:t>
            </a:r>
            <a:r>
              <a:rPr lang="en-US" altLang="ko-KR" dirty="0" smtClean="0"/>
              <a:t>(DHCP)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1772816"/>
            <a:ext cx="7128792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public void </a:t>
            </a:r>
            <a:r>
              <a:rPr lang="en-US" altLang="ko-KR" dirty="0" err="1" smtClean="0"/>
              <a:t>handleMessage</a:t>
            </a:r>
            <a:r>
              <a:rPr lang="en-US" altLang="ko-KR" dirty="0" smtClean="0"/>
              <a:t>(Message </a:t>
            </a:r>
            <a:r>
              <a:rPr lang="en-US" altLang="ko-KR" dirty="0" err="1" smtClean="0"/>
              <a:t>msg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..</a:t>
            </a:r>
          </a:p>
          <a:p>
            <a:r>
              <a:rPr lang="en-US" altLang="ko-KR" dirty="0" smtClean="0"/>
              <a:t>switch (</a:t>
            </a:r>
            <a:r>
              <a:rPr lang="en-US" altLang="ko-KR" dirty="0" err="1" smtClean="0"/>
              <a:t>msg.what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case EVENT_DHCP_START:</a:t>
            </a:r>
          </a:p>
          <a:p>
            <a:r>
              <a:rPr lang="en-US" altLang="ko-KR" b="1" dirty="0" smtClean="0"/>
              <a:t>if (</a:t>
            </a:r>
            <a:r>
              <a:rPr lang="en-US" altLang="ko-KR" b="1" dirty="0" err="1" smtClean="0"/>
              <a:t>NetworkUtils.runDhcp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mInterfaceName</a:t>
            </a:r>
            <a:r>
              <a:rPr lang="en-US" altLang="ko-KR" b="1" dirty="0" smtClean="0"/>
              <a:t>, </a:t>
            </a:r>
            <a:r>
              <a:rPr lang="en-US" altLang="ko-KR" b="1" dirty="0" err="1" smtClean="0"/>
              <a:t>mDhcpInfo</a:t>
            </a:r>
            <a:r>
              <a:rPr lang="en-US" altLang="ko-KR" b="1" dirty="0" smtClean="0"/>
              <a:t>)) </a:t>
            </a:r>
            <a:r>
              <a:rPr lang="en-US" altLang="ko-KR" dirty="0" smtClean="0"/>
              <a:t>{}</a:t>
            </a:r>
            <a:endParaRPr lang="ko-KR" altLang="en-US" dirty="0"/>
          </a:p>
        </p:txBody>
      </p:sp>
      <p:sp>
        <p:nvSpPr>
          <p:cNvPr id="7" name="아래쪽 화살표 6"/>
          <p:cNvSpPr/>
          <p:nvPr/>
        </p:nvSpPr>
        <p:spPr>
          <a:xfrm>
            <a:off x="7020272" y="3140968"/>
            <a:ext cx="1080120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60579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직사각형 9"/>
          <p:cNvSpPr/>
          <p:nvPr/>
        </p:nvSpPr>
        <p:spPr>
          <a:xfrm>
            <a:off x="1547664" y="5229200"/>
            <a:ext cx="7128792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jboolean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android_net_utils_runDhcp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JNIEnv</a:t>
            </a:r>
            <a:r>
              <a:rPr lang="en-US" altLang="ko-KR" dirty="0" smtClean="0"/>
              <a:t>* </a:t>
            </a:r>
            <a:r>
              <a:rPr lang="en-US" altLang="ko-KR" dirty="0" err="1" smtClean="0"/>
              <a:t>env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jobject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clazz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jstring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ifname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jobject</a:t>
            </a:r>
            <a:r>
              <a:rPr lang="en-US" altLang="ko-KR" dirty="0" smtClean="0"/>
              <a:t> info)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b="1" dirty="0" smtClean="0"/>
              <a:t>result = ::</a:t>
            </a:r>
            <a:r>
              <a:rPr lang="en-US" altLang="ko-KR" b="1" dirty="0" err="1" smtClean="0"/>
              <a:t>dhcp_do_request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nameStr</a:t>
            </a:r>
            <a:r>
              <a:rPr lang="en-US" altLang="ko-KR" b="1" dirty="0" smtClean="0"/>
              <a:t>, &amp;</a:t>
            </a:r>
            <a:r>
              <a:rPr lang="en-US" altLang="ko-KR" b="1" dirty="0" err="1" smtClean="0"/>
              <a:t>ipaddr</a:t>
            </a:r>
            <a:r>
              <a:rPr lang="en-US" altLang="ko-KR" b="1" dirty="0" smtClean="0"/>
              <a:t>, &amp;gateway, &amp;mask,</a:t>
            </a:r>
          </a:p>
          <a:p>
            <a:r>
              <a:rPr lang="en-US" altLang="ko-KR" b="1" dirty="0" smtClean="0"/>
              <a:t>                                        &amp;dns1, &amp;dns2, &amp;server, &amp;lease);</a:t>
            </a:r>
            <a:endParaRPr lang="ko-KR" altLang="en-US" b="1" dirty="0"/>
          </a:p>
        </p:txBody>
      </p:sp>
      <p:sp>
        <p:nvSpPr>
          <p:cNvPr id="11" name="아래쪽 화살표 10"/>
          <p:cNvSpPr/>
          <p:nvPr/>
        </p:nvSpPr>
        <p:spPr>
          <a:xfrm>
            <a:off x="7092280" y="1268760"/>
            <a:ext cx="108012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-315416"/>
            <a:ext cx="7772400" cy="1143000"/>
          </a:xfrm>
        </p:spPr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Ethernet 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추가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263842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013176"/>
            <a:ext cx="48006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1259632" y="3861048"/>
            <a:ext cx="936104" cy="21602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2267744" y="4149080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340768"/>
            <a:ext cx="51054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모서리가 둥근 직사각형 9"/>
          <p:cNvSpPr/>
          <p:nvPr/>
        </p:nvSpPr>
        <p:spPr>
          <a:xfrm>
            <a:off x="1259632" y="3429000"/>
            <a:ext cx="792088" cy="144016"/>
          </a:xfrm>
          <a:prstGeom prst="roundRect">
            <a:avLst/>
          </a:prstGeom>
          <a:solidFill>
            <a:schemeClr val="accent1"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 flipV="1">
            <a:off x="2123728" y="3501008"/>
            <a:ext cx="144016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Ethernet 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추가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5095443" cy="200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221088"/>
            <a:ext cx="39147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Setting.xml </a:t>
            </a:r>
            <a:r>
              <a:rPr lang="ko-KR" altLang="en-US" dirty="0" smtClean="0"/>
              <a:t>과 </a:t>
            </a:r>
            <a:r>
              <a:rPr lang="en-US" altLang="ko-KR" dirty="0" err="1" smtClean="0"/>
              <a:t>IconPreferenceScreen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83568" y="1772816"/>
            <a:ext cx="7632848" cy="230832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 </a:t>
            </a:r>
            <a:r>
              <a:rPr lang="en-US" altLang="ko-KR" b="1" dirty="0" smtClean="0"/>
              <a:t>&lt;</a:t>
            </a:r>
            <a:r>
              <a:rPr lang="en-US" altLang="ko-KR" b="1" dirty="0" err="1" smtClean="0"/>
              <a:t>com.android.settings.IconPreferenceScreen</a:t>
            </a:r>
            <a:endParaRPr lang="en-US" altLang="ko-KR" b="1" dirty="0" smtClean="0"/>
          </a:p>
          <a:p>
            <a:r>
              <a:rPr lang="en-US" altLang="ko-KR" dirty="0" smtClean="0"/>
              <a:t>            </a:t>
            </a:r>
            <a:r>
              <a:rPr lang="en-US" altLang="ko-KR" dirty="0" err="1" smtClean="0"/>
              <a:t>android:title</a:t>
            </a:r>
            <a:r>
              <a:rPr lang="en-US" altLang="ko-KR" dirty="0" smtClean="0"/>
              <a:t>="@string/</a:t>
            </a:r>
            <a:r>
              <a:rPr lang="en-US" altLang="ko-KR" dirty="0" err="1" smtClean="0"/>
              <a:t>eth_radio_ctrl_title</a:t>
            </a:r>
            <a:r>
              <a:rPr lang="en-US" altLang="ko-KR" dirty="0" smtClean="0"/>
              <a:t>"</a:t>
            </a:r>
          </a:p>
          <a:p>
            <a:r>
              <a:rPr lang="en-US" altLang="ko-KR" dirty="0" smtClean="0"/>
              <a:t>            </a:t>
            </a:r>
            <a:r>
              <a:rPr lang="en-US" altLang="ko-KR" dirty="0" err="1" smtClean="0"/>
              <a:t>settings:icon</a:t>
            </a:r>
            <a:r>
              <a:rPr lang="en-US" altLang="ko-KR" dirty="0" smtClean="0"/>
              <a:t>="@</a:t>
            </a:r>
            <a:r>
              <a:rPr lang="en-US" altLang="ko-KR" dirty="0" err="1" smtClean="0"/>
              <a:t>drawable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ic_settings_ethernet</a:t>
            </a:r>
            <a:r>
              <a:rPr lang="en-US" altLang="ko-KR" dirty="0" smtClean="0"/>
              <a:t>"&gt;</a:t>
            </a:r>
          </a:p>
          <a:p>
            <a:r>
              <a:rPr lang="en-US" altLang="ko-KR" dirty="0" smtClean="0"/>
              <a:t>            &lt;intent</a:t>
            </a:r>
          </a:p>
          <a:p>
            <a:r>
              <a:rPr lang="en-US" altLang="ko-KR" dirty="0" smtClean="0"/>
              <a:t>                </a:t>
            </a:r>
            <a:r>
              <a:rPr lang="en-US" altLang="ko-KR" dirty="0" err="1" smtClean="0"/>
              <a:t>android:action</a:t>
            </a:r>
            <a:r>
              <a:rPr lang="en-US" altLang="ko-KR" dirty="0" smtClean="0"/>
              <a:t>="</a:t>
            </a:r>
            <a:r>
              <a:rPr lang="en-US" altLang="ko-KR" dirty="0" err="1" smtClean="0"/>
              <a:t>android.intent.action.MAIN</a:t>
            </a:r>
            <a:r>
              <a:rPr lang="en-US" altLang="ko-KR" dirty="0" smtClean="0"/>
              <a:t>"</a:t>
            </a:r>
          </a:p>
          <a:p>
            <a:r>
              <a:rPr lang="en-US" altLang="ko-KR" dirty="0" smtClean="0"/>
              <a:t>                </a:t>
            </a:r>
            <a:r>
              <a:rPr lang="en-US" altLang="ko-KR" dirty="0" err="1" smtClean="0"/>
              <a:t>android:targetPackage</a:t>
            </a:r>
            <a:r>
              <a:rPr lang="en-US" altLang="ko-KR" dirty="0" smtClean="0"/>
              <a:t>="</a:t>
            </a:r>
            <a:r>
              <a:rPr lang="en-US" altLang="ko-KR" dirty="0" err="1" smtClean="0"/>
              <a:t>com.android.settings</a:t>
            </a:r>
            <a:r>
              <a:rPr lang="en-US" altLang="ko-KR" dirty="0" smtClean="0"/>
              <a:t>"</a:t>
            </a:r>
          </a:p>
          <a:p>
            <a:r>
              <a:rPr lang="en-US" altLang="ko-KR" b="1" dirty="0" smtClean="0"/>
              <a:t>                </a:t>
            </a:r>
            <a:r>
              <a:rPr lang="en-US" altLang="ko-KR" dirty="0" err="1" smtClean="0"/>
              <a:t>android:targetClass</a:t>
            </a:r>
            <a:r>
              <a:rPr lang="en-US" altLang="ko-KR" dirty="0" smtClean="0"/>
              <a:t>="</a:t>
            </a:r>
            <a:r>
              <a:rPr lang="en-US" altLang="ko-KR" dirty="0" err="1" smtClean="0"/>
              <a:t>com.android.settings.EthernetSettings</a:t>
            </a:r>
            <a:r>
              <a:rPr lang="en-US" altLang="ko-KR" dirty="0" smtClean="0"/>
              <a:t>" /&gt;</a:t>
            </a:r>
          </a:p>
          <a:p>
            <a:r>
              <a:rPr lang="en-US" altLang="ko-KR" dirty="0" smtClean="0"/>
              <a:t>        &lt;/</a:t>
            </a:r>
            <a:r>
              <a:rPr lang="en-US" altLang="ko-KR" dirty="0" err="1" smtClean="0"/>
              <a:t>com.android.settings.IconPreferenceScreen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/>
          <a:lstStyle/>
          <a:p>
            <a:r>
              <a:rPr lang="en-US" altLang="ko-KR" dirty="0" smtClean="0"/>
              <a:t>XML</a:t>
            </a:r>
            <a:r>
              <a:rPr lang="ko-KR" altLang="en-US" dirty="0" smtClean="0"/>
              <a:t>과 </a:t>
            </a:r>
            <a:r>
              <a:rPr lang="en-US" altLang="ko-KR" dirty="0" err="1" smtClean="0"/>
              <a:t>EthernetSettings</a:t>
            </a:r>
            <a:r>
              <a:rPr lang="en-US" altLang="ko-KR" dirty="0" smtClean="0"/>
              <a:t> class</a:t>
            </a:r>
            <a:r>
              <a:rPr lang="ko-KR" altLang="en-US" dirty="0" smtClean="0"/>
              <a:t>관계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259632" y="1124744"/>
            <a:ext cx="7200800" cy="258532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 &lt;</a:t>
            </a:r>
            <a:r>
              <a:rPr lang="en-US" altLang="ko-KR" dirty="0" err="1" smtClean="0"/>
              <a:t>com.android.settings.IconPreferenceScreen</a:t>
            </a:r>
            <a:endParaRPr lang="en-US" altLang="ko-KR" dirty="0" smtClean="0"/>
          </a:p>
          <a:p>
            <a:r>
              <a:rPr lang="en-US" altLang="ko-KR" dirty="0" smtClean="0"/>
              <a:t>            </a:t>
            </a:r>
            <a:r>
              <a:rPr lang="en-US" altLang="ko-KR" dirty="0" err="1" smtClean="0"/>
              <a:t>android:title</a:t>
            </a:r>
            <a:r>
              <a:rPr lang="en-US" altLang="ko-KR" dirty="0" smtClean="0"/>
              <a:t>="@string/</a:t>
            </a:r>
            <a:r>
              <a:rPr lang="en-US" altLang="ko-KR" dirty="0" err="1" smtClean="0"/>
              <a:t>eth_radio_ctrl_title</a:t>
            </a:r>
            <a:r>
              <a:rPr lang="en-US" altLang="ko-KR" dirty="0" smtClean="0"/>
              <a:t>"</a:t>
            </a:r>
          </a:p>
          <a:p>
            <a:r>
              <a:rPr lang="en-US" altLang="ko-KR" dirty="0" smtClean="0"/>
              <a:t>            </a:t>
            </a:r>
            <a:r>
              <a:rPr lang="en-US" altLang="ko-KR" dirty="0" err="1" smtClean="0"/>
              <a:t>settings:icon</a:t>
            </a:r>
            <a:r>
              <a:rPr lang="en-US" altLang="ko-KR" dirty="0" smtClean="0"/>
              <a:t>="@</a:t>
            </a:r>
            <a:r>
              <a:rPr lang="en-US" altLang="ko-KR" dirty="0" err="1" smtClean="0"/>
              <a:t>drawable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ic_settings_ethernet</a:t>
            </a:r>
            <a:r>
              <a:rPr lang="en-US" altLang="ko-KR" dirty="0" smtClean="0"/>
              <a:t>"&gt;</a:t>
            </a:r>
          </a:p>
          <a:p>
            <a:r>
              <a:rPr lang="en-US" altLang="ko-KR" dirty="0" smtClean="0"/>
              <a:t>            &lt;intent</a:t>
            </a:r>
          </a:p>
          <a:p>
            <a:r>
              <a:rPr lang="en-US" altLang="ko-KR" dirty="0" smtClean="0"/>
              <a:t>                </a:t>
            </a:r>
            <a:r>
              <a:rPr lang="en-US" altLang="ko-KR" dirty="0" err="1" smtClean="0"/>
              <a:t>android:action</a:t>
            </a:r>
            <a:r>
              <a:rPr lang="en-US" altLang="ko-KR" dirty="0" smtClean="0"/>
              <a:t>="</a:t>
            </a:r>
            <a:r>
              <a:rPr lang="en-US" altLang="ko-KR" dirty="0" err="1" smtClean="0"/>
              <a:t>android.intent.action.MAIN</a:t>
            </a:r>
            <a:r>
              <a:rPr lang="en-US" altLang="ko-KR" dirty="0" smtClean="0"/>
              <a:t>"</a:t>
            </a:r>
          </a:p>
          <a:p>
            <a:r>
              <a:rPr lang="en-US" altLang="ko-KR" dirty="0" smtClean="0"/>
              <a:t>                </a:t>
            </a:r>
            <a:r>
              <a:rPr lang="en-US" altLang="ko-KR" dirty="0" err="1" smtClean="0"/>
              <a:t>android:targetPackage</a:t>
            </a:r>
            <a:r>
              <a:rPr lang="en-US" altLang="ko-KR" dirty="0" smtClean="0"/>
              <a:t>="</a:t>
            </a:r>
            <a:r>
              <a:rPr lang="en-US" altLang="ko-KR" dirty="0" err="1" smtClean="0"/>
              <a:t>com.android.settings</a:t>
            </a:r>
            <a:r>
              <a:rPr lang="en-US" altLang="ko-KR" dirty="0" smtClean="0"/>
              <a:t>"</a:t>
            </a:r>
          </a:p>
          <a:p>
            <a:r>
              <a:rPr lang="en-US" altLang="ko-KR" b="1" dirty="0" smtClean="0"/>
              <a:t>                </a:t>
            </a:r>
            <a:r>
              <a:rPr lang="en-US" altLang="ko-KR" b="1" dirty="0" err="1" smtClean="0"/>
              <a:t>android:targetClass</a:t>
            </a:r>
            <a:r>
              <a:rPr lang="en-US" altLang="ko-KR" b="1" dirty="0" smtClean="0"/>
              <a:t>="</a:t>
            </a:r>
            <a:r>
              <a:rPr lang="en-US" altLang="ko-KR" b="1" dirty="0" err="1" smtClean="0"/>
              <a:t>com.android.settings.EthernetSettings</a:t>
            </a:r>
            <a:r>
              <a:rPr lang="en-US" altLang="ko-KR" b="1" dirty="0" smtClean="0"/>
              <a:t>" </a:t>
            </a:r>
            <a:r>
              <a:rPr lang="en-US" altLang="ko-KR" dirty="0" smtClean="0"/>
              <a:t>/&gt;</a:t>
            </a:r>
          </a:p>
          <a:p>
            <a:r>
              <a:rPr lang="en-US" altLang="ko-KR" dirty="0" smtClean="0"/>
              <a:t>        &lt;/</a:t>
            </a:r>
            <a:r>
              <a:rPr lang="en-US" altLang="ko-KR" dirty="0" err="1" smtClean="0"/>
              <a:t>com.android.settings.IconPreferenceScreen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25144"/>
            <a:ext cx="38385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140968"/>
            <a:ext cx="24574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등호 6"/>
          <p:cNvSpPr/>
          <p:nvPr/>
        </p:nvSpPr>
        <p:spPr>
          <a:xfrm rot="5400000">
            <a:off x="6228184" y="3356992"/>
            <a:ext cx="1152128" cy="79208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Ethernet Service </a:t>
            </a:r>
            <a:r>
              <a:rPr lang="ko-KR" altLang="en-US" dirty="0" smtClean="0"/>
              <a:t>초기화 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971600" y="1628800"/>
            <a:ext cx="75608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/>
              <a:t> (</a:t>
            </a:r>
            <a:r>
              <a:rPr lang="en-US" altLang="ko-KR" dirty="0" err="1" smtClean="0"/>
              <a:t>EthernetManager</a:t>
            </a:r>
            <a:r>
              <a:rPr lang="en-US" altLang="ko-KR" dirty="0" smtClean="0"/>
              <a:t>) </a:t>
            </a:r>
            <a:r>
              <a:rPr lang="en-US" altLang="ko-KR" dirty="0" err="1" smtClean="0"/>
              <a:t>getSystemService</a:t>
            </a:r>
            <a:r>
              <a:rPr lang="en-US" altLang="ko-KR" dirty="0" smtClean="0"/>
              <a:t>(ETH_SERVICE),</a:t>
            </a:r>
          </a:p>
          <a:p>
            <a:r>
              <a:rPr lang="en-US" altLang="ko-KR" dirty="0" smtClean="0"/>
              <a:t>./packages/apps/Settings/</a:t>
            </a:r>
            <a:r>
              <a:rPr lang="en-US" altLang="ko-KR" dirty="0" err="1" smtClean="0"/>
              <a:t>src</a:t>
            </a:r>
            <a:r>
              <a:rPr lang="en-US" altLang="ko-KR" dirty="0" smtClean="0"/>
              <a:t>/com/android/settings/EthernetSettings.java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115616" y="3068960"/>
            <a:ext cx="75608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/>
              <a:t> }else if (</a:t>
            </a:r>
            <a:r>
              <a:rPr lang="en-US" altLang="ko-KR" dirty="0" err="1" smtClean="0"/>
              <a:t>ETH_SERVICE.equals</a:t>
            </a:r>
            <a:r>
              <a:rPr lang="en-US" altLang="ko-KR" dirty="0" smtClean="0"/>
              <a:t>(name)) {</a:t>
            </a:r>
          </a:p>
          <a:p>
            <a:r>
              <a:rPr lang="en-US" altLang="ko-KR" dirty="0" smtClean="0"/>
              <a:t>            return </a:t>
            </a:r>
            <a:r>
              <a:rPr lang="en-US" altLang="ko-KR" dirty="0" err="1" smtClean="0"/>
              <a:t>getEthernetManager</a:t>
            </a:r>
            <a:r>
              <a:rPr lang="en-US" altLang="ko-KR" dirty="0" smtClean="0"/>
              <a:t>();</a:t>
            </a:r>
          </a:p>
          <a:p>
            <a:r>
              <a:rPr lang="en-US" altLang="ko-KR" dirty="0" smtClean="0"/>
              <a:t>./frameworks/base/core/java/android/app/ApplicationContext.java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331640" y="4365104"/>
            <a:ext cx="75608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/>
              <a:t>private </a:t>
            </a:r>
            <a:r>
              <a:rPr lang="en-US" altLang="ko-KR" dirty="0" err="1" smtClean="0"/>
              <a:t>EthernetManager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getEthernetManager</a:t>
            </a:r>
            <a:r>
              <a:rPr lang="en-US" altLang="ko-KR" dirty="0" smtClean="0"/>
              <a:t>()</a:t>
            </a:r>
          </a:p>
          <a:p>
            <a:r>
              <a:rPr lang="en-US" altLang="ko-KR" dirty="0" smtClean="0"/>
              <a:t>    {</a:t>
            </a:r>
          </a:p>
          <a:p>
            <a:r>
              <a:rPr lang="en-US" altLang="ko-KR" dirty="0" smtClean="0"/>
              <a:t>        synchronized (</a:t>
            </a:r>
            <a:r>
              <a:rPr lang="en-US" altLang="ko-KR" dirty="0" err="1" smtClean="0"/>
              <a:t>sSync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            if (</a:t>
            </a:r>
            <a:r>
              <a:rPr lang="en-US" altLang="ko-KR" dirty="0" err="1" smtClean="0"/>
              <a:t>sEthManager</a:t>
            </a:r>
            <a:r>
              <a:rPr lang="en-US" altLang="ko-KR" dirty="0" smtClean="0"/>
              <a:t> == null) {</a:t>
            </a:r>
          </a:p>
          <a:p>
            <a:r>
              <a:rPr lang="en-US" altLang="ko-KR" dirty="0" smtClean="0"/>
              <a:t>                </a:t>
            </a:r>
            <a:r>
              <a:rPr lang="en-US" altLang="ko-KR" dirty="0" err="1" smtClean="0"/>
              <a:t>IBinder</a:t>
            </a:r>
            <a:r>
              <a:rPr lang="en-US" altLang="ko-KR" dirty="0" smtClean="0"/>
              <a:t> b = </a:t>
            </a:r>
            <a:r>
              <a:rPr lang="en-US" altLang="ko-KR" dirty="0" err="1" smtClean="0"/>
              <a:t>ServiceManager.getService</a:t>
            </a:r>
            <a:r>
              <a:rPr lang="en-US" altLang="ko-KR" dirty="0" smtClean="0"/>
              <a:t>(ETH_SERVICE);</a:t>
            </a:r>
          </a:p>
          <a:p>
            <a:r>
              <a:rPr lang="en-US" altLang="ko-KR" dirty="0" smtClean="0"/>
              <a:t>                </a:t>
            </a:r>
            <a:r>
              <a:rPr lang="en-US" altLang="ko-KR" dirty="0" err="1" smtClean="0"/>
              <a:t>IEthernetManager</a:t>
            </a:r>
            <a:r>
              <a:rPr lang="en-US" altLang="ko-KR" dirty="0" smtClean="0"/>
              <a:t> service = </a:t>
            </a:r>
            <a:r>
              <a:rPr lang="en-US" altLang="ko-KR" dirty="0" err="1" smtClean="0"/>
              <a:t>IEthernetManager.Stub.asInterface</a:t>
            </a:r>
            <a:r>
              <a:rPr lang="en-US" altLang="ko-KR" dirty="0" smtClean="0"/>
              <a:t>(b);</a:t>
            </a:r>
          </a:p>
          <a:p>
            <a:r>
              <a:rPr lang="en-US" altLang="ko-KR" dirty="0" smtClean="0"/>
              <a:t>                </a:t>
            </a:r>
            <a:r>
              <a:rPr lang="en-US" altLang="ko-KR" dirty="0" err="1" smtClean="0"/>
              <a:t>sEthManager</a:t>
            </a:r>
            <a:r>
              <a:rPr lang="en-US" altLang="ko-KR" dirty="0" smtClean="0"/>
              <a:t> = new </a:t>
            </a:r>
            <a:r>
              <a:rPr lang="en-US" altLang="ko-KR" dirty="0" err="1" smtClean="0"/>
              <a:t>EthernetManager</a:t>
            </a:r>
            <a:r>
              <a:rPr lang="en-US" altLang="ko-KR" dirty="0" smtClean="0"/>
              <a:t>(service, </a:t>
            </a:r>
            <a:r>
              <a:rPr lang="en-US" altLang="ko-KR" dirty="0" err="1" smtClean="0"/>
              <a:t>mMainThread.getHandler</a:t>
            </a:r>
            <a:r>
              <a:rPr lang="en-US" altLang="ko-KR" dirty="0" smtClean="0"/>
              <a:t>());</a:t>
            </a:r>
          </a:p>
          <a:p>
            <a:r>
              <a:rPr lang="en-US" altLang="ko-KR" dirty="0" smtClean="0"/>
              <a:t>./frameworks/base/core/java/android/app/ApplicationContext.java</a:t>
            </a:r>
            <a:endParaRPr lang="ko-KR" altLang="en-US" dirty="0"/>
          </a:p>
        </p:txBody>
      </p:sp>
      <p:sp>
        <p:nvSpPr>
          <p:cNvPr id="8" name="아래쪽 화살표 7"/>
          <p:cNvSpPr/>
          <p:nvPr/>
        </p:nvSpPr>
        <p:spPr>
          <a:xfrm>
            <a:off x="6732240" y="2492896"/>
            <a:ext cx="792088" cy="79208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아래쪽 화살표 8"/>
          <p:cNvSpPr/>
          <p:nvPr/>
        </p:nvSpPr>
        <p:spPr>
          <a:xfrm>
            <a:off x="7164288" y="3789040"/>
            <a:ext cx="792088" cy="79208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Service Manager Ethernet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971600" y="1484784"/>
            <a:ext cx="75608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/>
              <a:t>private </a:t>
            </a:r>
            <a:r>
              <a:rPr lang="en-US" altLang="ko-KR" dirty="0" err="1" smtClean="0"/>
              <a:t>EthernetManager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getEthernetManager</a:t>
            </a:r>
            <a:r>
              <a:rPr lang="en-US" altLang="ko-KR" dirty="0" smtClean="0"/>
              <a:t>()</a:t>
            </a:r>
          </a:p>
          <a:p>
            <a:r>
              <a:rPr lang="en-US" altLang="ko-KR" dirty="0" smtClean="0"/>
              <a:t>    {</a:t>
            </a:r>
          </a:p>
          <a:p>
            <a:r>
              <a:rPr lang="en-US" altLang="ko-KR" dirty="0" smtClean="0"/>
              <a:t>        synchronized (</a:t>
            </a:r>
            <a:r>
              <a:rPr lang="en-US" altLang="ko-KR" dirty="0" err="1" smtClean="0"/>
              <a:t>sSync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            if (</a:t>
            </a:r>
            <a:r>
              <a:rPr lang="en-US" altLang="ko-KR" dirty="0" err="1" smtClean="0"/>
              <a:t>sEthManager</a:t>
            </a:r>
            <a:r>
              <a:rPr lang="en-US" altLang="ko-KR" dirty="0" smtClean="0"/>
              <a:t> == null) {</a:t>
            </a:r>
          </a:p>
          <a:p>
            <a:r>
              <a:rPr lang="en-US" altLang="ko-KR" dirty="0" smtClean="0"/>
              <a:t>               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IBinder</a:t>
            </a:r>
            <a:r>
              <a:rPr lang="en-US" altLang="ko-KR" b="1" dirty="0" smtClean="0"/>
              <a:t> b = </a:t>
            </a:r>
            <a:r>
              <a:rPr lang="en-US" altLang="ko-KR" b="1" dirty="0" err="1" smtClean="0"/>
              <a:t>ServiceManager.getService</a:t>
            </a:r>
            <a:r>
              <a:rPr lang="en-US" altLang="ko-KR" b="1" dirty="0" smtClean="0"/>
              <a:t>(ETH_SERVICE);</a:t>
            </a:r>
          </a:p>
          <a:p>
            <a:r>
              <a:rPr lang="en-US" altLang="ko-KR" dirty="0" smtClean="0"/>
              <a:t>                </a:t>
            </a:r>
            <a:r>
              <a:rPr lang="en-US" altLang="ko-KR" dirty="0" err="1" smtClean="0"/>
              <a:t>IEthernetManager</a:t>
            </a:r>
            <a:r>
              <a:rPr lang="en-US" altLang="ko-KR" dirty="0" smtClean="0"/>
              <a:t> service = </a:t>
            </a:r>
            <a:r>
              <a:rPr lang="en-US" altLang="ko-KR" dirty="0" err="1" smtClean="0"/>
              <a:t>IEthernetManager.Stub.asInterface</a:t>
            </a:r>
            <a:r>
              <a:rPr lang="en-US" altLang="ko-KR" dirty="0" smtClean="0"/>
              <a:t>(b);</a:t>
            </a:r>
          </a:p>
          <a:p>
            <a:r>
              <a:rPr lang="en-US" altLang="ko-KR" dirty="0" smtClean="0"/>
              <a:t>                </a:t>
            </a:r>
            <a:r>
              <a:rPr lang="en-US" altLang="ko-KR" dirty="0" err="1" smtClean="0"/>
              <a:t>sEthManager</a:t>
            </a:r>
            <a:r>
              <a:rPr lang="en-US" altLang="ko-KR" dirty="0" smtClean="0"/>
              <a:t> = new </a:t>
            </a:r>
            <a:r>
              <a:rPr lang="en-US" altLang="ko-KR" dirty="0" err="1" smtClean="0"/>
              <a:t>EthernetManager</a:t>
            </a:r>
            <a:r>
              <a:rPr lang="en-US" altLang="ko-KR" dirty="0" smtClean="0"/>
              <a:t>(service, </a:t>
            </a:r>
            <a:r>
              <a:rPr lang="en-US" altLang="ko-KR" dirty="0" err="1" smtClean="0"/>
              <a:t>mMainThread.getHandler</a:t>
            </a:r>
            <a:r>
              <a:rPr lang="en-US" altLang="ko-KR" dirty="0" smtClean="0"/>
              <a:t>());</a:t>
            </a:r>
          </a:p>
          <a:p>
            <a:r>
              <a:rPr lang="en-US" altLang="ko-KR" dirty="0" smtClean="0"/>
              <a:t>./frameworks/base/core/java/android/app/ApplicationContext.java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827584" y="4437112"/>
            <a:ext cx="7596336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altLang="ko-KR" dirty="0" smtClean="0"/>
              <a:t>private </a:t>
            </a:r>
            <a:r>
              <a:rPr lang="en-US" altLang="ko-KR" dirty="0" err="1" smtClean="0"/>
              <a:t>ConnectivityService</a:t>
            </a:r>
            <a:r>
              <a:rPr lang="en-US" altLang="ko-KR" dirty="0" smtClean="0"/>
              <a:t>(Context </a:t>
            </a:r>
            <a:r>
              <a:rPr lang="en-US" altLang="ko-KR" dirty="0" err="1" smtClean="0"/>
              <a:t>context</a:t>
            </a:r>
            <a:r>
              <a:rPr lang="en-US" altLang="ko-KR" dirty="0" smtClean="0"/>
              <a:t>) {</a:t>
            </a:r>
          </a:p>
          <a:p>
            <a:r>
              <a:rPr lang="en-US" altLang="ko-KR" dirty="0" smtClean="0"/>
              <a:t>…. </a:t>
            </a:r>
          </a:p>
          <a:p>
            <a:r>
              <a:rPr lang="en-US" altLang="ko-KR" dirty="0" err="1" smtClean="0"/>
              <a:t>ServiceManager.addService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Context.ETH_SERVICE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ethService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./frameworks/base/services/java/com/android/server/ConnectivityService.java</a:t>
            </a:r>
            <a:endParaRPr lang="ko-KR" altLang="en-US" dirty="0"/>
          </a:p>
        </p:txBody>
      </p:sp>
      <p:cxnSp>
        <p:nvCxnSpPr>
          <p:cNvPr id="7" name="직선 연결선 6"/>
          <p:cNvCxnSpPr/>
          <p:nvPr/>
        </p:nvCxnSpPr>
        <p:spPr>
          <a:xfrm rot="16200000" flipH="1">
            <a:off x="3095836" y="3537012"/>
            <a:ext cx="1584176" cy="72008"/>
          </a:xfrm>
          <a:prstGeom prst="line">
            <a:avLst/>
          </a:prstGeom>
          <a:ln w="1016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51920" y="3789040"/>
            <a:ext cx="28693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Connectivity service</a:t>
            </a:r>
            <a:r>
              <a:rPr lang="ko-KR" altLang="en-US" dirty="0" smtClean="0"/>
              <a:t>에서 등록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Service Manager </a:t>
            </a:r>
            <a:r>
              <a:rPr lang="ko-KR" altLang="en-US" dirty="0" smtClean="0"/>
              <a:t>역할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611560" y="1412776"/>
          <a:ext cx="7978080" cy="522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934</Words>
  <Application>Microsoft Office PowerPoint</Application>
  <PresentationFormat>화면 슬라이드 쇼(4:3)</PresentationFormat>
  <Paragraphs>232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26</vt:i4>
      </vt:variant>
    </vt:vector>
  </HeadingPairs>
  <TitlesOfParts>
    <vt:vector size="28" baseType="lpstr">
      <vt:lpstr>Office 테마</vt:lpstr>
      <vt:lpstr>균형</vt:lpstr>
      <vt:lpstr>망고100 보드로 놀아보자-19</vt:lpstr>
      <vt:lpstr>Android Activity Lifecycle</vt:lpstr>
      <vt:lpstr>안드로이드 Ethernet Config 추가</vt:lpstr>
      <vt:lpstr>안드로이드 Ethernet Config 추가</vt:lpstr>
      <vt:lpstr>Setting.xml 과 IconPreferenceScreen</vt:lpstr>
      <vt:lpstr>XML과 EthernetSettings class관계</vt:lpstr>
      <vt:lpstr>Ethernet Service 초기화 </vt:lpstr>
      <vt:lpstr>Service Manager Ethernet 등록</vt:lpstr>
      <vt:lpstr>Service Manager 역할 </vt:lpstr>
      <vt:lpstr>Connectivity Service </vt:lpstr>
      <vt:lpstr>Ethernet service (부팅 시)</vt:lpstr>
      <vt:lpstr>Ethernet service (부팅 시)</vt:lpstr>
      <vt:lpstr>Ethernet service (부팅 시)</vt:lpstr>
      <vt:lpstr>Ethernet service (부팅 시)</vt:lpstr>
      <vt:lpstr>Ethernet service (부팅 시)</vt:lpstr>
      <vt:lpstr>Ethernet Service 등록 Flow</vt:lpstr>
      <vt:lpstr>Ethernet Service 등록 Flow(계속)</vt:lpstr>
      <vt:lpstr>Ethernet Service 등록 Flow(계속)</vt:lpstr>
      <vt:lpstr>Ethernet Service 등록 Flow(계속)</vt:lpstr>
      <vt:lpstr>Ethernet Service 등록 Flow(계속)</vt:lpstr>
      <vt:lpstr>Ethernet Event 처리 쓰레드 생성</vt:lpstr>
      <vt:lpstr>이더넷이 연결된 경우(DHCP)</vt:lpstr>
      <vt:lpstr>이더넷이 연결된 경우(DHCP)</vt:lpstr>
      <vt:lpstr>이더넷이 연결된 경우(DHCP)</vt:lpstr>
      <vt:lpstr>이더넷이 연결된 경우(DHCP)</vt:lpstr>
      <vt:lpstr>이더넷이 연결된 경우(DHCP)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놀아보자-19</dc:title>
  <dc:creator>icanjji</dc:creator>
  <cp:lastModifiedBy>icanjji</cp:lastModifiedBy>
  <cp:revision>1</cp:revision>
  <dcterms:created xsi:type="dcterms:W3CDTF">2010-09-07T06:12:15Z</dcterms:created>
  <dcterms:modified xsi:type="dcterms:W3CDTF">2010-09-07T06:14:48Z</dcterms:modified>
</cp:coreProperties>
</file>