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F8BF4-FF73-4F25-9D1B-1044AB027B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C290A65-4819-406B-9369-D6CE4DDB334F}">
      <dgm:prSet phldrT="[텍스트]"/>
      <dgm:spPr/>
      <dgm:t>
        <a:bodyPr/>
        <a:lstStyle/>
        <a:p>
          <a:pPr latinLnBrk="1"/>
          <a:r>
            <a:rPr lang="en-US" altLang="ko-KR" dirty="0" smtClean="0"/>
            <a:t>APP</a:t>
          </a:r>
          <a:endParaRPr lang="ko-KR" altLang="en-US" dirty="0"/>
        </a:p>
      </dgm:t>
    </dgm:pt>
    <dgm:pt modelId="{CD867730-4B6E-4513-81C9-3608E96E6CC9}" type="parTrans" cxnId="{D1E9EF92-4EEC-4618-A741-C74EC6207594}">
      <dgm:prSet/>
      <dgm:spPr/>
      <dgm:t>
        <a:bodyPr/>
        <a:lstStyle/>
        <a:p>
          <a:pPr latinLnBrk="1"/>
          <a:endParaRPr lang="ko-KR" altLang="en-US"/>
        </a:p>
      </dgm:t>
    </dgm:pt>
    <dgm:pt modelId="{1E4C980F-C52B-4CF4-8A24-47531F4F4D6F}" type="sibTrans" cxnId="{D1E9EF92-4EEC-4618-A741-C74EC6207594}">
      <dgm:prSet/>
      <dgm:spPr/>
      <dgm:t>
        <a:bodyPr/>
        <a:lstStyle/>
        <a:p>
          <a:pPr latinLnBrk="1"/>
          <a:endParaRPr lang="ko-KR" altLang="en-US"/>
        </a:p>
      </dgm:t>
    </dgm:pt>
    <dgm:pt modelId="{2BE86B83-7AE1-4AB7-B213-B54AA90D2794}">
      <dgm:prSet phldrT="[텍스트]" custT="1"/>
      <dgm:spPr/>
      <dgm:t>
        <a:bodyPr/>
        <a:lstStyle/>
        <a:p>
          <a:pPr latinLnBrk="1"/>
          <a:r>
            <a:rPr lang="en-US" altLang="ko-KR" sz="1200" b="1" dirty="0" err="1" smtClean="0"/>
            <a:t>mSoundChangeManager</a:t>
          </a:r>
          <a:r>
            <a:rPr lang="en-US" altLang="ko-KR" sz="1200" b="1" dirty="0" smtClean="0"/>
            <a:t> = (</a:t>
          </a:r>
          <a:r>
            <a:rPr lang="en-US" altLang="ko-KR" sz="1200" b="1" dirty="0" err="1" smtClean="0"/>
            <a:t>SoundChangeManager</a:t>
          </a:r>
          <a:r>
            <a:rPr lang="en-US" altLang="ko-KR" sz="1200" b="1" dirty="0" smtClean="0"/>
            <a:t>) </a:t>
          </a:r>
          <a:r>
            <a:rPr lang="en-US" altLang="ko-KR" sz="1200" b="1" dirty="0" err="1" smtClean="0"/>
            <a:t>getSystemService</a:t>
          </a:r>
          <a:r>
            <a:rPr lang="en-US" altLang="ko-KR" sz="1200" b="1" dirty="0" smtClean="0"/>
            <a:t>(SOUNDCHANGE_SERVICE);</a:t>
          </a:r>
          <a:endParaRPr lang="ko-KR" altLang="en-US" sz="1200" dirty="0"/>
        </a:p>
      </dgm:t>
    </dgm:pt>
    <dgm:pt modelId="{D433B9AC-99F9-4729-9E03-D4066D633453}" type="parTrans" cxnId="{E0FE8948-ABF9-484A-8B94-3C26D5450FD0}">
      <dgm:prSet/>
      <dgm:spPr/>
      <dgm:t>
        <a:bodyPr/>
        <a:lstStyle/>
        <a:p>
          <a:pPr latinLnBrk="1"/>
          <a:endParaRPr lang="ko-KR" altLang="en-US"/>
        </a:p>
      </dgm:t>
    </dgm:pt>
    <dgm:pt modelId="{CE58BF38-EBE4-4BEC-B60B-148DB9C7B9AC}" type="sibTrans" cxnId="{E0FE8948-ABF9-484A-8B94-3C26D5450FD0}">
      <dgm:prSet/>
      <dgm:spPr/>
      <dgm:t>
        <a:bodyPr/>
        <a:lstStyle/>
        <a:p>
          <a:pPr latinLnBrk="1"/>
          <a:endParaRPr lang="ko-KR" altLang="en-US"/>
        </a:p>
      </dgm:t>
    </dgm:pt>
    <dgm:pt modelId="{F9A79BD2-1FCB-41CA-BE52-7C724FB85A3F}">
      <dgm:prSet phldrT="[텍스트]"/>
      <dgm:spPr/>
      <dgm:t>
        <a:bodyPr/>
        <a:lstStyle/>
        <a:p>
          <a:pPr latinLnBrk="1"/>
          <a:r>
            <a:rPr lang="en-US" altLang="ko-KR" dirty="0" smtClean="0"/>
            <a:t>FRAMEWORK</a:t>
          </a:r>
          <a:endParaRPr lang="ko-KR" altLang="en-US" dirty="0"/>
        </a:p>
      </dgm:t>
    </dgm:pt>
    <dgm:pt modelId="{0F68851A-1708-4865-AF95-B122577DD311}" type="parTrans" cxnId="{818CB82D-858D-4B5E-98FC-E16E1FC8AC0B}">
      <dgm:prSet/>
      <dgm:spPr/>
      <dgm:t>
        <a:bodyPr/>
        <a:lstStyle/>
        <a:p>
          <a:pPr latinLnBrk="1"/>
          <a:endParaRPr lang="ko-KR" altLang="en-US"/>
        </a:p>
      </dgm:t>
    </dgm:pt>
    <dgm:pt modelId="{63B65BFE-E5C8-4642-8FD6-D8CFE0BD2682}" type="sibTrans" cxnId="{818CB82D-858D-4B5E-98FC-E16E1FC8AC0B}">
      <dgm:prSet/>
      <dgm:spPr/>
      <dgm:t>
        <a:bodyPr/>
        <a:lstStyle/>
        <a:p>
          <a:pPr latinLnBrk="1"/>
          <a:endParaRPr lang="ko-KR" altLang="en-US"/>
        </a:p>
      </dgm:t>
    </dgm:pt>
    <dgm:pt modelId="{02B887DC-0715-4758-AE30-C6A76F7E6FEA}">
      <dgm:prSet phldrT="[텍스트]" custT="1"/>
      <dgm:spPr/>
      <dgm:t>
        <a:bodyPr/>
        <a:lstStyle/>
        <a:p>
          <a:pPr latinLnBrk="1"/>
          <a:r>
            <a:rPr lang="en-US" altLang="ko-KR" sz="1200" dirty="0" smtClean="0"/>
            <a:t>public Object </a:t>
          </a:r>
          <a:r>
            <a:rPr lang="en-US" altLang="ko-KR" sz="1200" dirty="0" err="1" smtClean="0"/>
            <a:t>getSystemService</a:t>
          </a:r>
          <a:r>
            <a:rPr lang="en-US" altLang="ko-KR" sz="1200" dirty="0" smtClean="0"/>
            <a:t>(String name) {..</a:t>
          </a:r>
          <a:endParaRPr lang="ko-KR" altLang="en-US" sz="1200" dirty="0"/>
        </a:p>
      </dgm:t>
    </dgm:pt>
    <dgm:pt modelId="{A294B9D6-0BF7-49A1-9F9B-832D31824307}" type="parTrans" cxnId="{A162F4F8-8115-4EC7-BD6D-A731CDBA990E}">
      <dgm:prSet/>
      <dgm:spPr/>
      <dgm:t>
        <a:bodyPr/>
        <a:lstStyle/>
        <a:p>
          <a:pPr latinLnBrk="1"/>
          <a:endParaRPr lang="ko-KR" altLang="en-US"/>
        </a:p>
      </dgm:t>
    </dgm:pt>
    <dgm:pt modelId="{BE28BCBE-45E5-45A7-8DAB-9845D8CCA4A7}" type="sibTrans" cxnId="{A162F4F8-8115-4EC7-BD6D-A731CDBA990E}">
      <dgm:prSet/>
      <dgm:spPr/>
      <dgm:t>
        <a:bodyPr/>
        <a:lstStyle/>
        <a:p>
          <a:pPr latinLnBrk="1"/>
          <a:endParaRPr lang="ko-KR" altLang="en-US"/>
        </a:p>
      </dgm:t>
    </dgm:pt>
    <dgm:pt modelId="{D2CBEE3A-73F8-4A80-B1ED-0B092967195F}">
      <dgm:prSet phldrT="[텍스트]"/>
      <dgm:spPr/>
      <dgm:t>
        <a:bodyPr/>
        <a:lstStyle/>
        <a:p>
          <a:pPr latinLnBrk="1"/>
          <a:r>
            <a:rPr lang="en-US" altLang="ko-KR" dirty="0" smtClean="0"/>
            <a:t>FRAMEWORK</a:t>
          </a:r>
          <a:endParaRPr lang="ko-KR" altLang="en-US" dirty="0"/>
        </a:p>
      </dgm:t>
    </dgm:pt>
    <dgm:pt modelId="{E07ACF97-2D2B-44E5-9537-EDFF628DF89C}" type="parTrans" cxnId="{E24CBC7D-8744-4716-A396-90279FBA7BEE}">
      <dgm:prSet/>
      <dgm:spPr/>
      <dgm:t>
        <a:bodyPr/>
        <a:lstStyle/>
        <a:p>
          <a:pPr latinLnBrk="1"/>
          <a:endParaRPr lang="ko-KR" altLang="en-US"/>
        </a:p>
      </dgm:t>
    </dgm:pt>
    <dgm:pt modelId="{5F5DAF28-E8C4-4AD3-9269-E54D11DF65D3}" type="sibTrans" cxnId="{E24CBC7D-8744-4716-A396-90279FBA7BEE}">
      <dgm:prSet/>
      <dgm:spPr/>
      <dgm:t>
        <a:bodyPr/>
        <a:lstStyle/>
        <a:p>
          <a:pPr latinLnBrk="1"/>
          <a:endParaRPr lang="ko-KR" altLang="en-US"/>
        </a:p>
      </dgm:t>
    </dgm:pt>
    <dgm:pt modelId="{1E8B2C6A-C2E4-483F-836A-D59ECB8C1D58}">
      <dgm:prSet phldrT="[텍스트]" custT="1"/>
      <dgm:spPr/>
      <dgm:t>
        <a:bodyPr/>
        <a:lstStyle/>
        <a:p>
          <a:pPr latinLnBrk="1"/>
          <a:r>
            <a:rPr lang="en-US" altLang="ko-KR" sz="1400" dirty="0" smtClean="0"/>
            <a:t>private </a:t>
          </a:r>
          <a:r>
            <a:rPr lang="en-US" altLang="ko-KR" sz="1400" dirty="0" err="1" smtClean="0"/>
            <a:t>SoundChangeManager</a:t>
          </a:r>
          <a:r>
            <a:rPr lang="en-US" altLang="ko-KR" sz="1400" dirty="0" smtClean="0"/>
            <a:t> </a:t>
          </a:r>
          <a:r>
            <a:rPr lang="en-US" altLang="ko-KR" sz="1400" dirty="0" err="1" smtClean="0"/>
            <a:t>getSoundChangeManager</a:t>
          </a:r>
          <a:r>
            <a:rPr lang="en-US" altLang="ko-KR" sz="1400" dirty="0" smtClean="0"/>
            <a:t>(){</a:t>
          </a:r>
          <a:endParaRPr lang="ko-KR" altLang="en-US" sz="1400" dirty="0"/>
        </a:p>
      </dgm:t>
    </dgm:pt>
    <dgm:pt modelId="{5E3708D7-B08E-435E-B616-50F7D0436A02}" type="parTrans" cxnId="{3CAFE09C-6CE1-491B-AF06-E130C529B637}">
      <dgm:prSet/>
      <dgm:spPr/>
      <dgm:t>
        <a:bodyPr/>
        <a:lstStyle/>
        <a:p>
          <a:pPr latinLnBrk="1"/>
          <a:endParaRPr lang="ko-KR" altLang="en-US"/>
        </a:p>
      </dgm:t>
    </dgm:pt>
    <dgm:pt modelId="{4E2B35CB-888D-4D6D-970C-82061A6DF504}" type="sibTrans" cxnId="{3CAFE09C-6CE1-491B-AF06-E130C529B637}">
      <dgm:prSet/>
      <dgm:spPr/>
      <dgm:t>
        <a:bodyPr/>
        <a:lstStyle/>
        <a:p>
          <a:pPr latinLnBrk="1"/>
          <a:endParaRPr lang="ko-KR" altLang="en-US"/>
        </a:p>
      </dgm:t>
    </dgm:pt>
    <dgm:pt modelId="{D4081B30-31C0-4D91-8C33-EAA75D875119}">
      <dgm:prSet custT="1"/>
      <dgm:spPr/>
      <dgm:t>
        <a:bodyPr/>
        <a:lstStyle/>
        <a:p>
          <a:pPr latinLnBrk="1"/>
          <a:r>
            <a:rPr lang="en-US" altLang="ko-KR" sz="1200" dirty="0" smtClean="0"/>
            <a:t>./packages/apps/Settings/</a:t>
          </a:r>
          <a:r>
            <a:rPr lang="en-US" altLang="ko-KR" sz="1200" dirty="0" err="1" smtClean="0"/>
            <a:t>src</a:t>
          </a:r>
          <a:r>
            <a:rPr lang="en-US" altLang="ko-KR" sz="1200" dirty="0" smtClean="0"/>
            <a:t>/com/android/settings/SoundAndDisplaySettings.java</a:t>
          </a:r>
          <a:endParaRPr lang="ko-KR" altLang="en-US" sz="1200" dirty="0"/>
        </a:p>
      </dgm:t>
    </dgm:pt>
    <dgm:pt modelId="{CC9577B0-384E-4C63-B1F7-1D299C89955B}" type="parTrans" cxnId="{F35DC196-6D84-4D8A-9B5E-D294B437782B}">
      <dgm:prSet/>
      <dgm:spPr/>
      <dgm:t>
        <a:bodyPr/>
        <a:lstStyle/>
        <a:p>
          <a:pPr latinLnBrk="1"/>
          <a:endParaRPr lang="ko-KR" altLang="en-US"/>
        </a:p>
      </dgm:t>
    </dgm:pt>
    <dgm:pt modelId="{5D5CEA5A-8CD8-459F-A1E3-229214B411E3}" type="sibTrans" cxnId="{F35DC196-6D84-4D8A-9B5E-D294B437782B}">
      <dgm:prSet/>
      <dgm:spPr/>
      <dgm:t>
        <a:bodyPr/>
        <a:lstStyle/>
        <a:p>
          <a:pPr latinLnBrk="1"/>
          <a:endParaRPr lang="ko-KR" altLang="en-US"/>
        </a:p>
      </dgm:t>
    </dgm:pt>
    <dgm:pt modelId="{04B2DF5B-C1D9-466C-BB52-853350B0D17A}">
      <dgm:prSet custT="1"/>
      <dgm:spPr/>
      <dgm:t>
        <a:bodyPr/>
        <a:lstStyle/>
        <a:p>
          <a:pPr latinLnBrk="1"/>
          <a:r>
            <a:rPr lang="en-US" altLang="ko-KR" sz="1200" b="1" dirty="0" smtClean="0"/>
            <a:t>./frameworks/base/core/java/android/app/ApplicationContext.java</a:t>
          </a:r>
        </a:p>
      </dgm:t>
    </dgm:pt>
    <dgm:pt modelId="{5BD56B85-75D6-4636-A669-B5DB8314FFA3}" type="parTrans" cxnId="{B3BAB65A-6D90-4FF1-A0CC-A6845D37B926}">
      <dgm:prSet/>
      <dgm:spPr/>
      <dgm:t>
        <a:bodyPr/>
        <a:lstStyle/>
        <a:p>
          <a:pPr latinLnBrk="1"/>
          <a:endParaRPr lang="ko-KR" altLang="en-US"/>
        </a:p>
      </dgm:t>
    </dgm:pt>
    <dgm:pt modelId="{C18C9378-2ED8-4CD2-BA3C-DEBB87527DA8}" type="sibTrans" cxnId="{B3BAB65A-6D90-4FF1-A0CC-A6845D37B926}">
      <dgm:prSet/>
      <dgm:spPr/>
      <dgm:t>
        <a:bodyPr/>
        <a:lstStyle/>
        <a:p>
          <a:pPr latinLnBrk="1"/>
          <a:endParaRPr lang="ko-KR" altLang="en-US"/>
        </a:p>
      </dgm:t>
    </dgm:pt>
    <dgm:pt modelId="{91F4518C-4CC9-4FB5-B3B3-8A47FA96BA09}">
      <dgm:prSet custT="1"/>
      <dgm:spPr/>
      <dgm:t>
        <a:bodyPr/>
        <a:lstStyle/>
        <a:p>
          <a:pPr latinLnBrk="1"/>
          <a:r>
            <a:rPr lang="en-US" altLang="ko-KR" sz="1400" b="1" dirty="0" smtClean="0"/>
            <a:t>}./frameworks/base/core/java/android/app/ApplicationContext.java</a:t>
          </a:r>
        </a:p>
      </dgm:t>
    </dgm:pt>
    <dgm:pt modelId="{A3421664-8A0B-46D9-8FEA-2B6389AA8E00}" type="parTrans" cxnId="{86DC8BB0-3E26-40FE-8BCA-8286041F48B5}">
      <dgm:prSet/>
      <dgm:spPr/>
      <dgm:t>
        <a:bodyPr/>
        <a:lstStyle/>
        <a:p>
          <a:pPr latinLnBrk="1"/>
          <a:endParaRPr lang="ko-KR" altLang="en-US"/>
        </a:p>
      </dgm:t>
    </dgm:pt>
    <dgm:pt modelId="{D5FF4E52-6AC5-4FC8-A5E4-FE782101A1DF}" type="sibTrans" cxnId="{86DC8BB0-3E26-40FE-8BCA-8286041F48B5}">
      <dgm:prSet/>
      <dgm:spPr/>
      <dgm:t>
        <a:bodyPr/>
        <a:lstStyle/>
        <a:p>
          <a:pPr latinLnBrk="1"/>
          <a:endParaRPr lang="ko-KR" altLang="en-US"/>
        </a:p>
      </dgm:t>
    </dgm:pt>
    <dgm:pt modelId="{93F90F6D-0032-4842-BEE9-F9A164606842}" type="pres">
      <dgm:prSet presAssocID="{6C3F8BF4-FF73-4F25-9D1B-1044AB027B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4B7408-20F2-43A3-A046-387B7F3CD4D0}" type="pres">
      <dgm:prSet presAssocID="{5C290A65-4819-406B-9369-D6CE4DDB334F}" presName="composite" presStyleCnt="0"/>
      <dgm:spPr/>
    </dgm:pt>
    <dgm:pt modelId="{D8BF28E8-418B-499D-ABCC-1C98611E7147}" type="pres">
      <dgm:prSet presAssocID="{5C290A65-4819-406B-9369-D6CE4DDB334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8FD3A25-A11A-4485-9735-1F3582345691}" type="pres">
      <dgm:prSet presAssocID="{5C290A65-4819-406B-9369-D6CE4DDB334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6E16E7-57DF-4A68-A2BB-7571A58719CF}" type="pres">
      <dgm:prSet presAssocID="{1E4C980F-C52B-4CF4-8A24-47531F4F4D6F}" presName="sp" presStyleCnt="0"/>
      <dgm:spPr/>
    </dgm:pt>
    <dgm:pt modelId="{4E36B452-6DBF-481F-B84A-4FDE5CF9A499}" type="pres">
      <dgm:prSet presAssocID="{F9A79BD2-1FCB-41CA-BE52-7C724FB85A3F}" presName="composite" presStyleCnt="0"/>
      <dgm:spPr/>
    </dgm:pt>
    <dgm:pt modelId="{A7E1946D-50FF-4ED9-9E8F-7004F9719A12}" type="pres">
      <dgm:prSet presAssocID="{F9A79BD2-1FCB-41CA-BE52-7C724FB85A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180FC6D-27C8-4682-9AEF-0C118EC5403D}" type="pres">
      <dgm:prSet presAssocID="{F9A79BD2-1FCB-41CA-BE52-7C724FB85A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44658B-75F0-4835-95F8-D375D165FF46}" type="pres">
      <dgm:prSet presAssocID="{63B65BFE-E5C8-4642-8FD6-D8CFE0BD2682}" presName="sp" presStyleCnt="0"/>
      <dgm:spPr/>
    </dgm:pt>
    <dgm:pt modelId="{3E705B04-A3C9-4198-87C1-10F767E632A6}" type="pres">
      <dgm:prSet presAssocID="{D2CBEE3A-73F8-4A80-B1ED-0B092967195F}" presName="composite" presStyleCnt="0"/>
      <dgm:spPr/>
    </dgm:pt>
    <dgm:pt modelId="{636CCDAE-49F8-4792-A9BC-101FA650D2E1}" type="pres">
      <dgm:prSet presAssocID="{D2CBEE3A-73F8-4A80-B1ED-0B09296719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C5147D-EDF4-4203-AA37-A8ADEADC1914}" type="pres">
      <dgm:prSet presAssocID="{D2CBEE3A-73F8-4A80-B1ED-0B09296719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6DC8BB0-3E26-40FE-8BCA-8286041F48B5}" srcId="{D2CBEE3A-73F8-4A80-B1ED-0B092967195F}" destId="{91F4518C-4CC9-4FB5-B3B3-8A47FA96BA09}" srcOrd="1" destOrd="0" parTransId="{A3421664-8A0B-46D9-8FEA-2B6389AA8E00}" sibTransId="{D5FF4E52-6AC5-4FC8-A5E4-FE782101A1DF}"/>
    <dgm:cxn modelId="{851C314F-FDE9-4973-92AA-AE343B30289E}" type="presOf" srcId="{D2CBEE3A-73F8-4A80-B1ED-0B092967195F}" destId="{636CCDAE-49F8-4792-A9BC-101FA650D2E1}" srcOrd="0" destOrd="0" presId="urn:microsoft.com/office/officeart/2005/8/layout/chevron2"/>
    <dgm:cxn modelId="{C0C7A592-99EC-4945-A00E-89F8A3B9B32F}" type="presOf" srcId="{5C290A65-4819-406B-9369-D6CE4DDB334F}" destId="{D8BF28E8-418B-499D-ABCC-1C98611E7147}" srcOrd="0" destOrd="0" presId="urn:microsoft.com/office/officeart/2005/8/layout/chevron2"/>
    <dgm:cxn modelId="{B3BAB65A-6D90-4FF1-A0CC-A6845D37B926}" srcId="{F9A79BD2-1FCB-41CA-BE52-7C724FB85A3F}" destId="{04B2DF5B-C1D9-466C-BB52-853350B0D17A}" srcOrd="1" destOrd="0" parTransId="{5BD56B85-75D6-4636-A669-B5DB8314FFA3}" sibTransId="{C18C9378-2ED8-4CD2-BA3C-DEBB87527DA8}"/>
    <dgm:cxn modelId="{E0FE8948-ABF9-484A-8B94-3C26D5450FD0}" srcId="{5C290A65-4819-406B-9369-D6CE4DDB334F}" destId="{2BE86B83-7AE1-4AB7-B213-B54AA90D2794}" srcOrd="0" destOrd="0" parTransId="{D433B9AC-99F9-4729-9E03-D4066D633453}" sibTransId="{CE58BF38-EBE4-4BEC-B60B-148DB9C7B9AC}"/>
    <dgm:cxn modelId="{F2CB4B62-9F86-40F6-9B27-2F2E1A089EA6}" type="presOf" srcId="{04B2DF5B-C1D9-466C-BB52-853350B0D17A}" destId="{4180FC6D-27C8-4682-9AEF-0C118EC5403D}" srcOrd="0" destOrd="1" presId="urn:microsoft.com/office/officeart/2005/8/layout/chevron2"/>
    <dgm:cxn modelId="{C95B4BE4-AC35-4213-855F-C899B83EAEFC}" type="presOf" srcId="{1E8B2C6A-C2E4-483F-836A-D59ECB8C1D58}" destId="{F6C5147D-EDF4-4203-AA37-A8ADEADC1914}" srcOrd="0" destOrd="0" presId="urn:microsoft.com/office/officeart/2005/8/layout/chevron2"/>
    <dgm:cxn modelId="{F35DC196-6D84-4D8A-9B5E-D294B437782B}" srcId="{5C290A65-4819-406B-9369-D6CE4DDB334F}" destId="{D4081B30-31C0-4D91-8C33-EAA75D875119}" srcOrd="1" destOrd="0" parTransId="{CC9577B0-384E-4C63-B1F7-1D299C89955B}" sibTransId="{5D5CEA5A-8CD8-459F-A1E3-229214B411E3}"/>
    <dgm:cxn modelId="{A162F4F8-8115-4EC7-BD6D-A731CDBA990E}" srcId="{F9A79BD2-1FCB-41CA-BE52-7C724FB85A3F}" destId="{02B887DC-0715-4758-AE30-C6A76F7E6FEA}" srcOrd="0" destOrd="0" parTransId="{A294B9D6-0BF7-49A1-9F9B-832D31824307}" sibTransId="{BE28BCBE-45E5-45A7-8DAB-9845D8CCA4A7}"/>
    <dgm:cxn modelId="{E24CBC7D-8744-4716-A396-90279FBA7BEE}" srcId="{6C3F8BF4-FF73-4F25-9D1B-1044AB027BE7}" destId="{D2CBEE3A-73F8-4A80-B1ED-0B092967195F}" srcOrd="2" destOrd="0" parTransId="{E07ACF97-2D2B-44E5-9537-EDFF628DF89C}" sibTransId="{5F5DAF28-E8C4-4AD3-9269-E54D11DF65D3}"/>
    <dgm:cxn modelId="{C3324548-1416-4E56-8C5E-2E73F9309A06}" type="presOf" srcId="{D4081B30-31C0-4D91-8C33-EAA75D875119}" destId="{08FD3A25-A11A-4485-9735-1F3582345691}" srcOrd="0" destOrd="1" presId="urn:microsoft.com/office/officeart/2005/8/layout/chevron2"/>
    <dgm:cxn modelId="{3CAFE09C-6CE1-491B-AF06-E130C529B637}" srcId="{D2CBEE3A-73F8-4A80-B1ED-0B092967195F}" destId="{1E8B2C6A-C2E4-483F-836A-D59ECB8C1D58}" srcOrd="0" destOrd="0" parTransId="{5E3708D7-B08E-435E-B616-50F7D0436A02}" sibTransId="{4E2B35CB-888D-4D6D-970C-82061A6DF504}"/>
    <dgm:cxn modelId="{D1E9EF92-4EEC-4618-A741-C74EC6207594}" srcId="{6C3F8BF4-FF73-4F25-9D1B-1044AB027BE7}" destId="{5C290A65-4819-406B-9369-D6CE4DDB334F}" srcOrd="0" destOrd="0" parTransId="{CD867730-4B6E-4513-81C9-3608E96E6CC9}" sibTransId="{1E4C980F-C52B-4CF4-8A24-47531F4F4D6F}"/>
    <dgm:cxn modelId="{9D677307-C7F0-44FD-BFEC-9E01138AD72C}" type="presOf" srcId="{91F4518C-4CC9-4FB5-B3B3-8A47FA96BA09}" destId="{F6C5147D-EDF4-4203-AA37-A8ADEADC1914}" srcOrd="0" destOrd="1" presId="urn:microsoft.com/office/officeart/2005/8/layout/chevron2"/>
    <dgm:cxn modelId="{818CB82D-858D-4B5E-98FC-E16E1FC8AC0B}" srcId="{6C3F8BF4-FF73-4F25-9D1B-1044AB027BE7}" destId="{F9A79BD2-1FCB-41CA-BE52-7C724FB85A3F}" srcOrd="1" destOrd="0" parTransId="{0F68851A-1708-4865-AF95-B122577DD311}" sibTransId="{63B65BFE-E5C8-4642-8FD6-D8CFE0BD2682}"/>
    <dgm:cxn modelId="{9D837FA9-6697-4EB5-839B-BADD3BEF3990}" type="presOf" srcId="{F9A79BD2-1FCB-41CA-BE52-7C724FB85A3F}" destId="{A7E1946D-50FF-4ED9-9E8F-7004F9719A12}" srcOrd="0" destOrd="0" presId="urn:microsoft.com/office/officeart/2005/8/layout/chevron2"/>
    <dgm:cxn modelId="{2B426FFB-7660-4633-BAA7-A2362A27F4CC}" type="presOf" srcId="{6C3F8BF4-FF73-4F25-9D1B-1044AB027BE7}" destId="{93F90F6D-0032-4842-BEE9-F9A164606842}" srcOrd="0" destOrd="0" presId="urn:microsoft.com/office/officeart/2005/8/layout/chevron2"/>
    <dgm:cxn modelId="{76C4F1FA-771B-46AC-B785-DE9A816A5FDD}" type="presOf" srcId="{02B887DC-0715-4758-AE30-C6A76F7E6FEA}" destId="{4180FC6D-27C8-4682-9AEF-0C118EC5403D}" srcOrd="0" destOrd="0" presId="urn:microsoft.com/office/officeart/2005/8/layout/chevron2"/>
    <dgm:cxn modelId="{728CDA9E-4975-4E77-967F-AC308BDF8E3B}" type="presOf" srcId="{2BE86B83-7AE1-4AB7-B213-B54AA90D2794}" destId="{08FD3A25-A11A-4485-9735-1F3582345691}" srcOrd="0" destOrd="0" presId="urn:microsoft.com/office/officeart/2005/8/layout/chevron2"/>
    <dgm:cxn modelId="{467D1599-0F19-4828-88B6-7AC566B305F2}" type="presParOf" srcId="{93F90F6D-0032-4842-BEE9-F9A164606842}" destId="{D64B7408-20F2-43A3-A046-387B7F3CD4D0}" srcOrd="0" destOrd="0" presId="urn:microsoft.com/office/officeart/2005/8/layout/chevron2"/>
    <dgm:cxn modelId="{17C27E7D-A8EE-4D2C-B524-F8CF6630B434}" type="presParOf" srcId="{D64B7408-20F2-43A3-A046-387B7F3CD4D0}" destId="{D8BF28E8-418B-499D-ABCC-1C98611E7147}" srcOrd="0" destOrd="0" presId="urn:microsoft.com/office/officeart/2005/8/layout/chevron2"/>
    <dgm:cxn modelId="{778BFFBE-ED6C-4408-A966-242D609E8DA1}" type="presParOf" srcId="{D64B7408-20F2-43A3-A046-387B7F3CD4D0}" destId="{08FD3A25-A11A-4485-9735-1F3582345691}" srcOrd="1" destOrd="0" presId="urn:microsoft.com/office/officeart/2005/8/layout/chevron2"/>
    <dgm:cxn modelId="{50ADD21F-8FCF-457C-B14A-E29EC7E069CB}" type="presParOf" srcId="{93F90F6D-0032-4842-BEE9-F9A164606842}" destId="{F36E16E7-57DF-4A68-A2BB-7571A58719CF}" srcOrd="1" destOrd="0" presId="urn:microsoft.com/office/officeart/2005/8/layout/chevron2"/>
    <dgm:cxn modelId="{A554F0D5-3416-487E-84C6-0093154375D6}" type="presParOf" srcId="{93F90F6D-0032-4842-BEE9-F9A164606842}" destId="{4E36B452-6DBF-481F-B84A-4FDE5CF9A499}" srcOrd="2" destOrd="0" presId="urn:microsoft.com/office/officeart/2005/8/layout/chevron2"/>
    <dgm:cxn modelId="{461F315E-215A-47C4-958B-58FEA8C12955}" type="presParOf" srcId="{4E36B452-6DBF-481F-B84A-4FDE5CF9A499}" destId="{A7E1946D-50FF-4ED9-9E8F-7004F9719A12}" srcOrd="0" destOrd="0" presId="urn:microsoft.com/office/officeart/2005/8/layout/chevron2"/>
    <dgm:cxn modelId="{452F619E-590D-419C-810D-BEF1E847CB15}" type="presParOf" srcId="{4E36B452-6DBF-481F-B84A-4FDE5CF9A499}" destId="{4180FC6D-27C8-4682-9AEF-0C118EC5403D}" srcOrd="1" destOrd="0" presId="urn:microsoft.com/office/officeart/2005/8/layout/chevron2"/>
    <dgm:cxn modelId="{4985C909-7E03-4557-9D42-4B8F19D9B8CD}" type="presParOf" srcId="{93F90F6D-0032-4842-BEE9-F9A164606842}" destId="{E944658B-75F0-4835-95F8-D375D165FF46}" srcOrd="3" destOrd="0" presId="urn:microsoft.com/office/officeart/2005/8/layout/chevron2"/>
    <dgm:cxn modelId="{0CF14BE4-64B7-492D-884A-5E0E050B5DDE}" type="presParOf" srcId="{93F90F6D-0032-4842-BEE9-F9A164606842}" destId="{3E705B04-A3C9-4198-87C1-10F767E632A6}" srcOrd="4" destOrd="0" presId="urn:microsoft.com/office/officeart/2005/8/layout/chevron2"/>
    <dgm:cxn modelId="{F71FFCC3-C420-4ADC-8817-6EC35529984D}" type="presParOf" srcId="{3E705B04-A3C9-4198-87C1-10F767E632A6}" destId="{636CCDAE-49F8-4792-A9BC-101FA650D2E1}" srcOrd="0" destOrd="0" presId="urn:microsoft.com/office/officeart/2005/8/layout/chevron2"/>
    <dgm:cxn modelId="{3388E6D9-DBFF-4FB3-8DED-256881CD2389}" type="presParOf" srcId="{3E705B04-A3C9-4198-87C1-10F767E632A6}" destId="{F6C5147D-EDF4-4203-AA37-A8ADEADC19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95CC5-72E5-440B-8A54-F617931C34B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AC9389F-67DA-4135-B4A8-2A8A77D1E0F0}">
      <dgm:prSet phldrT="[텍스트]"/>
      <dgm:spPr/>
      <dgm:t>
        <a:bodyPr/>
        <a:lstStyle/>
        <a:p>
          <a:pPr latinLnBrk="1"/>
          <a:r>
            <a:rPr lang="en-US" altLang="ko-KR" b="1" dirty="0" smtClean="0"/>
            <a:t>else if (</a:t>
          </a:r>
          <a:r>
            <a:rPr lang="en-US" altLang="ko-KR" b="1" dirty="0" err="1" smtClean="0"/>
            <a:t>KEY_SOUND_CHANGE.equals</a:t>
          </a:r>
          <a:r>
            <a:rPr lang="en-US" altLang="ko-KR" b="1" dirty="0" smtClean="0"/>
            <a:t>(key</a:t>
          </a:r>
          <a:endParaRPr lang="ko-KR" altLang="en-US" dirty="0"/>
        </a:p>
      </dgm:t>
    </dgm:pt>
    <dgm:pt modelId="{7C950C51-9538-4BB7-853E-93192CCCE92A}" type="parTrans" cxnId="{4AE63BD8-60AF-40BC-8F88-5171C2DA4AB4}">
      <dgm:prSet/>
      <dgm:spPr/>
      <dgm:t>
        <a:bodyPr/>
        <a:lstStyle/>
        <a:p>
          <a:pPr latinLnBrk="1"/>
          <a:endParaRPr lang="ko-KR" altLang="en-US"/>
        </a:p>
      </dgm:t>
    </dgm:pt>
    <dgm:pt modelId="{43B20159-ADBB-4EC0-8863-1CFA801D3AD7}" type="sibTrans" cxnId="{4AE63BD8-60AF-40BC-8F88-5171C2DA4AB4}">
      <dgm:prSet/>
      <dgm:spPr/>
      <dgm:t>
        <a:bodyPr/>
        <a:lstStyle/>
        <a:p>
          <a:pPr latinLnBrk="1"/>
          <a:endParaRPr lang="ko-KR" altLang="en-US"/>
        </a:p>
      </dgm:t>
    </dgm:pt>
    <dgm:pt modelId="{EF711D8A-CF65-4A2C-81EE-E948EC5173BE}">
      <dgm:prSet phldrT="[텍스트]"/>
      <dgm:spPr/>
      <dgm:t>
        <a:bodyPr/>
        <a:lstStyle/>
        <a:p>
          <a:pPr latinLnBrk="1"/>
          <a:r>
            <a:rPr lang="en-US" altLang="ko-KR" dirty="0" err="1" smtClean="0"/>
            <a:t>android:key</a:t>
          </a:r>
          <a:r>
            <a:rPr lang="en-US" altLang="ko-KR" dirty="0" smtClean="0"/>
            <a:t>="</a:t>
          </a:r>
          <a:r>
            <a:rPr lang="en-US" altLang="ko-KR" dirty="0" err="1" smtClean="0"/>
            <a:t>sound_change</a:t>
          </a:r>
          <a:r>
            <a:rPr lang="en-US" altLang="ko-KR" dirty="0" smtClean="0"/>
            <a:t>“</a:t>
          </a:r>
          <a:endParaRPr lang="ko-KR" altLang="en-US" dirty="0"/>
        </a:p>
      </dgm:t>
    </dgm:pt>
    <dgm:pt modelId="{E89E6234-BC05-409B-BC80-B4EE85341B96}" type="parTrans" cxnId="{CC5F6FB2-32BE-448D-8CAD-EC2E23737D6E}">
      <dgm:prSet/>
      <dgm:spPr/>
      <dgm:t>
        <a:bodyPr/>
        <a:lstStyle/>
        <a:p>
          <a:pPr latinLnBrk="1"/>
          <a:endParaRPr lang="ko-KR" altLang="en-US"/>
        </a:p>
      </dgm:t>
    </dgm:pt>
    <dgm:pt modelId="{152FFD29-791D-4B74-882E-24BE8D7E1CA6}" type="sibTrans" cxnId="{CC5F6FB2-32BE-448D-8CAD-EC2E23737D6E}">
      <dgm:prSet/>
      <dgm:spPr/>
      <dgm:t>
        <a:bodyPr/>
        <a:lstStyle/>
        <a:p>
          <a:pPr latinLnBrk="1"/>
          <a:endParaRPr lang="ko-KR" altLang="en-US"/>
        </a:p>
      </dgm:t>
    </dgm:pt>
    <dgm:pt modelId="{9632EE90-9298-4CC4-AC12-D2A8A174B5CA}">
      <dgm:prSet phldrT="[텍스트]"/>
      <dgm:spPr/>
      <dgm:t>
        <a:bodyPr/>
        <a:lstStyle/>
        <a:p>
          <a:pPr latinLnBrk="1"/>
          <a:r>
            <a:rPr lang="en-US" altLang="ko-KR" dirty="0" smtClean="0"/>
            <a:t>private static final String KEY_SOUND_CHANGE = "</a:t>
          </a:r>
          <a:r>
            <a:rPr lang="en-US" altLang="ko-KR" dirty="0" err="1" smtClean="0"/>
            <a:t>sound_change</a:t>
          </a:r>
          <a:r>
            <a:rPr lang="en-US" altLang="ko-KR" dirty="0" smtClean="0"/>
            <a:t>";</a:t>
          </a:r>
          <a:endParaRPr lang="ko-KR" altLang="en-US" dirty="0"/>
        </a:p>
      </dgm:t>
    </dgm:pt>
    <dgm:pt modelId="{0D6A1179-0AD1-4C4B-8FAE-E3040C7BF20E}" type="parTrans" cxnId="{AC2F05CD-83B4-4048-AF06-D7BD239056C0}">
      <dgm:prSet/>
      <dgm:spPr/>
      <dgm:t>
        <a:bodyPr/>
        <a:lstStyle/>
        <a:p>
          <a:pPr latinLnBrk="1"/>
          <a:endParaRPr lang="ko-KR" altLang="en-US"/>
        </a:p>
      </dgm:t>
    </dgm:pt>
    <dgm:pt modelId="{8970D581-8F2F-49B3-B849-3A9186B61A64}" type="sibTrans" cxnId="{AC2F05CD-83B4-4048-AF06-D7BD239056C0}">
      <dgm:prSet/>
      <dgm:spPr/>
      <dgm:t>
        <a:bodyPr/>
        <a:lstStyle/>
        <a:p>
          <a:pPr latinLnBrk="1"/>
          <a:endParaRPr lang="ko-KR" altLang="en-US"/>
        </a:p>
      </dgm:t>
    </dgm:pt>
    <dgm:pt modelId="{964C8CC3-C3BC-4909-A84E-7DE0FA9B39E1}" type="pres">
      <dgm:prSet presAssocID="{90095CC5-72E5-440B-8A54-F617931C34B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6D8A4B-C25C-4833-8AB9-8F245406E747}" type="pres">
      <dgm:prSet presAssocID="{4AC9389F-67DA-4135-B4A8-2A8A77D1E0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9C0AF12-9BF9-4FD3-9AC8-75EAB4867830}" type="pres">
      <dgm:prSet presAssocID="{4AC9389F-67DA-4135-B4A8-2A8A77D1E0F0}" presName="spNode" presStyleCnt="0"/>
      <dgm:spPr/>
    </dgm:pt>
    <dgm:pt modelId="{B1E83078-08DA-44CA-9C75-EC7B11D4A0D1}" type="pres">
      <dgm:prSet presAssocID="{43B20159-ADBB-4EC0-8863-1CFA801D3AD7}" presName="sibTrans" presStyleLbl="sibTrans1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7012A78-A030-4734-A135-850484F36B65}" type="pres">
      <dgm:prSet presAssocID="{EF711D8A-CF65-4A2C-81EE-E948EC5173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E8C673-9BA0-4420-AB26-EF3C2CCE992F}" type="pres">
      <dgm:prSet presAssocID="{EF711D8A-CF65-4A2C-81EE-E948EC5173BE}" presName="spNode" presStyleCnt="0"/>
      <dgm:spPr/>
    </dgm:pt>
    <dgm:pt modelId="{40549CFB-093D-410A-B514-72A4709CF1C1}" type="pres">
      <dgm:prSet presAssocID="{152FFD29-791D-4B74-882E-24BE8D7E1CA6}" presName="sibTrans" presStyleLbl="sibTrans1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246E3DA-66E0-4E2A-9DCD-7A27B3859FFF}" type="pres">
      <dgm:prSet presAssocID="{9632EE90-9298-4CC4-AC12-D2A8A174B5C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1A0E015-1956-48DD-A3EB-46283FE84209}" type="pres">
      <dgm:prSet presAssocID="{9632EE90-9298-4CC4-AC12-D2A8A174B5CA}" presName="spNode" presStyleCnt="0"/>
      <dgm:spPr/>
    </dgm:pt>
    <dgm:pt modelId="{B7AC4B41-113A-42D7-930E-909AB4DAE52C}" type="pres">
      <dgm:prSet presAssocID="{8970D581-8F2F-49B3-B849-3A9186B61A64}" presName="sibTrans" presStyleLbl="sibTrans1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CC006045-94A9-4015-97D6-84946C118A55}" type="presOf" srcId="{8970D581-8F2F-49B3-B849-3A9186B61A64}" destId="{B7AC4B41-113A-42D7-930E-909AB4DAE52C}" srcOrd="0" destOrd="0" presId="urn:microsoft.com/office/officeart/2005/8/layout/cycle6"/>
    <dgm:cxn modelId="{459BF102-709B-4BD8-A570-D17D4B1A8EE5}" type="presOf" srcId="{90095CC5-72E5-440B-8A54-F617931C34B9}" destId="{964C8CC3-C3BC-4909-A84E-7DE0FA9B39E1}" srcOrd="0" destOrd="0" presId="urn:microsoft.com/office/officeart/2005/8/layout/cycle6"/>
    <dgm:cxn modelId="{20D618CD-4A5E-4B4D-B55E-2EAB726F400F}" type="presOf" srcId="{EF711D8A-CF65-4A2C-81EE-E948EC5173BE}" destId="{37012A78-A030-4734-A135-850484F36B65}" srcOrd="0" destOrd="0" presId="urn:microsoft.com/office/officeart/2005/8/layout/cycle6"/>
    <dgm:cxn modelId="{23856EA6-25BC-4FBD-B46D-931A14E4BE47}" type="presOf" srcId="{43B20159-ADBB-4EC0-8863-1CFA801D3AD7}" destId="{B1E83078-08DA-44CA-9C75-EC7B11D4A0D1}" srcOrd="0" destOrd="0" presId="urn:microsoft.com/office/officeart/2005/8/layout/cycle6"/>
    <dgm:cxn modelId="{27F75FB5-2D91-4F89-8733-FC2E3FB8B89A}" type="presOf" srcId="{152FFD29-791D-4B74-882E-24BE8D7E1CA6}" destId="{40549CFB-093D-410A-B514-72A4709CF1C1}" srcOrd="0" destOrd="0" presId="urn:microsoft.com/office/officeart/2005/8/layout/cycle6"/>
    <dgm:cxn modelId="{D9929900-7DC2-4299-8A48-2DDFA31684C7}" type="presOf" srcId="{4AC9389F-67DA-4135-B4A8-2A8A77D1E0F0}" destId="{B06D8A4B-C25C-4833-8AB9-8F245406E747}" srcOrd="0" destOrd="0" presId="urn:microsoft.com/office/officeart/2005/8/layout/cycle6"/>
    <dgm:cxn modelId="{AC2F05CD-83B4-4048-AF06-D7BD239056C0}" srcId="{90095CC5-72E5-440B-8A54-F617931C34B9}" destId="{9632EE90-9298-4CC4-AC12-D2A8A174B5CA}" srcOrd="2" destOrd="0" parTransId="{0D6A1179-0AD1-4C4B-8FAE-E3040C7BF20E}" sibTransId="{8970D581-8F2F-49B3-B849-3A9186B61A64}"/>
    <dgm:cxn modelId="{CC5F6FB2-32BE-448D-8CAD-EC2E23737D6E}" srcId="{90095CC5-72E5-440B-8A54-F617931C34B9}" destId="{EF711D8A-CF65-4A2C-81EE-E948EC5173BE}" srcOrd="1" destOrd="0" parTransId="{E89E6234-BC05-409B-BC80-B4EE85341B96}" sibTransId="{152FFD29-791D-4B74-882E-24BE8D7E1CA6}"/>
    <dgm:cxn modelId="{EE30FE98-DE83-44B9-88AF-951C0CB84DE1}" type="presOf" srcId="{9632EE90-9298-4CC4-AC12-D2A8A174B5CA}" destId="{5246E3DA-66E0-4E2A-9DCD-7A27B3859FFF}" srcOrd="0" destOrd="0" presId="urn:microsoft.com/office/officeart/2005/8/layout/cycle6"/>
    <dgm:cxn modelId="{4AE63BD8-60AF-40BC-8F88-5171C2DA4AB4}" srcId="{90095CC5-72E5-440B-8A54-F617931C34B9}" destId="{4AC9389F-67DA-4135-B4A8-2A8A77D1E0F0}" srcOrd="0" destOrd="0" parTransId="{7C950C51-9538-4BB7-853E-93192CCCE92A}" sibTransId="{43B20159-ADBB-4EC0-8863-1CFA801D3AD7}"/>
    <dgm:cxn modelId="{A6515EF3-E83F-4963-BFA8-01E9EFCCB701}" type="presParOf" srcId="{964C8CC3-C3BC-4909-A84E-7DE0FA9B39E1}" destId="{B06D8A4B-C25C-4833-8AB9-8F245406E747}" srcOrd="0" destOrd="0" presId="urn:microsoft.com/office/officeart/2005/8/layout/cycle6"/>
    <dgm:cxn modelId="{7C3EB90F-6B38-41BF-87B8-9D3FB74266E8}" type="presParOf" srcId="{964C8CC3-C3BC-4909-A84E-7DE0FA9B39E1}" destId="{99C0AF12-9BF9-4FD3-9AC8-75EAB4867830}" srcOrd="1" destOrd="0" presId="urn:microsoft.com/office/officeart/2005/8/layout/cycle6"/>
    <dgm:cxn modelId="{C76FDF6B-B349-4650-9F81-CB83FC80627C}" type="presParOf" srcId="{964C8CC3-C3BC-4909-A84E-7DE0FA9B39E1}" destId="{B1E83078-08DA-44CA-9C75-EC7B11D4A0D1}" srcOrd="2" destOrd="0" presId="urn:microsoft.com/office/officeart/2005/8/layout/cycle6"/>
    <dgm:cxn modelId="{1ABE1D0B-82EC-4A44-BA98-C8BDD7534ECF}" type="presParOf" srcId="{964C8CC3-C3BC-4909-A84E-7DE0FA9B39E1}" destId="{37012A78-A030-4734-A135-850484F36B65}" srcOrd="3" destOrd="0" presId="urn:microsoft.com/office/officeart/2005/8/layout/cycle6"/>
    <dgm:cxn modelId="{7AA776E1-F2EF-4096-B64B-DF429C929B58}" type="presParOf" srcId="{964C8CC3-C3BC-4909-A84E-7DE0FA9B39E1}" destId="{18E8C673-9BA0-4420-AB26-EF3C2CCE992F}" srcOrd="4" destOrd="0" presId="urn:microsoft.com/office/officeart/2005/8/layout/cycle6"/>
    <dgm:cxn modelId="{FAF008F7-9E4E-482D-8278-29723A5ABAAE}" type="presParOf" srcId="{964C8CC3-C3BC-4909-A84E-7DE0FA9B39E1}" destId="{40549CFB-093D-410A-B514-72A4709CF1C1}" srcOrd="5" destOrd="0" presId="urn:microsoft.com/office/officeart/2005/8/layout/cycle6"/>
    <dgm:cxn modelId="{4B087989-DA32-4EC9-9DCD-268EECAE01F1}" type="presParOf" srcId="{964C8CC3-C3BC-4909-A84E-7DE0FA9B39E1}" destId="{5246E3DA-66E0-4E2A-9DCD-7A27B3859FFF}" srcOrd="6" destOrd="0" presId="urn:microsoft.com/office/officeart/2005/8/layout/cycle6"/>
    <dgm:cxn modelId="{7F2E0A2B-278F-466D-85F2-EACB72B0D316}" type="presParOf" srcId="{964C8CC3-C3BC-4909-A84E-7DE0FA9B39E1}" destId="{11A0E015-1956-48DD-A3EB-46283FE84209}" srcOrd="7" destOrd="0" presId="urn:microsoft.com/office/officeart/2005/8/layout/cycle6"/>
    <dgm:cxn modelId="{442B7F14-A6F1-4EC4-A31F-4EAE4B465756}" type="presParOf" srcId="{964C8CC3-C3BC-4909-A84E-7DE0FA9B39E1}" destId="{B7AC4B41-113A-42D7-930E-909AB4DAE52C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7B1B35-F4C9-4E40-A2A8-329A04C4831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4572039-E06D-41E7-BF95-268A421EC544}">
      <dgm:prSet phldrT="[텍스트]"/>
      <dgm:spPr/>
      <dgm:t>
        <a:bodyPr/>
        <a:lstStyle/>
        <a:p>
          <a:pPr latinLnBrk="1"/>
          <a:r>
            <a:rPr lang="en-US" altLang="en-US" dirty="0" smtClean="0"/>
            <a:t>./packages/apps/Settings/</a:t>
          </a:r>
          <a:r>
            <a:rPr lang="en-US" altLang="en-US" dirty="0" err="1" smtClean="0"/>
            <a:t>src</a:t>
          </a:r>
          <a:r>
            <a:rPr lang="en-US" altLang="en-US" dirty="0" smtClean="0"/>
            <a:t>/com/android/settings/SoundAndDisplaySettings.java</a:t>
          </a:r>
          <a:endParaRPr lang="ko-KR" altLang="en-US" dirty="0"/>
        </a:p>
      </dgm:t>
    </dgm:pt>
    <dgm:pt modelId="{62E86ABC-0D37-4953-9E0A-F9B90267DDEA}" type="parTrans" cxnId="{AA1875B7-5222-4434-9524-41D98F814008}">
      <dgm:prSet/>
      <dgm:spPr/>
      <dgm:t>
        <a:bodyPr/>
        <a:lstStyle/>
        <a:p>
          <a:pPr latinLnBrk="1"/>
          <a:endParaRPr lang="ko-KR" altLang="en-US"/>
        </a:p>
      </dgm:t>
    </dgm:pt>
    <dgm:pt modelId="{81BD7B94-D622-495E-B495-24068DE50183}" type="sibTrans" cxnId="{AA1875B7-5222-4434-9524-41D98F814008}">
      <dgm:prSet/>
      <dgm:spPr/>
      <dgm:t>
        <a:bodyPr/>
        <a:lstStyle/>
        <a:p>
          <a:pPr latinLnBrk="1"/>
          <a:endParaRPr lang="ko-KR" altLang="en-US"/>
        </a:p>
      </dgm:t>
    </dgm:pt>
    <dgm:pt modelId="{892B6A47-6326-40C3-BEEE-C3FC5FF9E227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mSoundChangeManager.setSoundChangeMode</a:t>
          </a:r>
          <a:r>
            <a:rPr lang="en-US" altLang="en-US" dirty="0" smtClean="0"/>
            <a:t>(value);</a:t>
          </a:r>
          <a:endParaRPr lang="ko-KR" altLang="en-US" dirty="0"/>
        </a:p>
      </dgm:t>
    </dgm:pt>
    <dgm:pt modelId="{5AE344B7-B5F8-440A-A1EE-235B44F0B1A9}" type="parTrans" cxnId="{7CA1BC57-87A5-4C92-AE3B-8FBAA562315F}">
      <dgm:prSet/>
      <dgm:spPr/>
      <dgm:t>
        <a:bodyPr/>
        <a:lstStyle/>
        <a:p>
          <a:pPr latinLnBrk="1"/>
          <a:endParaRPr lang="ko-KR" altLang="en-US"/>
        </a:p>
      </dgm:t>
    </dgm:pt>
    <dgm:pt modelId="{E62936BC-2126-43F8-B73B-9A68FD55C1A3}" type="sibTrans" cxnId="{7CA1BC57-87A5-4C92-AE3B-8FBAA562315F}">
      <dgm:prSet/>
      <dgm:spPr/>
      <dgm:t>
        <a:bodyPr/>
        <a:lstStyle/>
        <a:p>
          <a:pPr latinLnBrk="1"/>
          <a:endParaRPr lang="ko-KR" altLang="en-US"/>
        </a:p>
      </dgm:t>
    </dgm:pt>
    <dgm:pt modelId="{A263CCE2-A04A-4D28-879A-04766EBDAB6B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26FE3C8B-50F7-4B05-A468-189D91DFD059}" type="parTrans" cxnId="{30F765A3-A5A4-4B5B-B93B-40E2A99AA394}">
      <dgm:prSet/>
      <dgm:spPr/>
      <dgm:t>
        <a:bodyPr/>
        <a:lstStyle/>
        <a:p>
          <a:pPr latinLnBrk="1"/>
          <a:endParaRPr lang="ko-KR" altLang="en-US"/>
        </a:p>
      </dgm:t>
    </dgm:pt>
    <dgm:pt modelId="{22F38C13-219F-4552-AE42-A79D10CA9CEA}" type="sibTrans" cxnId="{30F765A3-A5A4-4B5B-B93B-40E2A99AA394}">
      <dgm:prSet/>
      <dgm:spPr/>
      <dgm:t>
        <a:bodyPr/>
        <a:lstStyle/>
        <a:p>
          <a:pPr latinLnBrk="1"/>
          <a:endParaRPr lang="ko-KR" altLang="en-US"/>
        </a:p>
      </dgm:t>
    </dgm:pt>
    <dgm:pt modelId="{6C77E1AF-3278-4554-BBCB-31FC4AC0A7DA}">
      <dgm:prSet phldrT="[텍스트]"/>
      <dgm:spPr/>
      <dgm:t>
        <a:bodyPr/>
        <a:lstStyle/>
        <a:p>
          <a:pPr latinLnBrk="1"/>
          <a:r>
            <a:rPr lang="en-US" altLang="en-US" dirty="0" smtClean="0"/>
            <a:t>./frameworks/base/services/java/com/android/server/SoundChangeService.java</a:t>
          </a:r>
          <a:endParaRPr lang="ko-KR" altLang="en-US" dirty="0"/>
        </a:p>
      </dgm:t>
    </dgm:pt>
    <dgm:pt modelId="{7CEF6EA4-6DF8-4010-979E-807F2FB4B080}" type="parTrans" cxnId="{75546768-34C6-4833-808F-531F1BB30BAD}">
      <dgm:prSet/>
      <dgm:spPr/>
      <dgm:t>
        <a:bodyPr/>
        <a:lstStyle/>
        <a:p>
          <a:pPr latinLnBrk="1"/>
          <a:endParaRPr lang="ko-KR" altLang="en-US"/>
        </a:p>
      </dgm:t>
    </dgm:pt>
    <dgm:pt modelId="{D2245897-CA55-434F-A7D6-BCC2B74566F7}" type="sibTrans" cxnId="{75546768-34C6-4833-808F-531F1BB30BAD}">
      <dgm:prSet/>
      <dgm:spPr/>
      <dgm:t>
        <a:bodyPr/>
        <a:lstStyle/>
        <a:p>
          <a:pPr latinLnBrk="1"/>
          <a:endParaRPr lang="ko-KR" altLang="en-US"/>
        </a:p>
      </dgm:t>
    </dgm:pt>
    <dgm:pt modelId="{3AF3E01E-5EFC-4E22-9A57-9E04382EAF3A}">
      <dgm:prSet phldrT="[텍스트]"/>
      <dgm:spPr/>
      <dgm:t>
        <a:bodyPr/>
        <a:lstStyle/>
        <a:p>
          <a:pPr latinLnBrk="1"/>
          <a:r>
            <a:rPr lang="en-US" altLang="en-US" dirty="0" smtClean="0"/>
            <a:t> </a:t>
          </a:r>
          <a:r>
            <a:rPr lang="en-US" altLang="en-US" dirty="0" err="1" smtClean="0"/>
            <a:t>setSoundChangeMode</a:t>
          </a:r>
          <a:r>
            <a:rPr lang="en-US" altLang="en-US" dirty="0" smtClean="0"/>
            <a:t>(</a:t>
          </a:r>
          <a:r>
            <a:rPr lang="en-US" altLang="en-US" dirty="0" err="1" smtClean="0"/>
            <a:t>mPreSoundChangeState</a:t>
          </a:r>
          <a:r>
            <a:rPr lang="en-US" altLang="en-US" dirty="0" smtClean="0"/>
            <a:t>);</a:t>
          </a:r>
          <a:endParaRPr lang="ko-KR" altLang="en-US" dirty="0"/>
        </a:p>
      </dgm:t>
    </dgm:pt>
    <dgm:pt modelId="{B2106802-20C3-437C-A043-FCDD401DEE5C}" type="parTrans" cxnId="{A796BE2B-4AE3-4EA7-8044-DFC98DD8739C}">
      <dgm:prSet/>
      <dgm:spPr/>
      <dgm:t>
        <a:bodyPr/>
        <a:lstStyle/>
        <a:p>
          <a:pPr latinLnBrk="1"/>
          <a:endParaRPr lang="ko-KR" altLang="en-US"/>
        </a:p>
      </dgm:t>
    </dgm:pt>
    <dgm:pt modelId="{0A5385FF-454F-41C6-8124-08A5214A738E}" type="sibTrans" cxnId="{A796BE2B-4AE3-4EA7-8044-DFC98DD8739C}">
      <dgm:prSet/>
      <dgm:spPr/>
      <dgm:t>
        <a:bodyPr/>
        <a:lstStyle/>
        <a:p>
          <a:pPr latinLnBrk="1"/>
          <a:endParaRPr lang="ko-KR" altLang="en-US"/>
        </a:p>
      </dgm:t>
    </dgm:pt>
    <dgm:pt modelId="{DB97211C-20E3-456D-B3AC-42DEA62515F0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SoundChangeNative.SoundDriverChange</a:t>
          </a:r>
          <a:r>
            <a:rPr lang="en-US" altLang="en-US" dirty="0" smtClean="0"/>
            <a:t>(mode);</a:t>
          </a:r>
          <a:endParaRPr lang="ko-KR" altLang="en-US" dirty="0"/>
        </a:p>
      </dgm:t>
    </dgm:pt>
    <dgm:pt modelId="{BFBBA2A2-420F-4081-ABCC-499095850113}" type="parTrans" cxnId="{2AC74645-9D2C-440D-97D0-41A587C6FB5A}">
      <dgm:prSet/>
      <dgm:spPr/>
      <dgm:t>
        <a:bodyPr/>
        <a:lstStyle/>
        <a:p>
          <a:pPr latinLnBrk="1"/>
          <a:endParaRPr lang="ko-KR" altLang="en-US"/>
        </a:p>
      </dgm:t>
    </dgm:pt>
    <dgm:pt modelId="{6332ED18-027E-4A7A-9EA1-D7AC81BB18BA}" type="sibTrans" cxnId="{2AC74645-9D2C-440D-97D0-41A587C6FB5A}">
      <dgm:prSet/>
      <dgm:spPr/>
      <dgm:t>
        <a:bodyPr/>
        <a:lstStyle/>
        <a:p>
          <a:pPr latinLnBrk="1"/>
          <a:endParaRPr lang="ko-KR" altLang="en-US"/>
        </a:p>
      </dgm:t>
    </dgm:pt>
    <dgm:pt modelId="{C5EE6594-DFC8-4F2B-982C-9662DE06FE95}">
      <dgm:prSet phldrT="[텍스트]"/>
      <dgm:spPr/>
      <dgm:t>
        <a:bodyPr/>
        <a:lstStyle/>
        <a:p>
          <a:pPr latinLnBrk="1"/>
          <a:r>
            <a:rPr lang="en-US" altLang="en-US" dirty="0" smtClean="0"/>
            <a:t>./frameworks/base/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/java/android/</a:t>
          </a:r>
          <a:r>
            <a:rPr lang="en-US" altLang="en-US" dirty="0" err="1" smtClean="0"/>
            <a:t>util</a:t>
          </a:r>
          <a:r>
            <a:rPr lang="en-US" altLang="en-US" dirty="0" smtClean="0"/>
            <a:t>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/SoundChangeNative.java</a:t>
          </a:r>
          <a:endParaRPr lang="ko-KR" altLang="en-US" dirty="0"/>
        </a:p>
      </dgm:t>
    </dgm:pt>
    <dgm:pt modelId="{C9E47562-7459-487B-BEF9-56F0E5A979DB}" type="parTrans" cxnId="{76227B01-0330-49C4-AFC4-E8DE939A8158}">
      <dgm:prSet/>
      <dgm:spPr/>
      <dgm:t>
        <a:bodyPr/>
        <a:lstStyle/>
        <a:p>
          <a:pPr latinLnBrk="1"/>
          <a:endParaRPr lang="ko-KR" altLang="en-US"/>
        </a:p>
      </dgm:t>
    </dgm:pt>
    <dgm:pt modelId="{FBE9EFD1-389A-4AD9-B376-5D3B4EC57F6B}" type="sibTrans" cxnId="{76227B01-0330-49C4-AFC4-E8DE939A8158}">
      <dgm:prSet/>
      <dgm:spPr/>
      <dgm:t>
        <a:bodyPr/>
        <a:lstStyle/>
        <a:p>
          <a:pPr latinLnBrk="1"/>
          <a:endParaRPr lang="ko-KR" altLang="en-US"/>
        </a:p>
      </dgm:t>
    </dgm:pt>
    <dgm:pt modelId="{DB40445D-26D4-4DD8-AD43-7279F0C74A30}">
      <dgm:prSet phldrT="[텍스트]" custT="1"/>
      <dgm:spPr/>
      <dgm:t>
        <a:bodyPr/>
        <a:lstStyle/>
        <a:p>
          <a:endParaRPr lang="ko-KR" altLang="en-US" sz="1200" dirty="0" smtClean="0"/>
        </a:p>
        <a:p>
          <a:pPr latinLnBrk="1"/>
          <a:r>
            <a:rPr lang="en-US" altLang="en-US" sz="1200" dirty="0" smtClean="0"/>
            <a:t>public native static void </a:t>
          </a:r>
          <a:r>
            <a:rPr lang="en-US" altLang="en-US" sz="1200" dirty="0" err="1" smtClean="0"/>
            <a:t>SoundDriverChange</a:t>
          </a:r>
          <a:r>
            <a:rPr lang="en-US" altLang="en-US" sz="1200" dirty="0" smtClean="0"/>
            <a:t>(</a:t>
          </a:r>
          <a:r>
            <a:rPr lang="en-US" altLang="en-US" sz="1200" dirty="0" err="1" smtClean="0"/>
            <a:t>int</a:t>
          </a:r>
          <a:r>
            <a:rPr lang="en-US" altLang="en-US" sz="1200" dirty="0" smtClean="0"/>
            <a:t> mode);}</a:t>
          </a:r>
          <a:endParaRPr lang="ko-KR" altLang="en-US" sz="1200" dirty="0"/>
        </a:p>
      </dgm:t>
    </dgm:pt>
    <dgm:pt modelId="{693912FD-F808-4543-9054-7727DF18FF99}" type="parTrans" cxnId="{53529D2E-1680-4321-8F8C-032150415643}">
      <dgm:prSet/>
      <dgm:spPr/>
      <dgm:t>
        <a:bodyPr/>
        <a:lstStyle/>
        <a:p>
          <a:pPr latinLnBrk="1"/>
          <a:endParaRPr lang="ko-KR" altLang="en-US"/>
        </a:p>
      </dgm:t>
    </dgm:pt>
    <dgm:pt modelId="{6AED7AB6-1589-4C0D-8630-1828DD3386D9}" type="sibTrans" cxnId="{53529D2E-1680-4321-8F8C-032150415643}">
      <dgm:prSet/>
      <dgm:spPr/>
      <dgm:t>
        <a:bodyPr/>
        <a:lstStyle/>
        <a:p>
          <a:pPr latinLnBrk="1"/>
          <a:endParaRPr lang="ko-KR" altLang="en-US"/>
        </a:p>
      </dgm:t>
    </dgm:pt>
    <dgm:pt modelId="{9CC13A2F-F994-4ADC-AF86-1849687E41A7}" type="pres">
      <dgm:prSet presAssocID="{107B1B35-F4C9-4E40-A2A8-329A04C483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863905F-CC8B-466A-B50C-5CB41C99992D}" type="pres">
      <dgm:prSet presAssocID="{C5EE6594-DFC8-4F2B-982C-9662DE06FE95}" presName="boxAndChildren" presStyleCnt="0"/>
      <dgm:spPr/>
    </dgm:pt>
    <dgm:pt modelId="{2AB880D5-CAAF-46AE-979D-8F083980C033}" type="pres">
      <dgm:prSet presAssocID="{C5EE6594-DFC8-4F2B-982C-9662DE06FE95}" presName="parentText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094496A4-28E2-4FB9-87E8-A7A5EFF2B2CD}" type="pres">
      <dgm:prSet presAssocID="{C5EE6594-DFC8-4F2B-982C-9662DE06FE95}" presName="entire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24158AA-1D74-4296-975A-66A83A3BF223}" type="pres">
      <dgm:prSet presAssocID="{C5EE6594-DFC8-4F2B-982C-9662DE06FE95}" presName="descendantBox" presStyleCnt="0"/>
      <dgm:spPr/>
    </dgm:pt>
    <dgm:pt modelId="{7D7C9926-D323-4C26-B2FD-D29D2A669BD0}" type="pres">
      <dgm:prSet presAssocID="{DB40445D-26D4-4DD8-AD43-7279F0C74A30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8D7EB5-2614-4E58-A4AD-C843281C32DC}" type="pres">
      <dgm:prSet presAssocID="{D2245897-CA55-434F-A7D6-BCC2B74566F7}" presName="sp" presStyleCnt="0"/>
      <dgm:spPr/>
    </dgm:pt>
    <dgm:pt modelId="{4C2830FA-ACF3-45DA-9448-28CD924980C9}" type="pres">
      <dgm:prSet presAssocID="{6C77E1AF-3278-4554-BBCB-31FC4AC0A7DA}" presName="arrowAndChildren" presStyleCnt="0"/>
      <dgm:spPr/>
    </dgm:pt>
    <dgm:pt modelId="{E15B6CC0-0407-46C7-8BDC-2CA2EE47D5A0}" type="pres">
      <dgm:prSet presAssocID="{6C77E1AF-3278-4554-BBCB-31FC4AC0A7DA}" presName="parentTextArrow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2E5EF28A-8BC6-4761-8262-8F328F9D8264}" type="pres">
      <dgm:prSet presAssocID="{6C77E1AF-3278-4554-BBCB-31FC4AC0A7DA}" presName="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DD6E47A0-10B7-48BC-8817-E37BCD741A1F}" type="pres">
      <dgm:prSet presAssocID="{6C77E1AF-3278-4554-BBCB-31FC4AC0A7DA}" presName="descendantArrow" presStyleCnt="0"/>
      <dgm:spPr/>
    </dgm:pt>
    <dgm:pt modelId="{9ADF1D9A-12A7-4EC7-9FD3-D98F5A0CF296}" type="pres">
      <dgm:prSet presAssocID="{3AF3E01E-5EFC-4E22-9A57-9E04382EAF3A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011D1E-3291-4468-B40C-8C227005982D}" type="pres">
      <dgm:prSet presAssocID="{DB97211C-20E3-456D-B3AC-42DEA62515F0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4BC74D8-6BB2-4DBE-895F-47D065AFAB93}" type="pres">
      <dgm:prSet presAssocID="{81BD7B94-D622-495E-B495-24068DE50183}" presName="sp" presStyleCnt="0"/>
      <dgm:spPr/>
    </dgm:pt>
    <dgm:pt modelId="{72AC20B2-6301-43C2-9E68-D332E1F4B076}" type="pres">
      <dgm:prSet presAssocID="{44572039-E06D-41E7-BF95-268A421EC544}" presName="arrowAndChildren" presStyleCnt="0"/>
      <dgm:spPr/>
    </dgm:pt>
    <dgm:pt modelId="{9D834FCC-A815-4BB1-824C-7385C4B1C449}" type="pres">
      <dgm:prSet presAssocID="{44572039-E06D-41E7-BF95-268A421EC544}" presName="parentText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7CE7033-C24D-4CA7-816C-56436446B6D6}" type="pres">
      <dgm:prSet presAssocID="{44572039-E06D-41E7-BF95-268A421EC544}" presName="arrow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965A37B-2F96-4985-A12E-4C4FC9BE0618}" type="pres">
      <dgm:prSet presAssocID="{44572039-E06D-41E7-BF95-268A421EC544}" presName="descendantArrow" presStyleCnt="0"/>
      <dgm:spPr/>
    </dgm:pt>
    <dgm:pt modelId="{6B8854DE-05FA-4C5D-B453-C5F235295FFD}" type="pres">
      <dgm:prSet presAssocID="{892B6A47-6326-40C3-BEEE-C3FC5FF9E227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9D6CD3-A3BE-472F-87D3-CCD0457C279F}" type="pres">
      <dgm:prSet presAssocID="{A263CCE2-A04A-4D28-879A-04766EBDAB6B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6227B01-0330-49C4-AFC4-E8DE939A8158}" srcId="{107B1B35-F4C9-4E40-A2A8-329A04C48315}" destId="{C5EE6594-DFC8-4F2B-982C-9662DE06FE95}" srcOrd="2" destOrd="0" parTransId="{C9E47562-7459-487B-BEF9-56F0E5A979DB}" sibTransId="{FBE9EFD1-389A-4AD9-B376-5D3B4EC57F6B}"/>
    <dgm:cxn modelId="{BB351596-CAF6-41A4-9CA7-5F66185343BB}" type="presOf" srcId="{892B6A47-6326-40C3-BEEE-C3FC5FF9E227}" destId="{6B8854DE-05FA-4C5D-B453-C5F235295FFD}" srcOrd="0" destOrd="0" presId="urn:microsoft.com/office/officeart/2005/8/layout/process4"/>
    <dgm:cxn modelId="{7CA1BC57-87A5-4C92-AE3B-8FBAA562315F}" srcId="{44572039-E06D-41E7-BF95-268A421EC544}" destId="{892B6A47-6326-40C3-BEEE-C3FC5FF9E227}" srcOrd="0" destOrd="0" parTransId="{5AE344B7-B5F8-440A-A1EE-235B44F0B1A9}" sibTransId="{E62936BC-2126-43F8-B73B-9A68FD55C1A3}"/>
    <dgm:cxn modelId="{B4E213F7-1600-4D94-8F07-56B34FC94EAB}" type="presOf" srcId="{107B1B35-F4C9-4E40-A2A8-329A04C48315}" destId="{9CC13A2F-F994-4ADC-AF86-1849687E41A7}" srcOrd="0" destOrd="0" presId="urn:microsoft.com/office/officeart/2005/8/layout/process4"/>
    <dgm:cxn modelId="{75546768-34C6-4833-808F-531F1BB30BAD}" srcId="{107B1B35-F4C9-4E40-A2A8-329A04C48315}" destId="{6C77E1AF-3278-4554-BBCB-31FC4AC0A7DA}" srcOrd="1" destOrd="0" parTransId="{7CEF6EA4-6DF8-4010-979E-807F2FB4B080}" sibTransId="{D2245897-CA55-434F-A7D6-BCC2B74566F7}"/>
    <dgm:cxn modelId="{A1A12C7B-E78B-4BE4-942C-150A7B67C871}" type="presOf" srcId="{A263CCE2-A04A-4D28-879A-04766EBDAB6B}" destId="{169D6CD3-A3BE-472F-87D3-CCD0457C279F}" srcOrd="0" destOrd="0" presId="urn:microsoft.com/office/officeart/2005/8/layout/process4"/>
    <dgm:cxn modelId="{45BE3A23-C570-4F61-9D43-F8FE2AA71F3D}" type="presOf" srcId="{6C77E1AF-3278-4554-BBCB-31FC4AC0A7DA}" destId="{E15B6CC0-0407-46C7-8BDC-2CA2EE47D5A0}" srcOrd="0" destOrd="0" presId="urn:microsoft.com/office/officeart/2005/8/layout/process4"/>
    <dgm:cxn modelId="{097EF2B8-37AB-49BA-8EC8-3CB84A22276A}" type="presOf" srcId="{C5EE6594-DFC8-4F2B-982C-9662DE06FE95}" destId="{2AB880D5-CAAF-46AE-979D-8F083980C033}" srcOrd="0" destOrd="0" presId="urn:microsoft.com/office/officeart/2005/8/layout/process4"/>
    <dgm:cxn modelId="{EE1DCB34-6BC0-41E0-886F-0E0A11B68122}" type="presOf" srcId="{3AF3E01E-5EFC-4E22-9A57-9E04382EAF3A}" destId="{9ADF1D9A-12A7-4EC7-9FD3-D98F5A0CF296}" srcOrd="0" destOrd="0" presId="urn:microsoft.com/office/officeart/2005/8/layout/process4"/>
    <dgm:cxn modelId="{A796BE2B-4AE3-4EA7-8044-DFC98DD8739C}" srcId="{6C77E1AF-3278-4554-BBCB-31FC4AC0A7DA}" destId="{3AF3E01E-5EFC-4E22-9A57-9E04382EAF3A}" srcOrd="0" destOrd="0" parTransId="{B2106802-20C3-437C-A043-FCDD401DEE5C}" sibTransId="{0A5385FF-454F-41C6-8124-08A5214A738E}"/>
    <dgm:cxn modelId="{16226DDD-2ED4-49B1-9AF4-76C37F337E33}" type="presOf" srcId="{C5EE6594-DFC8-4F2B-982C-9662DE06FE95}" destId="{094496A4-28E2-4FB9-87E8-A7A5EFF2B2CD}" srcOrd="1" destOrd="0" presId="urn:microsoft.com/office/officeart/2005/8/layout/process4"/>
    <dgm:cxn modelId="{2AC74645-9D2C-440D-97D0-41A587C6FB5A}" srcId="{6C77E1AF-3278-4554-BBCB-31FC4AC0A7DA}" destId="{DB97211C-20E3-456D-B3AC-42DEA62515F0}" srcOrd="1" destOrd="0" parTransId="{BFBBA2A2-420F-4081-ABCC-499095850113}" sibTransId="{6332ED18-027E-4A7A-9EA1-D7AC81BB18BA}"/>
    <dgm:cxn modelId="{52450152-0B22-4D4D-970D-C8B82B62A519}" type="presOf" srcId="{DB40445D-26D4-4DD8-AD43-7279F0C74A30}" destId="{7D7C9926-D323-4C26-B2FD-D29D2A669BD0}" srcOrd="0" destOrd="0" presId="urn:microsoft.com/office/officeart/2005/8/layout/process4"/>
    <dgm:cxn modelId="{3189BC14-3D7D-4695-83D4-B8F42E25B233}" type="presOf" srcId="{6C77E1AF-3278-4554-BBCB-31FC4AC0A7DA}" destId="{2E5EF28A-8BC6-4761-8262-8F328F9D8264}" srcOrd="1" destOrd="0" presId="urn:microsoft.com/office/officeart/2005/8/layout/process4"/>
    <dgm:cxn modelId="{30F765A3-A5A4-4B5B-B93B-40E2A99AA394}" srcId="{44572039-E06D-41E7-BF95-268A421EC544}" destId="{A263CCE2-A04A-4D28-879A-04766EBDAB6B}" srcOrd="1" destOrd="0" parTransId="{26FE3C8B-50F7-4B05-A468-189D91DFD059}" sibTransId="{22F38C13-219F-4552-AE42-A79D10CA9CEA}"/>
    <dgm:cxn modelId="{53529D2E-1680-4321-8F8C-032150415643}" srcId="{C5EE6594-DFC8-4F2B-982C-9662DE06FE95}" destId="{DB40445D-26D4-4DD8-AD43-7279F0C74A30}" srcOrd="0" destOrd="0" parTransId="{693912FD-F808-4543-9054-7727DF18FF99}" sibTransId="{6AED7AB6-1589-4C0D-8630-1828DD3386D9}"/>
    <dgm:cxn modelId="{6F6CB5CB-817F-4EDA-A56B-C3B4F44DF409}" type="presOf" srcId="{44572039-E06D-41E7-BF95-268A421EC544}" destId="{9D834FCC-A815-4BB1-824C-7385C4B1C449}" srcOrd="0" destOrd="0" presId="urn:microsoft.com/office/officeart/2005/8/layout/process4"/>
    <dgm:cxn modelId="{AA1875B7-5222-4434-9524-41D98F814008}" srcId="{107B1B35-F4C9-4E40-A2A8-329A04C48315}" destId="{44572039-E06D-41E7-BF95-268A421EC544}" srcOrd="0" destOrd="0" parTransId="{62E86ABC-0D37-4953-9E0A-F9B90267DDEA}" sibTransId="{81BD7B94-D622-495E-B495-24068DE50183}"/>
    <dgm:cxn modelId="{36646BEF-DE10-47A0-A33B-648215F675D3}" type="presOf" srcId="{DB97211C-20E3-456D-B3AC-42DEA62515F0}" destId="{04011D1E-3291-4468-B40C-8C227005982D}" srcOrd="0" destOrd="0" presId="urn:microsoft.com/office/officeart/2005/8/layout/process4"/>
    <dgm:cxn modelId="{D9590483-B56E-496F-BA81-489949DA61F5}" type="presOf" srcId="{44572039-E06D-41E7-BF95-268A421EC544}" destId="{57CE7033-C24D-4CA7-816C-56436446B6D6}" srcOrd="1" destOrd="0" presId="urn:microsoft.com/office/officeart/2005/8/layout/process4"/>
    <dgm:cxn modelId="{16F3E9DD-263D-49A6-91B8-A29F8BAEC3EE}" type="presParOf" srcId="{9CC13A2F-F994-4ADC-AF86-1849687E41A7}" destId="{2863905F-CC8B-466A-B50C-5CB41C99992D}" srcOrd="0" destOrd="0" presId="urn:microsoft.com/office/officeart/2005/8/layout/process4"/>
    <dgm:cxn modelId="{7F6FBFBA-9B43-4A9D-B3CA-C9A0108839BA}" type="presParOf" srcId="{2863905F-CC8B-466A-B50C-5CB41C99992D}" destId="{2AB880D5-CAAF-46AE-979D-8F083980C033}" srcOrd="0" destOrd="0" presId="urn:microsoft.com/office/officeart/2005/8/layout/process4"/>
    <dgm:cxn modelId="{BAF6CF23-DCF1-40EA-8607-D87734249E36}" type="presParOf" srcId="{2863905F-CC8B-466A-B50C-5CB41C99992D}" destId="{094496A4-28E2-4FB9-87E8-A7A5EFF2B2CD}" srcOrd="1" destOrd="0" presId="urn:microsoft.com/office/officeart/2005/8/layout/process4"/>
    <dgm:cxn modelId="{4DA05016-6BD0-4022-8384-1E5E705BBD48}" type="presParOf" srcId="{2863905F-CC8B-466A-B50C-5CB41C99992D}" destId="{324158AA-1D74-4296-975A-66A83A3BF223}" srcOrd="2" destOrd="0" presId="urn:microsoft.com/office/officeart/2005/8/layout/process4"/>
    <dgm:cxn modelId="{A40486C3-60B5-494D-8C1E-CC19AE60FA14}" type="presParOf" srcId="{324158AA-1D74-4296-975A-66A83A3BF223}" destId="{7D7C9926-D323-4C26-B2FD-D29D2A669BD0}" srcOrd="0" destOrd="0" presId="urn:microsoft.com/office/officeart/2005/8/layout/process4"/>
    <dgm:cxn modelId="{9C0257A7-4135-4D45-9BC4-2F505057D7C6}" type="presParOf" srcId="{9CC13A2F-F994-4ADC-AF86-1849687E41A7}" destId="{C28D7EB5-2614-4E58-A4AD-C843281C32DC}" srcOrd="1" destOrd="0" presId="urn:microsoft.com/office/officeart/2005/8/layout/process4"/>
    <dgm:cxn modelId="{2EE9817A-34F8-4C03-B925-6B375EDB99FD}" type="presParOf" srcId="{9CC13A2F-F994-4ADC-AF86-1849687E41A7}" destId="{4C2830FA-ACF3-45DA-9448-28CD924980C9}" srcOrd="2" destOrd="0" presId="urn:microsoft.com/office/officeart/2005/8/layout/process4"/>
    <dgm:cxn modelId="{44F2C52E-D706-433E-AEC9-80FB2FE686E2}" type="presParOf" srcId="{4C2830FA-ACF3-45DA-9448-28CD924980C9}" destId="{E15B6CC0-0407-46C7-8BDC-2CA2EE47D5A0}" srcOrd="0" destOrd="0" presId="urn:microsoft.com/office/officeart/2005/8/layout/process4"/>
    <dgm:cxn modelId="{B8E3CF1A-D032-4891-BBCC-634114E4BFF9}" type="presParOf" srcId="{4C2830FA-ACF3-45DA-9448-28CD924980C9}" destId="{2E5EF28A-8BC6-4761-8262-8F328F9D8264}" srcOrd="1" destOrd="0" presId="urn:microsoft.com/office/officeart/2005/8/layout/process4"/>
    <dgm:cxn modelId="{6861A04E-5F93-4346-B4E0-3CCBDC873E23}" type="presParOf" srcId="{4C2830FA-ACF3-45DA-9448-28CD924980C9}" destId="{DD6E47A0-10B7-48BC-8817-E37BCD741A1F}" srcOrd="2" destOrd="0" presId="urn:microsoft.com/office/officeart/2005/8/layout/process4"/>
    <dgm:cxn modelId="{58694508-D3BC-4966-BC1F-074D580F374C}" type="presParOf" srcId="{DD6E47A0-10B7-48BC-8817-E37BCD741A1F}" destId="{9ADF1D9A-12A7-4EC7-9FD3-D98F5A0CF296}" srcOrd="0" destOrd="0" presId="urn:microsoft.com/office/officeart/2005/8/layout/process4"/>
    <dgm:cxn modelId="{D9ED4391-AD7D-4644-905B-D55174A4EB3E}" type="presParOf" srcId="{DD6E47A0-10B7-48BC-8817-E37BCD741A1F}" destId="{04011D1E-3291-4468-B40C-8C227005982D}" srcOrd="1" destOrd="0" presId="urn:microsoft.com/office/officeart/2005/8/layout/process4"/>
    <dgm:cxn modelId="{3B81C2B0-C2C6-462F-8E26-9822E083EA5A}" type="presParOf" srcId="{9CC13A2F-F994-4ADC-AF86-1849687E41A7}" destId="{C4BC74D8-6BB2-4DBE-895F-47D065AFAB93}" srcOrd="3" destOrd="0" presId="urn:microsoft.com/office/officeart/2005/8/layout/process4"/>
    <dgm:cxn modelId="{B73EEBB6-3DA4-45F7-B336-3624C18CE33C}" type="presParOf" srcId="{9CC13A2F-F994-4ADC-AF86-1849687E41A7}" destId="{72AC20B2-6301-43C2-9E68-D332E1F4B076}" srcOrd="4" destOrd="0" presId="urn:microsoft.com/office/officeart/2005/8/layout/process4"/>
    <dgm:cxn modelId="{D93736DB-F97D-49B5-9A8F-B26B2001CC52}" type="presParOf" srcId="{72AC20B2-6301-43C2-9E68-D332E1F4B076}" destId="{9D834FCC-A815-4BB1-824C-7385C4B1C449}" srcOrd="0" destOrd="0" presId="urn:microsoft.com/office/officeart/2005/8/layout/process4"/>
    <dgm:cxn modelId="{AA4C8483-4E21-426E-8116-AD5BBEB27AB7}" type="presParOf" srcId="{72AC20B2-6301-43C2-9E68-D332E1F4B076}" destId="{57CE7033-C24D-4CA7-816C-56436446B6D6}" srcOrd="1" destOrd="0" presId="urn:microsoft.com/office/officeart/2005/8/layout/process4"/>
    <dgm:cxn modelId="{00F50415-211A-43AA-ADDF-1955D8140B9A}" type="presParOf" srcId="{72AC20B2-6301-43C2-9E68-D332E1F4B076}" destId="{C965A37B-2F96-4985-A12E-4C4FC9BE0618}" srcOrd="2" destOrd="0" presId="urn:microsoft.com/office/officeart/2005/8/layout/process4"/>
    <dgm:cxn modelId="{0384B9CE-79AF-4F66-AAEE-1AD375D770E2}" type="presParOf" srcId="{C965A37B-2F96-4985-A12E-4C4FC9BE0618}" destId="{6B8854DE-05FA-4C5D-B453-C5F235295FFD}" srcOrd="0" destOrd="0" presId="urn:microsoft.com/office/officeart/2005/8/layout/process4"/>
    <dgm:cxn modelId="{01677F89-D412-4A1C-8EFE-A9ED9BD4C7FC}" type="presParOf" srcId="{C965A37B-2F96-4985-A12E-4C4FC9BE0618}" destId="{169D6CD3-A3BE-472F-87D3-CCD0457C279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E071BF-74EE-4089-BE07-F06F1119C5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4A0BCFF-E6A2-4C50-88BE-28885EF1666F}">
      <dgm:prSet phldrT="[텍스트]"/>
      <dgm:spPr/>
      <dgm:t>
        <a:bodyPr/>
        <a:lstStyle/>
        <a:p>
          <a:pPr latinLnBrk="1"/>
          <a:r>
            <a:rPr lang="en-US" altLang="ko-KR" dirty="0" smtClean="0"/>
            <a:t>service</a:t>
          </a:r>
          <a:endParaRPr lang="ko-KR" altLang="en-US" dirty="0"/>
        </a:p>
      </dgm:t>
    </dgm:pt>
    <dgm:pt modelId="{EC1B862A-0595-48DF-8456-084D6006E0A5}" type="parTrans" cxnId="{9F76BDF1-34A1-4782-B5E9-F4E393333DF3}">
      <dgm:prSet/>
      <dgm:spPr/>
      <dgm:t>
        <a:bodyPr/>
        <a:lstStyle/>
        <a:p>
          <a:pPr latinLnBrk="1"/>
          <a:endParaRPr lang="ko-KR" altLang="en-US"/>
        </a:p>
      </dgm:t>
    </dgm:pt>
    <dgm:pt modelId="{95F04A5C-2279-4576-A0F5-C092DF8FD426}" type="sibTrans" cxnId="{9F76BDF1-34A1-4782-B5E9-F4E393333DF3}">
      <dgm:prSet/>
      <dgm:spPr/>
      <dgm:t>
        <a:bodyPr/>
        <a:lstStyle/>
        <a:p>
          <a:pPr latinLnBrk="1"/>
          <a:endParaRPr lang="ko-KR" altLang="en-US"/>
        </a:p>
      </dgm:t>
    </dgm:pt>
    <dgm:pt modelId="{70B39A8E-9DED-4390-9FCE-DF1B0595BC54}">
      <dgm:prSet phldrT="[텍스트]"/>
      <dgm:spPr/>
      <dgm:t>
        <a:bodyPr/>
        <a:lstStyle/>
        <a:p>
          <a:pPr latinLnBrk="1"/>
          <a:r>
            <a:rPr lang="en-US" altLang="en-US" dirty="0" smtClean="0"/>
            <a:t> </a:t>
          </a:r>
          <a:r>
            <a:rPr lang="en-US" altLang="en-US" dirty="0" err="1" smtClean="0"/>
            <a:t>SoundChangeNative.SoundDriverChange</a:t>
          </a:r>
          <a:r>
            <a:rPr lang="en-US" altLang="en-US" dirty="0" smtClean="0"/>
            <a:t>(mode);</a:t>
          </a:r>
          <a:endParaRPr lang="ko-KR" altLang="en-US" dirty="0"/>
        </a:p>
      </dgm:t>
    </dgm:pt>
    <dgm:pt modelId="{4A7A0341-D399-4678-AD15-1CCABBB65127}" type="parTrans" cxnId="{398EBBF1-A001-431F-9A82-6BAE29849B6C}">
      <dgm:prSet/>
      <dgm:spPr/>
      <dgm:t>
        <a:bodyPr/>
        <a:lstStyle/>
        <a:p>
          <a:pPr latinLnBrk="1"/>
          <a:endParaRPr lang="ko-KR" altLang="en-US"/>
        </a:p>
      </dgm:t>
    </dgm:pt>
    <dgm:pt modelId="{B68F9CCD-8B16-42A3-A106-56802ACE5A3B}" type="sibTrans" cxnId="{398EBBF1-A001-431F-9A82-6BAE29849B6C}">
      <dgm:prSet/>
      <dgm:spPr/>
      <dgm:t>
        <a:bodyPr/>
        <a:lstStyle/>
        <a:p>
          <a:pPr latinLnBrk="1"/>
          <a:endParaRPr lang="ko-KR" altLang="en-US"/>
        </a:p>
      </dgm:t>
    </dgm:pt>
    <dgm:pt modelId="{8D6F4121-E8F6-4A7E-A78C-E0D2B0EE1C4B}">
      <dgm:prSet phldrT="[텍스트]"/>
      <dgm:spPr/>
      <dgm:t>
        <a:bodyPr/>
        <a:lstStyle/>
        <a:p>
          <a:pPr latinLnBrk="1"/>
          <a:r>
            <a:rPr lang="en-US" altLang="en-US" dirty="0" smtClean="0"/>
            <a:t>./frameworks/base/services/java/com/android/server/SoundChangeService.java</a:t>
          </a:r>
          <a:endParaRPr lang="ko-KR" altLang="en-US" dirty="0"/>
        </a:p>
      </dgm:t>
    </dgm:pt>
    <dgm:pt modelId="{F7FCEC6B-0036-43BB-B1AA-D4ED4D144110}" type="parTrans" cxnId="{299BC262-F78C-499A-AF85-85E17A40B9DB}">
      <dgm:prSet/>
      <dgm:spPr/>
      <dgm:t>
        <a:bodyPr/>
        <a:lstStyle/>
        <a:p>
          <a:pPr latinLnBrk="1"/>
          <a:endParaRPr lang="ko-KR" altLang="en-US"/>
        </a:p>
      </dgm:t>
    </dgm:pt>
    <dgm:pt modelId="{0A68293B-052B-4473-9A50-4DD30E91FFCD}" type="sibTrans" cxnId="{299BC262-F78C-499A-AF85-85E17A40B9DB}">
      <dgm:prSet/>
      <dgm:spPr/>
      <dgm:t>
        <a:bodyPr/>
        <a:lstStyle/>
        <a:p>
          <a:pPr latinLnBrk="1"/>
          <a:endParaRPr lang="ko-KR" altLang="en-US"/>
        </a:p>
      </dgm:t>
    </dgm:pt>
    <dgm:pt modelId="{47E5B6C3-C0DE-47D1-9A8F-8955A45C23A6}">
      <dgm:prSet phldrT="[텍스트]"/>
      <dgm:spPr/>
      <dgm:t>
        <a:bodyPr/>
        <a:lstStyle/>
        <a:p>
          <a:pPr latinLnBrk="1"/>
          <a:r>
            <a:rPr lang="en-US" altLang="ko-KR" dirty="0" smtClean="0"/>
            <a:t>JNI</a:t>
          </a:r>
          <a:endParaRPr lang="ko-KR" altLang="en-US" dirty="0"/>
        </a:p>
      </dgm:t>
    </dgm:pt>
    <dgm:pt modelId="{50A6A61F-B367-4F5C-8CD8-B6D15EDD589C}" type="parTrans" cxnId="{3B29B010-5837-46AD-85F5-D0470E758E7B}">
      <dgm:prSet/>
      <dgm:spPr/>
      <dgm:t>
        <a:bodyPr/>
        <a:lstStyle/>
        <a:p>
          <a:pPr latinLnBrk="1"/>
          <a:endParaRPr lang="ko-KR" altLang="en-US"/>
        </a:p>
      </dgm:t>
    </dgm:pt>
    <dgm:pt modelId="{69F3C987-21B2-4137-B805-8E0943B7F829}" type="sibTrans" cxnId="{3B29B010-5837-46AD-85F5-D0470E758E7B}">
      <dgm:prSet/>
      <dgm:spPr/>
      <dgm:t>
        <a:bodyPr/>
        <a:lstStyle/>
        <a:p>
          <a:pPr latinLnBrk="1"/>
          <a:endParaRPr lang="ko-KR" altLang="en-US"/>
        </a:p>
      </dgm:t>
    </dgm:pt>
    <dgm:pt modelId="{AA7CB6AD-DA65-4125-B726-DF9C62B61B28}">
      <dgm:prSet phldrT="[텍스트]"/>
      <dgm:spPr/>
      <dgm:t>
        <a:bodyPr/>
        <a:lstStyle/>
        <a:p>
          <a:pPr latinLnBrk="1"/>
          <a:r>
            <a:rPr lang="en-US" altLang="en-US" dirty="0" smtClean="0"/>
            <a:t>public native static void </a:t>
          </a:r>
          <a:r>
            <a:rPr lang="en-US" altLang="en-US" dirty="0" err="1" smtClean="0"/>
            <a:t>SoundDriverChange</a:t>
          </a:r>
          <a:r>
            <a:rPr lang="en-US" altLang="en-US" dirty="0" smtClean="0"/>
            <a:t>(</a:t>
          </a:r>
          <a:r>
            <a:rPr lang="en-US" altLang="en-US" dirty="0" err="1" smtClean="0"/>
            <a:t>int</a:t>
          </a:r>
          <a:r>
            <a:rPr lang="en-US" altLang="en-US" dirty="0" smtClean="0"/>
            <a:t> mode);</a:t>
          </a:r>
          <a:endParaRPr lang="ko-KR" altLang="en-US" dirty="0"/>
        </a:p>
      </dgm:t>
    </dgm:pt>
    <dgm:pt modelId="{C9E211EC-FABF-4A1F-856D-B46540C39740}" type="parTrans" cxnId="{2B9E8B65-1532-48AF-874C-D63FAAFFB534}">
      <dgm:prSet/>
      <dgm:spPr/>
      <dgm:t>
        <a:bodyPr/>
        <a:lstStyle/>
        <a:p>
          <a:pPr latinLnBrk="1"/>
          <a:endParaRPr lang="ko-KR" altLang="en-US"/>
        </a:p>
      </dgm:t>
    </dgm:pt>
    <dgm:pt modelId="{01F3B2F0-3823-416F-A3E1-527FE54ED82A}" type="sibTrans" cxnId="{2B9E8B65-1532-48AF-874C-D63FAAFFB534}">
      <dgm:prSet/>
      <dgm:spPr/>
      <dgm:t>
        <a:bodyPr/>
        <a:lstStyle/>
        <a:p>
          <a:pPr latinLnBrk="1"/>
          <a:endParaRPr lang="ko-KR" altLang="en-US"/>
        </a:p>
      </dgm:t>
    </dgm:pt>
    <dgm:pt modelId="{2869926A-39B9-486C-8D78-F6136DA40297}">
      <dgm:prSet phldrT="[텍스트]"/>
      <dgm:spPr/>
      <dgm:t>
        <a:bodyPr/>
        <a:lstStyle/>
        <a:p>
          <a:pPr latinLnBrk="1"/>
          <a:r>
            <a:rPr lang="en-US" altLang="en-US" dirty="0" smtClean="0"/>
            <a:t>./frameworks/base/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/java/android/</a:t>
          </a:r>
          <a:r>
            <a:rPr lang="en-US" altLang="en-US" dirty="0" err="1" smtClean="0"/>
            <a:t>util</a:t>
          </a:r>
          <a:r>
            <a:rPr lang="en-US" altLang="en-US" dirty="0" smtClean="0"/>
            <a:t>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/SoundChangeNative.java</a:t>
          </a:r>
          <a:endParaRPr lang="ko-KR" altLang="en-US" dirty="0"/>
        </a:p>
      </dgm:t>
    </dgm:pt>
    <dgm:pt modelId="{54695B1B-D3A7-4A22-9819-0B39D0F9857F}" type="parTrans" cxnId="{E019DC1A-6820-4A63-8B73-7E2E530378DD}">
      <dgm:prSet/>
      <dgm:spPr/>
      <dgm:t>
        <a:bodyPr/>
        <a:lstStyle/>
        <a:p>
          <a:pPr latinLnBrk="1"/>
          <a:endParaRPr lang="ko-KR" altLang="en-US"/>
        </a:p>
      </dgm:t>
    </dgm:pt>
    <dgm:pt modelId="{DB328DE3-EE44-452B-890E-7CBC6D34CE1D}" type="sibTrans" cxnId="{E019DC1A-6820-4A63-8B73-7E2E530378DD}">
      <dgm:prSet/>
      <dgm:spPr/>
      <dgm:t>
        <a:bodyPr/>
        <a:lstStyle/>
        <a:p>
          <a:pPr latinLnBrk="1"/>
          <a:endParaRPr lang="ko-KR" altLang="en-US"/>
        </a:p>
      </dgm:t>
    </dgm:pt>
    <dgm:pt modelId="{DBB6FE5E-867F-485A-AB17-C752CA01DDCA}">
      <dgm:prSet phldrT="[텍스트]"/>
      <dgm:spPr/>
      <dgm:t>
        <a:bodyPr/>
        <a:lstStyle/>
        <a:p>
          <a:pPr latinLnBrk="1"/>
          <a:r>
            <a:rPr lang="en-US" altLang="ko-KR" dirty="0" smtClean="0"/>
            <a:t>JNI</a:t>
          </a:r>
          <a:endParaRPr lang="ko-KR" altLang="en-US" dirty="0"/>
        </a:p>
      </dgm:t>
    </dgm:pt>
    <dgm:pt modelId="{EE199C93-7BC2-4BFA-A5FF-810480374674}" type="parTrans" cxnId="{6FBA27A3-4462-4CF1-AA23-89D139445054}">
      <dgm:prSet/>
      <dgm:spPr/>
      <dgm:t>
        <a:bodyPr/>
        <a:lstStyle/>
        <a:p>
          <a:pPr latinLnBrk="1"/>
          <a:endParaRPr lang="ko-KR" altLang="en-US"/>
        </a:p>
      </dgm:t>
    </dgm:pt>
    <dgm:pt modelId="{EDE759B1-38C1-471E-9F28-C95A2BAE2FB2}" type="sibTrans" cxnId="{6FBA27A3-4462-4CF1-AA23-89D139445054}">
      <dgm:prSet/>
      <dgm:spPr/>
      <dgm:t>
        <a:bodyPr/>
        <a:lstStyle/>
        <a:p>
          <a:pPr latinLnBrk="1"/>
          <a:endParaRPr lang="ko-KR" altLang="en-US"/>
        </a:p>
      </dgm:t>
    </dgm:pt>
    <dgm:pt modelId="{CC5DFF21-2B62-4358-AEA6-22158542290D}">
      <dgm:prSet phldrT="[텍스트]"/>
      <dgm:spPr/>
      <dgm:t>
        <a:bodyPr/>
        <a:lstStyle/>
        <a:p>
          <a:pPr latinLnBrk="1"/>
          <a:r>
            <a:rPr lang="en-US" altLang="en-US" dirty="0" smtClean="0"/>
            <a:t>{ "</a:t>
          </a:r>
          <a:r>
            <a:rPr lang="en-US" altLang="en-US" dirty="0" err="1" smtClean="0"/>
            <a:t>SoundDriverChange</a:t>
          </a:r>
          <a:r>
            <a:rPr lang="en-US" altLang="en-US" dirty="0" smtClean="0"/>
            <a:t>", "(I)V", (void*)</a:t>
          </a:r>
          <a:r>
            <a:rPr lang="en-US" altLang="en-US" dirty="0" err="1" smtClean="0"/>
            <a:t>android_util_soundchange_SoundChangeManager</a:t>
          </a:r>
          <a:r>
            <a:rPr lang="en-US" altLang="en-US" dirty="0" smtClean="0"/>
            <a:t> },</a:t>
          </a:r>
          <a:endParaRPr lang="ko-KR" altLang="en-US" dirty="0"/>
        </a:p>
      </dgm:t>
    </dgm:pt>
    <dgm:pt modelId="{30318D56-C049-432E-B1AC-3AD898DB0C7E}" type="parTrans" cxnId="{F333CE3B-5145-459E-B647-BA9845BA3CFF}">
      <dgm:prSet/>
      <dgm:spPr/>
      <dgm:t>
        <a:bodyPr/>
        <a:lstStyle/>
        <a:p>
          <a:pPr latinLnBrk="1"/>
          <a:endParaRPr lang="ko-KR" altLang="en-US"/>
        </a:p>
      </dgm:t>
    </dgm:pt>
    <dgm:pt modelId="{0CBC9784-032E-4641-8B5E-BAFCC6495A31}" type="sibTrans" cxnId="{F333CE3B-5145-459E-B647-BA9845BA3CFF}">
      <dgm:prSet/>
      <dgm:spPr/>
      <dgm:t>
        <a:bodyPr/>
        <a:lstStyle/>
        <a:p>
          <a:pPr latinLnBrk="1"/>
          <a:endParaRPr lang="ko-KR" altLang="en-US"/>
        </a:p>
      </dgm:t>
    </dgm:pt>
    <dgm:pt modelId="{A7DA5782-714E-4657-AEFE-73F556B1E3D0}">
      <dgm:prSet phldrT="[텍스트]"/>
      <dgm:spPr/>
      <dgm:t>
        <a:bodyPr/>
        <a:lstStyle/>
        <a:p>
          <a:pPr latinLnBrk="1"/>
          <a:r>
            <a:rPr lang="en-US" altLang="en-US" dirty="0" smtClean="0"/>
            <a:t>./frameworks/base/core/</a:t>
          </a:r>
          <a:r>
            <a:rPr lang="en-US" altLang="en-US" dirty="0" err="1" smtClean="0"/>
            <a:t>jni</a:t>
          </a:r>
          <a:r>
            <a:rPr lang="en-US" altLang="en-US" dirty="0" smtClean="0"/>
            <a:t>/android_util_soundchange.cpp</a:t>
          </a:r>
          <a:endParaRPr lang="ko-KR" altLang="en-US" dirty="0"/>
        </a:p>
      </dgm:t>
    </dgm:pt>
    <dgm:pt modelId="{3A9A774F-891C-4720-A282-4173E87E1577}" type="parTrans" cxnId="{D8ABAF05-CFF3-49E6-8B07-B2756D771C4B}">
      <dgm:prSet/>
      <dgm:spPr/>
      <dgm:t>
        <a:bodyPr/>
        <a:lstStyle/>
        <a:p>
          <a:pPr latinLnBrk="1"/>
          <a:endParaRPr lang="ko-KR" altLang="en-US"/>
        </a:p>
      </dgm:t>
    </dgm:pt>
    <dgm:pt modelId="{E735F7F4-68D6-4B8C-A2FD-AE6BAD52E87F}" type="sibTrans" cxnId="{D8ABAF05-CFF3-49E6-8B07-B2756D771C4B}">
      <dgm:prSet/>
      <dgm:spPr/>
      <dgm:t>
        <a:bodyPr/>
        <a:lstStyle/>
        <a:p>
          <a:pPr latinLnBrk="1"/>
          <a:endParaRPr lang="ko-KR" altLang="en-US"/>
        </a:p>
      </dgm:t>
    </dgm:pt>
    <dgm:pt modelId="{6F5346BE-F7FA-4DAC-A8ED-45E9738B95DE}" type="pres">
      <dgm:prSet presAssocID="{34E071BF-74EE-4089-BE07-F06F1119C5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05D311-2240-42AD-AB15-E4077398AF2F}" type="pres">
      <dgm:prSet presAssocID="{04A0BCFF-E6A2-4C50-88BE-28885EF1666F}" presName="composite" presStyleCnt="0"/>
      <dgm:spPr/>
    </dgm:pt>
    <dgm:pt modelId="{CAC10E1E-BA63-402D-ACBE-F12958474E5E}" type="pres">
      <dgm:prSet presAssocID="{04A0BCFF-E6A2-4C50-88BE-28885EF166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39972D-D6FD-40A8-A7D8-640FFE461405}" type="pres">
      <dgm:prSet presAssocID="{04A0BCFF-E6A2-4C50-88BE-28885EF166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00DCE6-69F1-4DD2-BE5B-98567E4F1933}" type="pres">
      <dgm:prSet presAssocID="{95F04A5C-2279-4576-A0F5-C092DF8FD426}" presName="sp" presStyleCnt="0"/>
      <dgm:spPr/>
    </dgm:pt>
    <dgm:pt modelId="{CD2F4C4C-E2C9-4E2C-B534-4759143ED6D4}" type="pres">
      <dgm:prSet presAssocID="{47E5B6C3-C0DE-47D1-9A8F-8955A45C23A6}" presName="composite" presStyleCnt="0"/>
      <dgm:spPr/>
    </dgm:pt>
    <dgm:pt modelId="{CC4A7842-88F0-4F90-A58E-AEBE24DFC57F}" type="pres">
      <dgm:prSet presAssocID="{47E5B6C3-C0DE-47D1-9A8F-8955A45C23A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D0CB92-ED2B-4803-8056-15442954499B}" type="pres">
      <dgm:prSet presAssocID="{47E5B6C3-C0DE-47D1-9A8F-8955A45C23A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9A74E3-4B43-4B44-96B2-3CF741A90E61}" type="pres">
      <dgm:prSet presAssocID="{69F3C987-21B2-4137-B805-8E0943B7F829}" presName="sp" presStyleCnt="0"/>
      <dgm:spPr/>
    </dgm:pt>
    <dgm:pt modelId="{1E7EBB48-126D-4E87-B231-63B85AA614D4}" type="pres">
      <dgm:prSet presAssocID="{DBB6FE5E-867F-485A-AB17-C752CA01DDCA}" presName="composite" presStyleCnt="0"/>
      <dgm:spPr/>
    </dgm:pt>
    <dgm:pt modelId="{CC35741F-251A-40F3-B633-88042B0DCCA0}" type="pres">
      <dgm:prSet presAssocID="{DBB6FE5E-867F-485A-AB17-C752CA01DD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C70D52-F5A8-4790-A7F2-98D20EAFD0B3}" type="pres">
      <dgm:prSet presAssocID="{DBB6FE5E-867F-485A-AB17-C752CA01DDC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C2595E4-7CEE-4626-8982-EDF3040936C5}" type="presOf" srcId="{70B39A8E-9DED-4390-9FCE-DF1B0595BC54}" destId="{1E39972D-D6FD-40A8-A7D8-640FFE461405}" srcOrd="0" destOrd="0" presId="urn:microsoft.com/office/officeart/2005/8/layout/chevron2"/>
    <dgm:cxn modelId="{398EBBF1-A001-431F-9A82-6BAE29849B6C}" srcId="{04A0BCFF-E6A2-4C50-88BE-28885EF1666F}" destId="{70B39A8E-9DED-4390-9FCE-DF1B0595BC54}" srcOrd="0" destOrd="0" parTransId="{4A7A0341-D399-4678-AD15-1CCABBB65127}" sibTransId="{B68F9CCD-8B16-42A3-A106-56802ACE5A3B}"/>
    <dgm:cxn modelId="{897265A3-936A-42D1-9EDF-36EC078183A8}" type="presOf" srcId="{CC5DFF21-2B62-4358-AEA6-22158542290D}" destId="{9EC70D52-F5A8-4790-A7F2-98D20EAFD0B3}" srcOrd="0" destOrd="0" presId="urn:microsoft.com/office/officeart/2005/8/layout/chevron2"/>
    <dgm:cxn modelId="{D8ABAF05-CFF3-49E6-8B07-B2756D771C4B}" srcId="{DBB6FE5E-867F-485A-AB17-C752CA01DDCA}" destId="{A7DA5782-714E-4657-AEFE-73F556B1E3D0}" srcOrd="1" destOrd="0" parTransId="{3A9A774F-891C-4720-A282-4173E87E1577}" sibTransId="{E735F7F4-68D6-4B8C-A2FD-AE6BAD52E87F}"/>
    <dgm:cxn modelId="{E5A944AC-6C4B-4C40-AB08-ABE21953027F}" type="presOf" srcId="{8D6F4121-E8F6-4A7E-A78C-E0D2B0EE1C4B}" destId="{1E39972D-D6FD-40A8-A7D8-640FFE461405}" srcOrd="0" destOrd="1" presId="urn:microsoft.com/office/officeart/2005/8/layout/chevron2"/>
    <dgm:cxn modelId="{3B29B010-5837-46AD-85F5-D0470E758E7B}" srcId="{34E071BF-74EE-4089-BE07-F06F1119C544}" destId="{47E5B6C3-C0DE-47D1-9A8F-8955A45C23A6}" srcOrd="1" destOrd="0" parTransId="{50A6A61F-B367-4F5C-8CD8-B6D15EDD589C}" sibTransId="{69F3C987-21B2-4137-B805-8E0943B7F829}"/>
    <dgm:cxn modelId="{6FBA27A3-4462-4CF1-AA23-89D139445054}" srcId="{34E071BF-74EE-4089-BE07-F06F1119C544}" destId="{DBB6FE5E-867F-485A-AB17-C752CA01DDCA}" srcOrd="2" destOrd="0" parTransId="{EE199C93-7BC2-4BFA-A5FF-810480374674}" sibTransId="{EDE759B1-38C1-471E-9F28-C95A2BAE2FB2}"/>
    <dgm:cxn modelId="{2B9E8B65-1532-48AF-874C-D63FAAFFB534}" srcId="{47E5B6C3-C0DE-47D1-9A8F-8955A45C23A6}" destId="{AA7CB6AD-DA65-4125-B726-DF9C62B61B28}" srcOrd="0" destOrd="0" parTransId="{C9E211EC-FABF-4A1F-856D-B46540C39740}" sibTransId="{01F3B2F0-3823-416F-A3E1-527FE54ED82A}"/>
    <dgm:cxn modelId="{A0CE1022-3219-40F7-9005-4C729FADBFF9}" type="presOf" srcId="{A7DA5782-714E-4657-AEFE-73F556B1E3D0}" destId="{9EC70D52-F5A8-4790-A7F2-98D20EAFD0B3}" srcOrd="0" destOrd="1" presId="urn:microsoft.com/office/officeart/2005/8/layout/chevron2"/>
    <dgm:cxn modelId="{62FDD5DE-BD17-417D-9652-C1E105EAFEA5}" type="presOf" srcId="{AA7CB6AD-DA65-4125-B726-DF9C62B61B28}" destId="{61D0CB92-ED2B-4803-8056-15442954499B}" srcOrd="0" destOrd="0" presId="urn:microsoft.com/office/officeart/2005/8/layout/chevron2"/>
    <dgm:cxn modelId="{E019DC1A-6820-4A63-8B73-7E2E530378DD}" srcId="{47E5B6C3-C0DE-47D1-9A8F-8955A45C23A6}" destId="{2869926A-39B9-486C-8D78-F6136DA40297}" srcOrd="1" destOrd="0" parTransId="{54695B1B-D3A7-4A22-9819-0B39D0F9857F}" sibTransId="{DB328DE3-EE44-452B-890E-7CBC6D34CE1D}"/>
    <dgm:cxn modelId="{9A463765-A67E-47FE-AD0F-08FCC2D51A27}" type="presOf" srcId="{DBB6FE5E-867F-485A-AB17-C752CA01DDCA}" destId="{CC35741F-251A-40F3-B633-88042B0DCCA0}" srcOrd="0" destOrd="0" presId="urn:microsoft.com/office/officeart/2005/8/layout/chevron2"/>
    <dgm:cxn modelId="{A2D953CD-1EB1-4615-BEA4-09508E8E2065}" type="presOf" srcId="{04A0BCFF-E6A2-4C50-88BE-28885EF1666F}" destId="{CAC10E1E-BA63-402D-ACBE-F12958474E5E}" srcOrd="0" destOrd="0" presId="urn:microsoft.com/office/officeart/2005/8/layout/chevron2"/>
    <dgm:cxn modelId="{C75C3801-EA5F-454B-9E30-2BF4FE4FFABF}" type="presOf" srcId="{47E5B6C3-C0DE-47D1-9A8F-8955A45C23A6}" destId="{CC4A7842-88F0-4F90-A58E-AEBE24DFC57F}" srcOrd="0" destOrd="0" presId="urn:microsoft.com/office/officeart/2005/8/layout/chevron2"/>
    <dgm:cxn modelId="{299BC262-F78C-499A-AF85-85E17A40B9DB}" srcId="{04A0BCFF-E6A2-4C50-88BE-28885EF1666F}" destId="{8D6F4121-E8F6-4A7E-A78C-E0D2B0EE1C4B}" srcOrd="1" destOrd="0" parTransId="{F7FCEC6B-0036-43BB-B1AA-D4ED4D144110}" sibTransId="{0A68293B-052B-4473-9A50-4DD30E91FFCD}"/>
    <dgm:cxn modelId="{0C9036E9-E85B-4D36-BACC-EB0DA4048952}" type="presOf" srcId="{34E071BF-74EE-4089-BE07-F06F1119C544}" destId="{6F5346BE-F7FA-4DAC-A8ED-45E9738B95DE}" srcOrd="0" destOrd="0" presId="urn:microsoft.com/office/officeart/2005/8/layout/chevron2"/>
    <dgm:cxn modelId="{9F76BDF1-34A1-4782-B5E9-F4E393333DF3}" srcId="{34E071BF-74EE-4089-BE07-F06F1119C544}" destId="{04A0BCFF-E6A2-4C50-88BE-28885EF1666F}" srcOrd="0" destOrd="0" parTransId="{EC1B862A-0595-48DF-8456-084D6006E0A5}" sibTransId="{95F04A5C-2279-4576-A0F5-C092DF8FD426}"/>
    <dgm:cxn modelId="{F333CE3B-5145-459E-B647-BA9845BA3CFF}" srcId="{DBB6FE5E-867F-485A-AB17-C752CA01DDCA}" destId="{CC5DFF21-2B62-4358-AEA6-22158542290D}" srcOrd="0" destOrd="0" parTransId="{30318D56-C049-432E-B1AC-3AD898DB0C7E}" sibTransId="{0CBC9784-032E-4641-8B5E-BAFCC6495A31}"/>
    <dgm:cxn modelId="{6DE7CE99-2D4A-46D6-B3D0-EBA7EFCF4BDB}" type="presOf" srcId="{2869926A-39B9-486C-8D78-F6136DA40297}" destId="{61D0CB92-ED2B-4803-8056-15442954499B}" srcOrd="0" destOrd="1" presId="urn:microsoft.com/office/officeart/2005/8/layout/chevron2"/>
    <dgm:cxn modelId="{1FE2971F-FDB6-42DF-A993-B396238ED833}" type="presParOf" srcId="{6F5346BE-F7FA-4DAC-A8ED-45E9738B95DE}" destId="{B705D311-2240-42AD-AB15-E4077398AF2F}" srcOrd="0" destOrd="0" presId="urn:microsoft.com/office/officeart/2005/8/layout/chevron2"/>
    <dgm:cxn modelId="{F1F87160-33FA-4996-8171-2DF8248B759E}" type="presParOf" srcId="{B705D311-2240-42AD-AB15-E4077398AF2F}" destId="{CAC10E1E-BA63-402D-ACBE-F12958474E5E}" srcOrd="0" destOrd="0" presId="urn:microsoft.com/office/officeart/2005/8/layout/chevron2"/>
    <dgm:cxn modelId="{F05302D6-5A2D-464A-AD51-7341F1230B01}" type="presParOf" srcId="{B705D311-2240-42AD-AB15-E4077398AF2F}" destId="{1E39972D-D6FD-40A8-A7D8-640FFE461405}" srcOrd="1" destOrd="0" presId="urn:microsoft.com/office/officeart/2005/8/layout/chevron2"/>
    <dgm:cxn modelId="{CBB02A89-4A91-425E-AB1F-6C534FF95309}" type="presParOf" srcId="{6F5346BE-F7FA-4DAC-A8ED-45E9738B95DE}" destId="{E500DCE6-69F1-4DD2-BE5B-98567E4F1933}" srcOrd="1" destOrd="0" presId="urn:microsoft.com/office/officeart/2005/8/layout/chevron2"/>
    <dgm:cxn modelId="{A49ABB20-A929-48C6-986A-AEA3C0CE1911}" type="presParOf" srcId="{6F5346BE-F7FA-4DAC-A8ED-45E9738B95DE}" destId="{CD2F4C4C-E2C9-4E2C-B534-4759143ED6D4}" srcOrd="2" destOrd="0" presId="urn:microsoft.com/office/officeart/2005/8/layout/chevron2"/>
    <dgm:cxn modelId="{A2FF6F53-4AB0-422C-831D-EF0DDC4F53C9}" type="presParOf" srcId="{CD2F4C4C-E2C9-4E2C-B534-4759143ED6D4}" destId="{CC4A7842-88F0-4F90-A58E-AEBE24DFC57F}" srcOrd="0" destOrd="0" presId="urn:microsoft.com/office/officeart/2005/8/layout/chevron2"/>
    <dgm:cxn modelId="{8DBF9A1D-7FE5-47BD-95B1-CE1B5EECCE63}" type="presParOf" srcId="{CD2F4C4C-E2C9-4E2C-B534-4759143ED6D4}" destId="{61D0CB92-ED2B-4803-8056-15442954499B}" srcOrd="1" destOrd="0" presId="urn:microsoft.com/office/officeart/2005/8/layout/chevron2"/>
    <dgm:cxn modelId="{6E587A01-D22E-473B-A5B1-723214C09A91}" type="presParOf" srcId="{6F5346BE-F7FA-4DAC-A8ED-45E9738B95DE}" destId="{689A74E3-4B43-4B44-96B2-3CF741A90E61}" srcOrd="3" destOrd="0" presId="urn:microsoft.com/office/officeart/2005/8/layout/chevron2"/>
    <dgm:cxn modelId="{A1E10C44-03CE-402B-9045-5789E839C1A5}" type="presParOf" srcId="{6F5346BE-F7FA-4DAC-A8ED-45E9738B95DE}" destId="{1E7EBB48-126D-4E87-B231-63B85AA614D4}" srcOrd="4" destOrd="0" presId="urn:microsoft.com/office/officeart/2005/8/layout/chevron2"/>
    <dgm:cxn modelId="{8400D408-4898-4E27-8873-33C4BE73019C}" type="presParOf" srcId="{1E7EBB48-126D-4E87-B231-63B85AA614D4}" destId="{CC35741F-251A-40F3-B633-88042B0DCCA0}" srcOrd="0" destOrd="0" presId="urn:microsoft.com/office/officeart/2005/8/layout/chevron2"/>
    <dgm:cxn modelId="{425F251C-026F-407D-92D6-B0924D2216F7}" type="presParOf" srcId="{1E7EBB48-126D-4E87-B231-63B85AA614D4}" destId="{9EC70D52-F5A8-4790-A7F2-98D20EAFD0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255AEC-0AE4-4936-A32A-3A1F1F5D221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F94E90F-7248-4351-BAE0-BC902AF2CEC3}">
      <dgm:prSet phldrT="[텍스트]" custT="1"/>
      <dgm:spPr/>
      <dgm:t>
        <a:bodyPr/>
        <a:lstStyle/>
        <a:p>
          <a:r>
            <a:rPr lang="en-US" altLang="en-US" sz="1400" dirty="0" err="1" smtClean="0"/>
            <a:t>int</a:t>
          </a:r>
          <a:r>
            <a:rPr lang="en-US" altLang="en-US" sz="1400" dirty="0" smtClean="0"/>
            <a:t> </a:t>
          </a:r>
          <a:r>
            <a:rPr lang="en-US" altLang="en-US" sz="1400" dirty="0" err="1" smtClean="0"/>
            <a:t>register_android_util_soundchange_SoundChangeManager</a:t>
          </a:r>
          <a:r>
            <a:rPr lang="en-US" altLang="en-US" sz="1400" dirty="0" smtClean="0"/>
            <a:t>(</a:t>
          </a:r>
          <a:r>
            <a:rPr lang="en-US" altLang="en-US" sz="1400" dirty="0" err="1" smtClean="0"/>
            <a:t>JNIEnv</a:t>
          </a:r>
          <a:r>
            <a:rPr lang="en-US" altLang="en-US" sz="1400" dirty="0" smtClean="0"/>
            <a:t>* </a:t>
          </a:r>
          <a:r>
            <a:rPr lang="en-US" altLang="en-US" sz="1400" dirty="0" err="1" smtClean="0"/>
            <a:t>env</a:t>
          </a:r>
          <a:r>
            <a:rPr lang="en-US" altLang="en-US" sz="1400" dirty="0" smtClean="0"/>
            <a:t>)</a:t>
          </a:r>
          <a:endParaRPr lang="ko-KR" altLang="en-US" sz="1400" dirty="0" smtClean="0"/>
        </a:p>
        <a:p>
          <a:pPr latinLnBrk="1"/>
          <a:r>
            <a:rPr lang="en-US" altLang="en-US" sz="1400" dirty="0" smtClean="0"/>
            <a:t>{</a:t>
          </a:r>
          <a:endParaRPr lang="ko-KR" altLang="en-US" sz="1400" dirty="0" smtClean="0"/>
        </a:p>
        <a:p>
          <a:pPr latinLnBrk="1"/>
          <a:r>
            <a:rPr lang="en-US" altLang="en-US" sz="1400" dirty="0" smtClean="0"/>
            <a:t>    return </a:t>
          </a:r>
          <a:r>
            <a:rPr lang="en-US" altLang="en-US" sz="1400" dirty="0" err="1" smtClean="0"/>
            <a:t>AndroidRuntime</a:t>
          </a:r>
          <a:r>
            <a:rPr lang="en-US" altLang="en-US" sz="1400" dirty="0" smtClean="0"/>
            <a:t>::</a:t>
          </a:r>
          <a:r>
            <a:rPr lang="en-US" altLang="en-US" sz="1400" dirty="0" err="1" smtClean="0"/>
            <a:t>registerNativeMethods</a:t>
          </a:r>
          <a:r>
            <a:rPr lang="en-US" altLang="en-US" sz="1400" dirty="0" smtClean="0"/>
            <a:t>(</a:t>
          </a:r>
          <a:r>
            <a:rPr lang="en-US" altLang="en-US" sz="1400" dirty="0" err="1" smtClean="0"/>
            <a:t>env</a:t>
          </a:r>
          <a:r>
            <a:rPr lang="en-US" altLang="en-US" sz="1400" dirty="0" smtClean="0"/>
            <a:t>,</a:t>
          </a:r>
          <a:endParaRPr lang="ko-KR" altLang="en-US" sz="1400" dirty="0" smtClean="0"/>
        </a:p>
        <a:p>
          <a:pPr latinLnBrk="1"/>
          <a:r>
            <a:rPr lang="en-US" altLang="en-US" sz="1400" dirty="0" smtClean="0"/>
            <a:t>            "android/</a:t>
          </a:r>
          <a:r>
            <a:rPr lang="en-US" altLang="en-US" sz="1400" dirty="0" err="1" smtClean="0"/>
            <a:t>util</a:t>
          </a:r>
          <a:r>
            <a:rPr lang="en-US" altLang="en-US" sz="1400" dirty="0" smtClean="0"/>
            <a:t>/</a:t>
          </a:r>
          <a:r>
            <a:rPr lang="en-US" altLang="en-US" sz="1400" dirty="0" err="1" smtClean="0"/>
            <a:t>soundchange</a:t>
          </a:r>
          <a:r>
            <a:rPr lang="en-US" altLang="en-US" sz="1400" dirty="0" smtClean="0"/>
            <a:t>/</a:t>
          </a:r>
          <a:r>
            <a:rPr lang="en-US" altLang="en-US" sz="1400" dirty="0" err="1" smtClean="0"/>
            <a:t>SoundChangeNative</a:t>
          </a:r>
          <a:r>
            <a:rPr lang="en-US" altLang="en-US" sz="1400" dirty="0" smtClean="0"/>
            <a:t>", </a:t>
          </a:r>
          <a:r>
            <a:rPr lang="en-US" altLang="en-US" sz="1400" dirty="0" err="1" smtClean="0"/>
            <a:t>g_methods</a:t>
          </a:r>
          <a:r>
            <a:rPr lang="en-US" altLang="en-US" sz="1400" dirty="0" smtClean="0"/>
            <a:t>, NELEM(</a:t>
          </a:r>
          <a:r>
            <a:rPr lang="en-US" altLang="en-US" sz="1400" dirty="0" err="1" smtClean="0"/>
            <a:t>g_methods</a:t>
          </a:r>
          <a:r>
            <a:rPr lang="en-US" altLang="en-US" sz="1400" dirty="0" smtClean="0"/>
            <a:t>));</a:t>
          </a:r>
          <a:endParaRPr lang="ko-KR" altLang="en-US" sz="1400" dirty="0" smtClean="0"/>
        </a:p>
        <a:p>
          <a:pPr latinLnBrk="1"/>
          <a:r>
            <a:rPr lang="en-US" altLang="en-US" sz="1400" dirty="0" smtClean="0"/>
            <a:t>}</a:t>
          </a:r>
          <a:endParaRPr lang="ko-KR" altLang="en-US" sz="1400" dirty="0" smtClean="0"/>
        </a:p>
        <a:p>
          <a:pPr latinLnBrk="1"/>
          <a:endParaRPr lang="ko-KR" altLang="en-US" sz="1400" dirty="0"/>
        </a:p>
      </dgm:t>
    </dgm:pt>
    <dgm:pt modelId="{B632618A-96C8-4EA5-A378-5D949962D677}" type="parTrans" cxnId="{D19E00D6-7CBE-4EF5-8661-72F79CF60DFC}">
      <dgm:prSet/>
      <dgm:spPr/>
      <dgm:t>
        <a:bodyPr/>
        <a:lstStyle/>
        <a:p>
          <a:pPr latinLnBrk="1"/>
          <a:endParaRPr lang="ko-KR" altLang="en-US"/>
        </a:p>
      </dgm:t>
    </dgm:pt>
    <dgm:pt modelId="{6A843EE9-4F9F-448E-AF3D-2FD24DF63940}" type="sibTrans" cxnId="{D19E00D6-7CBE-4EF5-8661-72F79CF60DFC}">
      <dgm:prSet/>
      <dgm:spPr/>
      <dgm:t>
        <a:bodyPr/>
        <a:lstStyle/>
        <a:p>
          <a:pPr latinLnBrk="1"/>
          <a:endParaRPr lang="ko-KR" altLang="en-US"/>
        </a:p>
      </dgm:t>
    </dgm:pt>
    <dgm:pt modelId="{28731651-CDCA-4D61-B620-AC8F647AF648}">
      <dgm:prSet phldrT="[텍스트]"/>
      <dgm:spPr/>
      <dgm:t>
        <a:bodyPr/>
        <a:lstStyle/>
        <a:p>
          <a:r>
            <a:rPr lang="en-US" altLang="en-US" dirty="0" smtClean="0"/>
            <a:t>public class </a:t>
          </a:r>
          <a:r>
            <a:rPr lang="en-US" altLang="en-US" dirty="0" err="1" smtClean="0"/>
            <a:t>SoundChangeNative</a:t>
          </a:r>
          <a:r>
            <a:rPr lang="en-US" altLang="en-US" dirty="0" smtClean="0"/>
            <a:t> {</a:t>
          </a:r>
          <a:endParaRPr lang="ko-KR" altLang="en-US" dirty="0" smtClean="0"/>
        </a:p>
        <a:p>
          <a:pPr latinLnBrk="1"/>
          <a:r>
            <a:rPr lang="en-US" altLang="en-US" dirty="0" smtClean="0"/>
            <a:t>public native static void </a:t>
          </a:r>
          <a:r>
            <a:rPr lang="en-US" altLang="en-US" dirty="0" err="1" smtClean="0"/>
            <a:t>SoundDriverChange</a:t>
          </a:r>
          <a:r>
            <a:rPr lang="en-US" altLang="en-US" dirty="0" smtClean="0"/>
            <a:t>(</a:t>
          </a:r>
          <a:r>
            <a:rPr lang="en-US" altLang="en-US" dirty="0" err="1" smtClean="0"/>
            <a:t>int</a:t>
          </a:r>
          <a:r>
            <a:rPr lang="en-US" altLang="en-US" dirty="0" smtClean="0"/>
            <a:t> mode);</a:t>
          </a:r>
          <a:endParaRPr lang="ko-KR" altLang="en-US" dirty="0" smtClean="0"/>
        </a:p>
        <a:p>
          <a:pPr latinLnBrk="1"/>
          <a:r>
            <a:rPr lang="en-US" altLang="en-US" dirty="0" smtClean="0"/>
            <a:t>}./frameworks/base/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/java/android/</a:t>
          </a:r>
          <a:r>
            <a:rPr lang="en-US" altLang="en-US" dirty="0" err="1" smtClean="0"/>
            <a:t>util</a:t>
          </a:r>
          <a:r>
            <a:rPr lang="en-US" altLang="en-US" dirty="0" smtClean="0"/>
            <a:t>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/SoundChangeNative.java</a:t>
          </a:r>
          <a:endParaRPr lang="ko-KR" altLang="en-US" dirty="0"/>
        </a:p>
      </dgm:t>
    </dgm:pt>
    <dgm:pt modelId="{1DD335C0-6F41-4F29-99A1-C2411659402D}" type="parTrans" cxnId="{8E03BA29-E0BA-4679-816C-F5E6664C415D}">
      <dgm:prSet/>
      <dgm:spPr/>
      <dgm:t>
        <a:bodyPr/>
        <a:lstStyle/>
        <a:p>
          <a:pPr latinLnBrk="1"/>
          <a:endParaRPr lang="ko-KR" altLang="en-US"/>
        </a:p>
      </dgm:t>
    </dgm:pt>
    <dgm:pt modelId="{A4CAF21E-7435-49FE-8E1E-9933798C698A}" type="sibTrans" cxnId="{8E03BA29-E0BA-4679-816C-F5E6664C415D}">
      <dgm:prSet/>
      <dgm:spPr/>
      <dgm:t>
        <a:bodyPr/>
        <a:lstStyle/>
        <a:p>
          <a:pPr latinLnBrk="1"/>
          <a:endParaRPr lang="ko-KR" altLang="en-US"/>
        </a:p>
      </dgm:t>
    </dgm:pt>
    <dgm:pt modelId="{4A52F65F-4E46-46EA-8C78-910A53DAA508}">
      <dgm:prSet phldrT="[텍스트]"/>
      <dgm:spPr/>
      <dgm:t>
        <a:bodyPr/>
        <a:lstStyle/>
        <a:p>
          <a:r>
            <a:rPr lang="en-US" altLang="en-US" dirty="0" smtClean="0"/>
            <a:t>static </a:t>
          </a:r>
          <a:r>
            <a:rPr lang="en-US" altLang="en-US" dirty="0" err="1" smtClean="0"/>
            <a:t>JNINativeMethod</a:t>
          </a:r>
          <a:r>
            <a:rPr lang="en-US" altLang="en-US" dirty="0" smtClean="0"/>
            <a:t> </a:t>
          </a:r>
          <a:r>
            <a:rPr lang="en-US" altLang="en-US" dirty="0" err="1" smtClean="0"/>
            <a:t>g_methods</a:t>
          </a:r>
          <a:r>
            <a:rPr lang="en-US" altLang="en-US" dirty="0" smtClean="0"/>
            <a:t>[] = {</a:t>
          </a:r>
          <a:endParaRPr lang="ko-KR" altLang="en-US" dirty="0" smtClean="0"/>
        </a:p>
        <a:p>
          <a:pPr latinLnBrk="1"/>
          <a:r>
            <a:rPr lang="en-US" altLang="en-US" dirty="0" smtClean="0"/>
            <a:t>    { "</a:t>
          </a:r>
          <a:r>
            <a:rPr lang="en-US" altLang="en-US" dirty="0" err="1" smtClean="0"/>
            <a:t>SoundDriverChange</a:t>
          </a:r>
          <a:r>
            <a:rPr lang="en-US" altLang="en-US" dirty="0" smtClean="0"/>
            <a:t>", "(I)V", (void*)</a:t>
          </a:r>
          <a:r>
            <a:rPr lang="en-US" altLang="en-US" dirty="0" err="1" smtClean="0"/>
            <a:t>android_util_soundchange_SoundChangeManager</a:t>
          </a:r>
          <a:r>
            <a:rPr lang="en-US" altLang="en-US" dirty="0" smtClean="0"/>
            <a:t> },</a:t>
          </a:r>
          <a:endParaRPr lang="ko-KR" altLang="en-US" dirty="0" smtClean="0"/>
        </a:p>
        <a:p>
          <a:pPr latinLnBrk="1"/>
          <a:r>
            <a:rPr lang="en-US" altLang="en-US" dirty="0" smtClean="0"/>
            <a:t>};</a:t>
          </a:r>
          <a:endParaRPr lang="ko-KR" altLang="en-US" dirty="0"/>
        </a:p>
      </dgm:t>
    </dgm:pt>
    <dgm:pt modelId="{A9616DDD-29B7-4717-A773-B78939C4A35C}" type="parTrans" cxnId="{CA691F84-1EBA-4F51-B81C-FF14A0BF4E59}">
      <dgm:prSet/>
      <dgm:spPr/>
      <dgm:t>
        <a:bodyPr/>
        <a:lstStyle/>
        <a:p>
          <a:pPr latinLnBrk="1"/>
          <a:endParaRPr lang="ko-KR" altLang="en-US"/>
        </a:p>
      </dgm:t>
    </dgm:pt>
    <dgm:pt modelId="{EC4E8B57-4D9E-4B89-9290-EC63D1FF9E1E}" type="sibTrans" cxnId="{CA691F84-1EBA-4F51-B81C-FF14A0BF4E59}">
      <dgm:prSet/>
      <dgm:spPr/>
      <dgm:t>
        <a:bodyPr/>
        <a:lstStyle/>
        <a:p>
          <a:pPr latinLnBrk="1"/>
          <a:endParaRPr lang="ko-KR" altLang="en-US"/>
        </a:p>
      </dgm:t>
    </dgm:pt>
    <dgm:pt modelId="{A2EAD42D-D827-4929-817F-BC2BA1097EB9}" type="pres">
      <dgm:prSet presAssocID="{0C255AEC-0AE4-4936-A32A-3A1F1F5D22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DADA92-4AD2-4173-9E13-F8E1CDF60974}" type="pres">
      <dgm:prSet presAssocID="{3F94E90F-7248-4351-BAE0-BC902AF2CEC3}" presName="root" presStyleCnt="0"/>
      <dgm:spPr/>
    </dgm:pt>
    <dgm:pt modelId="{EAC7F791-E5B2-42A3-A4AD-F10CABC4D1F5}" type="pres">
      <dgm:prSet presAssocID="{3F94E90F-7248-4351-BAE0-BC902AF2CEC3}" presName="rootComposite" presStyleCnt="0"/>
      <dgm:spPr/>
    </dgm:pt>
    <dgm:pt modelId="{DC1A10F4-4EB7-4E0D-9B4A-178B10555BE2}" type="pres">
      <dgm:prSet presAssocID="{3F94E90F-7248-4351-BAE0-BC902AF2CEC3}" presName="rootText" presStyleLbl="node1" presStyleIdx="0" presStyleCnt="1" custScaleX="357895"/>
      <dgm:spPr/>
      <dgm:t>
        <a:bodyPr/>
        <a:lstStyle/>
        <a:p>
          <a:pPr latinLnBrk="1"/>
          <a:endParaRPr lang="ko-KR" altLang="en-US"/>
        </a:p>
      </dgm:t>
    </dgm:pt>
    <dgm:pt modelId="{036F3C36-B600-45BA-B6A0-923BCB088A19}" type="pres">
      <dgm:prSet presAssocID="{3F94E90F-7248-4351-BAE0-BC902AF2CEC3}" presName="rootConnector" presStyleLbl="node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07D26E42-2BFC-4E60-BFBD-739B64FA6547}" type="pres">
      <dgm:prSet presAssocID="{3F94E90F-7248-4351-BAE0-BC902AF2CEC3}" presName="childShape" presStyleCnt="0"/>
      <dgm:spPr/>
    </dgm:pt>
    <dgm:pt modelId="{E6EC9045-738D-4501-A376-1423C7942384}" type="pres">
      <dgm:prSet presAssocID="{1DD335C0-6F41-4F29-99A1-C2411659402D}" presName="Name13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AE044498-ACC7-4B56-8EAB-123D5E92B247}" type="pres">
      <dgm:prSet presAssocID="{28731651-CDCA-4D61-B620-AC8F647AF648}" presName="childText" presStyleLbl="bgAcc1" presStyleIdx="0" presStyleCnt="2" custScaleX="37795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32634A-1800-4FEE-B852-D14613F9DD6E}" type="pres">
      <dgm:prSet presAssocID="{A9616DDD-29B7-4717-A773-B78939C4A35C}" presName="Name13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A7112EA-0DE2-41D8-93D5-7A3FF027DF82}" type="pres">
      <dgm:prSet presAssocID="{4A52F65F-4E46-46EA-8C78-910A53DAA508}" presName="childText" presStyleLbl="bgAcc1" presStyleIdx="1" presStyleCnt="2" custScaleX="37337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A691F84-1EBA-4F51-B81C-FF14A0BF4E59}" srcId="{3F94E90F-7248-4351-BAE0-BC902AF2CEC3}" destId="{4A52F65F-4E46-46EA-8C78-910A53DAA508}" srcOrd="1" destOrd="0" parTransId="{A9616DDD-29B7-4717-A773-B78939C4A35C}" sibTransId="{EC4E8B57-4D9E-4B89-9290-EC63D1FF9E1E}"/>
    <dgm:cxn modelId="{9B3566D6-C1E4-47AF-BE59-9BD94DE03184}" type="presOf" srcId="{3F94E90F-7248-4351-BAE0-BC902AF2CEC3}" destId="{DC1A10F4-4EB7-4E0D-9B4A-178B10555BE2}" srcOrd="0" destOrd="0" presId="urn:microsoft.com/office/officeart/2005/8/layout/hierarchy3"/>
    <dgm:cxn modelId="{D19E00D6-7CBE-4EF5-8661-72F79CF60DFC}" srcId="{0C255AEC-0AE4-4936-A32A-3A1F1F5D2216}" destId="{3F94E90F-7248-4351-BAE0-BC902AF2CEC3}" srcOrd="0" destOrd="0" parTransId="{B632618A-96C8-4EA5-A378-5D949962D677}" sibTransId="{6A843EE9-4F9F-448E-AF3D-2FD24DF63940}"/>
    <dgm:cxn modelId="{635226EB-DB44-4DF8-8442-D35AD737BD21}" type="presOf" srcId="{A9616DDD-29B7-4717-A773-B78939C4A35C}" destId="{F632634A-1800-4FEE-B852-D14613F9DD6E}" srcOrd="0" destOrd="0" presId="urn:microsoft.com/office/officeart/2005/8/layout/hierarchy3"/>
    <dgm:cxn modelId="{E7818AB5-3C6F-481D-8108-D176F7FB86F9}" type="presOf" srcId="{4A52F65F-4E46-46EA-8C78-910A53DAA508}" destId="{BA7112EA-0DE2-41D8-93D5-7A3FF027DF82}" srcOrd="0" destOrd="0" presId="urn:microsoft.com/office/officeart/2005/8/layout/hierarchy3"/>
    <dgm:cxn modelId="{11DDFC67-8C2B-4F05-887B-42EC9DB58ABB}" type="presOf" srcId="{3F94E90F-7248-4351-BAE0-BC902AF2CEC3}" destId="{036F3C36-B600-45BA-B6A0-923BCB088A19}" srcOrd="1" destOrd="0" presId="urn:microsoft.com/office/officeart/2005/8/layout/hierarchy3"/>
    <dgm:cxn modelId="{BD1F6A44-9B0F-4269-A448-BA6A02EC31B6}" type="presOf" srcId="{1DD335C0-6F41-4F29-99A1-C2411659402D}" destId="{E6EC9045-738D-4501-A376-1423C7942384}" srcOrd="0" destOrd="0" presId="urn:microsoft.com/office/officeart/2005/8/layout/hierarchy3"/>
    <dgm:cxn modelId="{262F49A8-046E-4388-8BDE-55B56EEED83F}" type="presOf" srcId="{0C255AEC-0AE4-4936-A32A-3A1F1F5D2216}" destId="{A2EAD42D-D827-4929-817F-BC2BA1097EB9}" srcOrd="0" destOrd="0" presId="urn:microsoft.com/office/officeart/2005/8/layout/hierarchy3"/>
    <dgm:cxn modelId="{8E03BA29-E0BA-4679-816C-F5E6664C415D}" srcId="{3F94E90F-7248-4351-BAE0-BC902AF2CEC3}" destId="{28731651-CDCA-4D61-B620-AC8F647AF648}" srcOrd="0" destOrd="0" parTransId="{1DD335C0-6F41-4F29-99A1-C2411659402D}" sibTransId="{A4CAF21E-7435-49FE-8E1E-9933798C698A}"/>
    <dgm:cxn modelId="{95AE1B4F-B649-480B-ACFD-5FE2D0DC0957}" type="presOf" srcId="{28731651-CDCA-4D61-B620-AC8F647AF648}" destId="{AE044498-ACC7-4B56-8EAB-123D5E92B247}" srcOrd="0" destOrd="0" presId="urn:microsoft.com/office/officeart/2005/8/layout/hierarchy3"/>
    <dgm:cxn modelId="{E4CCE256-1288-4C54-A92C-9D50220A142E}" type="presParOf" srcId="{A2EAD42D-D827-4929-817F-BC2BA1097EB9}" destId="{E1DADA92-4AD2-4173-9E13-F8E1CDF60974}" srcOrd="0" destOrd="0" presId="urn:microsoft.com/office/officeart/2005/8/layout/hierarchy3"/>
    <dgm:cxn modelId="{75145B80-83BA-41AF-B1B9-23EC02BB67D1}" type="presParOf" srcId="{E1DADA92-4AD2-4173-9E13-F8E1CDF60974}" destId="{EAC7F791-E5B2-42A3-A4AD-F10CABC4D1F5}" srcOrd="0" destOrd="0" presId="urn:microsoft.com/office/officeart/2005/8/layout/hierarchy3"/>
    <dgm:cxn modelId="{877400D4-A9EE-4BA4-B68A-2175CFC77486}" type="presParOf" srcId="{EAC7F791-E5B2-42A3-A4AD-F10CABC4D1F5}" destId="{DC1A10F4-4EB7-4E0D-9B4A-178B10555BE2}" srcOrd="0" destOrd="0" presId="urn:microsoft.com/office/officeart/2005/8/layout/hierarchy3"/>
    <dgm:cxn modelId="{B0E67F1E-BFA7-4C0E-BA23-EE407C024632}" type="presParOf" srcId="{EAC7F791-E5B2-42A3-A4AD-F10CABC4D1F5}" destId="{036F3C36-B600-45BA-B6A0-923BCB088A19}" srcOrd="1" destOrd="0" presId="urn:microsoft.com/office/officeart/2005/8/layout/hierarchy3"/>
    <dgm:cxn modelId="{5B891472-FE29-41D8-BB3D-E09AD7F14FC1}" type="presParOf" srcId="{E1DADA92-4AD2-4173-9E13-F8E1CDF60974}" destId="{07D26E42-2BFC-4E60-BFBD-739B64FA6547}" srcOrd="1" destOrd="0" presId="urn:microsoft.com/office/officeart/2005/8/layout/hierarchy3"/>
    <dgm:cxn modelId="{C31377B9-5A30-49DF-AD84-EC45AD145771}" type="presParOf" srcId="{07D26E42-2BFC-4E60-BFBD-739B64FA6547}" destId="{E6EC9045-738D-4501-A376-1423C7942384}" srcOrd="0" destOrd="0" presId="urn:microsoft.com/office/officeart/2005/8/layout/hierarchy3"/>
    <dgm:cxn modelId="{51864D59-3E6D-4EAE-8CAA-C52253D6F949}" type="presParOf" srcId="{07D26E42-2BFC-4E60-BFBD-739B64FA6547}" destId="{AE044498-ACC7-4B56-8EAB-123D5E92B247}" srcOrd="1" destOrd="0" presId="urn:microsoft.com/office/officeart/2005/8/layout/hierarchy3"/>
    <dgm:cxn modelId="{582852EF-78E4-4343-89A6-94AEA1A1C9FD}" type="presParOf" srcId="{07D26E42-2BFC-4E60-BFBD-739B64FA6547}" destId="{F632634A-1800-4FEE-B852-D14613F9DD6E}" srcOrd="2" destOrd="0" presId="urn:microsoft.com/office/officeart/2005/8/layout/hierarchy3"/>
    <dgm:cxn modelId="{794E83EC-2146-4E03-B6E2-4A8590A93D55}" type="presParOf" srcId="{07D26E42-2BFC-4E60-BFBD-739B64FA6547}" destId="{BA7112EA-0DE2-41D8-93D5-7A3FF027DF8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5B4BAA-2DEA-4AE4-A5B3-74AF32A22C4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32C4D18-B4BE-41B6-87BD-54C2AE922DDD}">
      <dgm:prSet phldrT="[텍스트]"/>
      <dgm:spPr/>
      <dgm:t>
        <a:bodyPr/>
        <a:lstStyle/>
        <a:p>
          <a:r>
            <a:rPr lang="en-US" altLang="en-US" dirty="0" err="1" smtClean="0"/>
            <a:t>android_util_soundchange_SoundChangeManager</a:t>
          </a:r>
          <a:r>
            <a:rPr lang="en-US" altLang="en-US" dirty="0" smtClean="0"/>
            <a:t>()</a:t>
          </a:r>
        </a:p>
        <a:p>
          <a:r>
            <a:rPr lang="en-US" altLang="en-US" dirty="0" smtClean="0"/>
            <a:t>{::</a:t>
          </a:r>
          <a:r>
            <a:rPr lang="en-US" altLang="en-US" dirty="0" err="1" smtClean="0"/>
            <a:t>sound_change_service</a:t>
          </a:r>
          <a:r>
            <a:rPr lang="en-US" altLang="en-US" dirty="0" smtClean="0"/>
            <a:t>(mode);}</a:t>
          </a:r>
        </a:p>
        <a:p>
          <a:r>
            <a:rPr lang="en-US" altLang="en-US" dirty="0" smtClean="0"/>
            <a:t>./frameworks/base/core/</a:t>
          </a:r>
          <a:r>
            <a:rPr lang="en-US" altLang="en-US" dirty="0" err="1" smtClean="0"/>
            <a:t>jni</a:t>
          </a:r>
          <a:r>
            <a:rPr lang="en-US" altLang="en-US" dirty="0" smtClean="0"/>
            <a:t>/android_util_soundchange.cpp</a:t>
          </a:r>
          <a:endParaRPr lang="ko-KR" altLang="en-US" dirty="0"/>
        </a:p>
      </dgm:t>
    </dgm:pt>
    <dgm:pt modelId="{56FE92A4-9123-48A0-BD48-49BE005DE8DE}" type="parTrans" cxnId="{35F47C8C-59A7-44DB-8367-267A5EE25939}">
      <dgm:prSet/>
      <dgm:spPr/>
      <dgm:t>
        <a:bodyPr/>
        <a:lstStyle/>
        <a:p>
          <a:pPr latinLnBrk="1"/>
          <a:endParaRPr lang="ko-KR" altLang="en-US"/>
        </a:p>
      </dgm:t>
    </dgm:pt>
    <dgm:pt modelId="{A33996E2-2137-4C17-9667-C7108344AC75}" type="sibTrans" cxnId="{35F47C8C-59A7-44DB-8367-267A5EE25939}">
      <dgm:prSet/>
      <dgm:spPr/>
      <dgm:t>
        <a:bodyPr/>
        <a:lstStyle/>
        <a:p>
          <a:pPr latinLnBrk="1"/>
          <a:endParaRPr lang="ko-KR" altLang="en-US"/>
        </a:p>
      </dgm:t>
    </dgm:pt>
    <dgm:pt modelId="{150AB4B9-394C-41A0-A402-861C6661AD6F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int</a:t>
          </a:r>
          <a:r>
            <a:rPr lang="en-US" altLang="en-US" dirty="0" smtClean="0"/>
            <a:t> </a:t>
          </a:r>
          <a:r>
            <a:rPr lang="en-US" altLang="en-US" dirty="0" err="1" smtClean="0"/>
            <a:t>sound_change_service</a:t>
          </a:r>
          <a:r>
            <a:rPr lang="en-US" altLang="en-US" dirty="0" smtClean="0"/>
            <a:t>(</a:t>
          </a:r>
          <a:r>
            <a:rPr lang="en-US" altLang="en-US" dirty="0" err="1" smtClean="0"/>
            <a:t>int</a:t>
          </a:r>
          <a:r>
            <a:rPr lang="en-US" altLang="en-US" dirty="0" smtClean="0"/>
            <a:t> mode)</a:t>
          </a:r>
        </a:p>
        <a:p>
          <a:r>
            <a:rPr lang="en-US" altLang="en-US" dirty="0" smtClean="0"/>
            <a:t> hardware/</a:t>
          </a:r>
          <a:r>
            <a:rPr lang="en-US" altLang="en-US" dirty="0" err="1" smtClean="0"/>
            <a:t>libhardware_legacy</a:t>
          </a:r>
          <a:r>
            <a:rPr lang="en-US" altLang="en-US" dirty="0" smtClean="0"/>
            <a:t>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</a:t>
          </a:r>
          <a:r>
            <a:rPr lang="en-US" altLang="en-US" dirty="0" err="1" smtClean="0"/>
            <a:t>soundchange.c</a:t>
          </a:r>
          <a:endParaRPr lang="ko-KR" altLang="en-US" dirty="0"/>
        </a:p>
      </dgm:t>
    </dgm:pt>
    <dgm:pt modelId="{ADD2CFC8-D51F-4B2C-AC07-45AE65A9D6B5}" type="parTrans" cxnId="{347DBDA6-6281-47A4-B40F-88E411ECCE38}">
      <dgm:prSet/>
      <dgm:spPr/>
      <dgm:t>
        <a:bodyPr/>
        <a:lstStyle/>
        <a:p>
          <a:pPr latinLnBrk="1"/>
          <a:endParaRPr lang="ko-KR" altLang="en-US"/>
        </a:p>
      </dgm:t>
    </dgm:pt>
    <dgm:pt modelId="{BD3C0E10-D2B9-4CF4-A231-1F02E6804C1F}" type="sibTrans" cxnId="{347DBDA6-6281-47A4-B40F-88E411ECCE38}">
      <dgm:prSet/>
      <dgm:spPr/>
      <dgm:t>
        <a:bodyPr/>
        <a:lstStyle/>
        <a:p>
          <a:pPr latinLnBrk="1"/>
          <a:endParaRPr lang="ko-KR" altLang="en-US"/>
        </a:p>
      </dgm:t>
    </dgm:pt>
    <dgm:pt modelId="{E211B0C7-9780-41D4-A1D9-B7AA6BC89E02}">
      <dgm:prSet phldrT="[텍스트]"/>
      <dgm:spPr/>
      <dgm:t>
        <a:bodyPr/>
        <a:lstStyle/>
        <a:p>
          <a:r>
            <a:rPr lang="en-US" altLang="en-US" dirty="0" err="1" smtClean="0"/>
            <a:t>file_copy</a:t>
          </a:r>
          <a:r>
            <a:rPr lang="en-US" altLang="en-US" dirty="0" smtClean="0"/>
            <a:t>("/system/etc/asound_wm8960.conf",”/system/etc/</a:t>
          </a:r>
          <a:r>
            <a:rPr lang="en-US" altLang="en-US" dirty="0" err="1" smtClean="0"/>
            <a:t>asound.conf</a:t>
          </a:r>
          <a:r>
            <a:rPr lang="en-US" altLang="en-US" dirty="0" smtClean="0"/>
            <a:t>");</a:t>
          </a:r>
          <a:endParaRPr lang="ko-KR" altLang="en-US" dirty="0"/>
        </a:p>
      </dgm:t>
    </dgm:pt>
    <dgm:pt modelId="{46559862-6F12-4B2C-808B-E1FDC4DD2A45}" type="parTrans" cxnId="{D627D7FF-F0E5-4178-B02F-0CCD9354CEFF}">
      <dgm:prSet/>
      <dgm:spPr/>
      <dgm:t>
        <a:bodyPr/>
        <a:lstStyle/>
        <a:p>
          <a:pPr latinLnBrk="1"/>
          <a:endParaRPr lang="ko-KR" altLang="en-US"/>
        </a:p>
      </dgm:t>
    </dgm:pt>
    <dgm:pt modelId="{1B249E52-1377-43A2-A5ED-C31A6DB4DC0B}" type="sibTrans" cxnId="{D627D7FF-F0E5-4178-B02F-0CCD9354CEFF}">
      <dgm:prSet/>
      <dgm:spPr/>
      <dgm:t>
        <a:bodyPr/>
        <a:lstStyle/>
        <a:p>
          <a:pPr latinLnBrk="1"/>
          <a:endParaRPr lang="ko-KR" altLang="en-US"/>
        </a:p>
      </dgm:t>
    </dgm:pt>
    <dgm:pt modelId="{BC7E1FFC-1734-48D5-9948-701828F98787}" type="pres">
      <dgm:prSet presAssocID="{CB5B4BAA-2DEA-4AE4-A5B3-74AF32A22C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58E363-E8B4-4A48-B34A-6B2990DA38FD}" type="pres">
      <dgm:prSet presAssocID="{CB5B4BAA-2DEA-4AE4-A5B3-74AF32A22C44}" presName="dummyMaxCanvas" presStyleCnt="0">
        <dgm:presLayoutVars/>
      </dgm:prSet>
      <dgm:spPr/>
    </dgm:pt>
    <dgm:pt modelId="{B50F675F-4D16-4976-ACB3-E02DA877DF63}" type="pres">
      <dgm:prSet presAssocID="{CB5B4BAA-2DEA-4AE4-A5B3-74AF32A22C44}" presName="ThreeNodes_1" presStyleLbl="node1" presStyleIdx="0" presStyleCnt="3" custScaleX="109358" custLinFactNeighborX="2139" custLinFactNeighborY="595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DBA342-0539-42FD-93C8-4123940B4887}" type="pres">
      <dgm:prSet presAssocID="{CB5B4BAA-2DEA-4AE4-A5B3-74AF32A22C4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CAF16F-468F-422F-8DFF-EC56B5B9DCA0}" type="pres">
      <dgm:prSet presAssocID="{CB5B4BAA-2DEA-4AE4-A5B3-74AF32A22C44}" presName="ThreeNodes_3" presStyleLbl="node1" presStyleIdx="2" presStyleCnt="3" custScaleX="10574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784828-5000-41D1-A47D-928DFDADD2E6}" type="pres">
      <dgm:prSet presAssocID="{CB5B4BAA-2DEA-4AE4-A5B3-74AF32A22C4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258F85-9C95-4F6D-A23B-162A6F05D5A8}" type="pres">
      <dgm:prSet presAssocID="{CB5B4BAA-2DEA-4AE4-A5B3-74AF32A22C4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61459F-2AA9-45EB-8EF7-A6E135048601}" type="pres">
      <dgm:prSet presAssocID="{CB5B4BAA-2DEA-4AE4-A5B3-74AF32A22C4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D8D615-6943-40B8-8748-A806BEE9BAD5}" type="pres">
      <dgm:prSet presAssocID="{CB5B4BAA-2DEA-4AE4-A5B3-74AF32A22C4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5950E0-9E92-42E7-9303-D7D7AFCE2312}" type="pres">
      <dgm:prSet presAssocID="{CB5B4BAA-2DEA-4AE4-A5B3-74AF32A22C4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DE3264B-323D-42D0-A82C-93E0B6416D44}" type="presOf" srcId="{150AB4B9-394C-41A0-A402-861C6661AD6F}" destId="{88D8D615-6943-40B8-8748-A806BEE9BAD5}" srcOrd="1" destOrd="0" presId="urn:microsoft.com/office/officeart/2005/8/layout/vProcess5"/>
    <dgm:cxn modelId="{B2FA6A7F-AAF3-4BB0-8E4F-A0F842DC421E}" type="presOf" srcId="{150AB4B9-394C-41A0-A402-861C6661AD6F}" destId="{F1DBA342-0539-42FD-93C8-4123940B4887}" srcOrd="0" destOrd="0" presId="urn:microsoft.com/office/officeart/2005/8/layout/vProcess5"/>
    <dgm:cxn modelId="{483E47D1-0BE2-437B-BD1D-B982B7E327ED}" type="presOf" srcId="{532C4D18-B4BE-41B6-87BD-54C2AE922DDD}" destId="{B50F675F-4D16-4976-ACB3-E02DA877DF63}" srcOrd="0" destOrd="0" presId="urn:microsoft.com/office/officeart/2005/8/layout/vProcess5"/>
    <dgm:cxn modelId="{F9411C2A-2A61-4ADB-939C-AD508057EEB3}" type="presOf" srcId="{E211B0C7-9780-41D4-A1D9-B7AA6BC89E02}" destId="{6ECAF16F-468F-422F-8DFF-EC56B5B9DCA0}" srcOrd="0" destOrd="0" presId="urn:microsoft.com/office/officeart/2005/8/layout/vProcess5"/>
    <dgm:cxn modelId="{49B2ABFB-A44A-4F2A-B488-13370E095F9C}" type="presOf" srcId="{532C4D18-B4BE-41B6-87BD-54C2AE922DDD}" destId="{C161459F-2AA9-45EB-8EF7-A6E135048601}" srcOrd="1" destOrd="0" presId="urn:microsoft.com/office/officeart/2005/8/layout/vProcess5"/>
    <dgm:cxn modelId="{D627D7FF-F0E5-4178-B02F-0CCD9354CEFF}" srcId="{CB5B4BAA-2DEA-4AE4-A5B3-74AF32A22C44}" destId="{E211B0C7-9780-41D4-A1D9-B7AA6BC89E02}" srcOrd="2" destOrd="0" parTransId="{46559862-6F12-4B2C-808B-E1FDC4DD2A45}" sibTransId="{1B249E52-1377-43A2-A5ED-C31A6DB4DC0B}"/>
    <dgm:cxn modelId="{FAF5B007-32D0-40EF-BCB4-878458557335}" type="presOf" srcId="{CB5B4BAA-2DEA-4AE4-A5B3-74AF32A22C44}" destId="{BC7E1FFC-1734-48D5-9948-701828F98787}" srcOrd="0" destOrd="0" presId="urn:microsoft.com/office/officeart/2005/8/layout/vProcess5"/>
    <dgm:cxn modelId="{BC26520D-6BDD-49E5-857D-5C483167A2FF}" type="presOf" srcId="{BD3C0E10-D2B9-4CF4-A231-1F02E6804C1F}" destId="{BB258F85-9C95-4F6D-A23B-162A6F05D5A8}" srcOrd="0" destOrd="0" presId="urn:microsoft.com/office/officeart/2005/8/layout/vProcess5"/>
    <dgm:cxn modelId="{347DBDA6-6281-47A4-B40F-88E411ECCE38}" srcId="{CB5B4BAA-2DEA-4AE4-A5B3-74AF32A22C44}" destId="{150AB4B9-394C-41A0-A402-861C6661AD6F}" srcOrd="1" destOrd="0" parTransId="{ADD2CFC8-D51F-4B2C-AC07-45AE65A9D6B5}" sibTransId="{BD3C0E10-D2B9-4CF4-A231-1F02E6804C1F}"/>
    <dgm:cxn modelId="{C3969B8B-FCCD-4544-A293-2AE616A44C81}" type="presOf" srcId="{A33996E2-2137-4C17-9667-C7108344AC75}" destId="{D4784828-5000-41D1-A47D-928DFDADD2E6}" srcOrd="0" destOrd="0" presId="urn:microsoft.com/office/officeart/2005/8/layout/vProcess5"/>
    <dgm:cxn modelId="{ECC55274-BCB1-4E3B-BC22-0D9B93AEE8FB}" type="presOf" srcId="{E211B0C7-9780-41D4-A1D9-B7AA6BC89E02}" destId="{6F5950E0-9E92-42E7-9303-D7D7AFCE2312}" srcOrd="1" destOrd="0" presId="urn:microsoft.com/office/officeart/2005/8/layout/vProcess5"/>
    <dgm:cxn modelId="{35F47C8C-59A7-44DB-8367-267A5EE25939}" srcId="{CB5B4BAA-2DEA-4AE4-A5B3-74AF32A22C44}" destId="{532C4D18-B4BE-41B6-87BD-54C2AE922DDD}" srcOrd="0" destOrd="0" parTransId="{56FE92A4-9123-48A0-BD48-49BE005DE8DE}" sibTransId="{A33996E2-2137-4C17-9667-C7108344AC75}"/>
    <dgm:cxn modelId="{F232FB84-32B0-4D9C-838C-99F10101AD10}" type="presParOf" srcId="{BC7E1FFC-1734-48D5-9948-701828F98787}" destId="{F158E363-E8B4-4A48-B34A-6B2990DA38FD}" srcOrd="0" destOrd="0" presId="urn:microsoft.com/office/officeart/2005/8/layout/vProcess5"/>
    <dgm:cxn modelId="{619DC27B-BFD7-4BCF-9AFD-AE5B9D58CEC5}" type="presParOf" srcId="{BC7E1FFC-1734-48D5-9948-701828F98787}" destId="{B50F675F-4D16-4976-ACB3-E02DA877DF63}" srcOrd="1" destOrd="0" presId="urn:microsoft.com/office/officeart/2005/8/layout/vProcess5"/>
    <dgm:cxn modelId="{787DE127-D6C7-45F5-903E-98208C2AB5FE}" type="presParOf" srcId="{BC7E1FFC-1734-48D5-9948-701828F98787}" destId="{F1DBA342-0539-42FD-93C8-4123940B4887}" srcOrd="2" destOrd="0" presId="urn:microsoft.com/office/officeart/2005/8/layout/vProcess5"/>
    <dgm:cxn modelId="{A8A3EA0C-39FC-4409-ADB0-2BAD0B08D5A8}" type="presParOf" srcId="{BC7E1FFC-1734-48D5-9948-701828F98787}" destId="{6ECAF16F-468F-422F-8DFF-EC56B5B9DCA0}" srcOrd="3" destOrd="0" presId="urn:microsoft.com/office/officeart/2005/8/layout/vProcess5"/>
    <dgm:cxn modelId="{5C9DD6A9-505A-4A03-9852-589918B701B6}" type="presParOf" srcId="{BC7E1FFC-1734-48D5-9948-701828F98787}" destId="{D4784828-5000-41D1-A47D-928DFDADD2E6}" srcOrd="4" destOrd="0" presId="urn:microsoft.com/office/officeart/2005/8/layout/vProcess5"/>
    <dgm:cxn modelId="{4AE89B10-A0FD-478F-BF2C-831A6E32537D}" type="presParOf" srcId="{BC7E1FFC-1734-48D5-9948-701828F98787}" destId="{BB258F85-9C95-4F6D-A23B-162A6F05D5A8}" srcOrd="5" destOrd="0" presId="urn:microsoft.com/office/officeart/2005/8/layout/vProcess5"/>
    <dgm:cxn modelId="{B6E1FA89-4654-404C-B83D-AC44AD4F6A16}" type="presParOf" srcId="{BC7E1FFC-1734-48D5-9948-701828F98787}" destId="{C161459F-2AA9-45EB-8EF7-A6E135048601}" srcOrd="6" destOrd="0" presId="urn:microsoft.com/office/officeart/2005/8/layout/vProcess5"/>
    <dgm:cxn modelId="{C4F1F0E8-3304-480F-9631-C0ABE998167A}" type="presParOf" srcId="{BC7E1FFC-1734-48D5-9948-701828F98787}" destId="{88D8D615-6943-40B8-8748-A806BEE9BAD5}" srcOrd="7" destOrd="0" presId="urn:microsoft.com/office/officeart/2005/8/layout/vProcess5"/>
    <dgm:cxn modelId="{A8BC7094-7706-414F-AD8A-E72A3B3785C4}" type="presParOf" srcId="{BC7E1FFC-1734-48D5-9948-701828F98787}" destId="{6F5950E0-9E92-42E7-9303-D7D7AFCE231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C30292-31DE-43BB-9D20-E2AEAB87807F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6C1683D-C9F7-4F4A-AD2C-E61AEF6C5FAE}">
      <dgm:prSet phldrT="[텍스트]"/>
      <dgm:spPr/>
      <dgm:t>
        <a:bodyPr/>
        <a:lstStyle/>
        <a:p>
          <a:pPr latinLnBrk="1"/>
          <a:r>
            <a:rPr lang="en-US" altLang="en-US" dirty="0" smtClean="0"/>
            <a:t>./frameworks/base/core/</a:t>
          </a:r>
          <a:r>
            <a:rPr lang="en-US" altLang="en-US" dirty="0" err="1" smtClean="0"/>
            <a:t>jni</a:t>
          </a:r>
          <a:r>
            <a:rPr lang="en-US" altLang="en-US" dirty="0" smtClean="0"/>
            <a:t>/android_util_soundchange.cpp</a:t>
          </a:r>
          <a:endParaRPr lang="ko-KR" altLang="en-US" dirty="0"/>
        </a:p>
      </dgm:t>
    </dgm:pt>
    <dgm:pt modelId="{3D87D340-8681-4BE3-95DA-980AD3D3D4A5}" type="parTrans" cxnId="{30FF4A5E-EDC6-4F0A-BDBE-FF30D749A1D9}">
      <dgm:prSet/>
      <dgm:spPr/>
      <dgm:t>
        <a:bodyPr/>
        <a:lstStyle/>
        <a:p>
          <a:pPr latinLnBrk="1"/>
          <a:endParaRPr lang="ko-KR" altLang="en-US"/>
        </a:p>
      </dgm:t>
    </dgm:pt>
    <dgm:pt modelId="{CB8A4C79-CB02-45FF-9B24-87FC3E25F845}" type="sibTrans" cxnId="{30FF4A5E-EDC6-4F0A-BDBE-FF30D749A1D9}">
      <dgm:prSet/>
      <dgm:spPr/>
      <dgm:t>
        <a:bodyPr/>
        <a:lstStyle/>
        <a:p>
          <a:pPr latinLnBrk="1"/>
          <a:endParaRPr lang="ko-KR" altLang="en-US"/>
        </a:p>
      </dgm:t>
    </dgm:pt>
    <dgm:pt modelId="{450724B3-9A5A-40F0-B81E-FCCAFAA2C9DA}">
      <dgm:prSet phldrT="[텍스트]"/>
      <dgm:spPr/>
      <dgm:t>
        <a:bodyPr/>
        <a:lstStyle/>
        <a:p>
          <a:pPr latinLnBrk="1"/>
          <a:r>
            <a:rPr lang="en-US" altLang="en-US" dirty="0" smtClean="0"/>
            <a:t>::</a:t>
          </a:r>
          <a:r>
            <a:rPr lang="en-US" altLang="en-US" dirty="0" err="1" smtClean="0"/>
            <a:t>sound_change_service</a:t>
          </a:r>
          <a:r>
            <a:rPr lang="en-US" altLang="en-US" dirty="0" smtClean="0"/>
            <a:t>(mode);</a:t>
          </a:r>
          <a:endParaRPr lang="ko-KR" altLang="en-US" dirty="0"/>
        </a:p>
      </dgm:t>
    </dgm:pt>
    <dgm:pt modelId="{2C4064E5-1145-4E6C-8514-A44D59BFE687}" type="parTrans" cxnId="{6C61BBD5-2533-4191-9DB2-0F5DC58D1E8F}">
      <dgm:prSet/>
      <dgm:spPr/>
      <dgm:t>
        <a:bodyPr/>
        <a:lstStyle/>
        <a:p>
          <a:pPr latinLnBrk="1"/>
          <a:endParaRPr lang="ko-KR" altLang="en-US"/>
        </a:p>
      </dgm:t>
    </dgm:pt>
    <dgm:pt modelId="{135DF12D-DB45-4C08-82D2-16F054A70629}" type="sibTrans" cxnId="{6C61BBD5-2533-4191-9DB2-0F5DC58D1E8F}">
      <dgm:prSet/>
      <dgm:spPr/>
      <dgm:t>
        <a:bodyPr/>
        <a:lstStyle/>
        <a:p>
          <a:pPr latinLnBrk="1"/>
          <a:endParaRPr lang="ko-KR" altLang="en-US"/>
        </a:p>
      </dgm:t>
    </dgm:pt>
    <dgm:pt modelId="{3FAFFC66-38EE-4109-A581-909FC5F506C2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0A43763C-7DCD-4CBA-91AE-D9EA085C6395}" type="parTrans" cxnId="{7B22A225-3DA5-4443-A4FD-535C4486ECB5}">
      <dgm:prSet/>
      <dgm:spPr/>
      <dgm:t>
        <a:bodyPr/>
        <a:lstStyle/>
        <a:p>
          <a:pPr latinLnBrk="1"/>
          <a:endParaRPr lang="ko-KR" altLang="en-US"/>
        </a:p>
      </dgm:t>
    </dgm:pt>
    <dgm:pt modelId="{01CC3145-28AE-4EF0-8654-FD956BDB6C2C}" type="sibTrans" cxnId="{7B22A225-3DA5-4443-A4FD-535C4486ECB5}">
      <dgm:prSet/>
      <dgm:spPr/>
      <dgm:t>
        <a:bodyPr/>
        <a:lstStyle/>
        <a:p>
          <a:pPr latinLnBrk="1"/>
          <a:endParaRPr lang="ko-KR" altLang="en-US"/>
        </a:p>
      </dgm:t>
    </dgm:pt>
    <dgm:pt modelId="{1E6C8321-60A6-4ADB-B1D4-55FD9681420D}">
      <dgm:prSet phldrT="[텍스트]"/>
      <dgm:spPr/>
      <dgm:t>
        <a:bodyPr/>
        <a:lstStyle/>
        <a:p>
          <a:pPr latinLnBrk="1"/>
          <a:r>
            <a:rPr lang="en-US" altLang="en-US" dirty="0" smtClean="0"/>
            <a:t>./hardware/</a:t>
          </a:r>
          <a:r>
            <a:rPr lang="en-US" altLang="en-US" dirty="0" err="1" smtClean="0"/>
            <a:t>libhardware_legacy</a:t>
          </a:r>
          <a:r>
            <a:rPr lang="en-US" altLang="en-US" dirty="0" smtClean="0"/>
            <a:t>/</a:t>
          </a:r>
          <a:r>
            <a:rPr lang="en-US" altLang="en-US" dirty="0" err="1" smtClean="0"/>
            <a:t>soundchange</a:t>
          </a:r>
          <a:r>
            <a:rPr lang="en-US" altLang="en-US" dirty="0" smtClean="0"/>
            <a:t>/</a:t>
          </a:r>
          <a:r>
            <a:rPr lang="en-US" altLang="en-US" dirty="0" err="1" smtClean="0"/>
            <a:t>soundchange.c</a:t>
          </a:r>
          <a:endParaRPr lang="ko-KR" altLang="en-US" dirty="0"/>
        </a:p>
      </dgm:t>
    </dgm:pt>
    <dgm:pt modelId="{A8B478A0-5EE8-4DFB-85A3-C61DEB9310F2}" type="parTrans" cxnId="{BFCCD04B-772C-4E7D-A069-F37D2C556B5A}">
      <dgm:prSet/>
      <dgm:spPr/>
      <dgm:t>
        <a:bodyPr/>
        <a:lstStyle/>
        <a:p>
          <a:pPr latinLnBrk="1"/>
          <a:endParaRPr lang="ko-KR" altLang="en-US"/>
        </a:p>
      </dgm:t>
    </dgm:pt>
    <dgm:pt modelId="{93890FBD-3B15-4C46-80AD-219C7BB5D924}" type="sibTrans" cxnId="{BFCCD04B-772C-4E7D-A069-F37D2C556B5A}">
      <dgm:prSet/>
      <dgm:spPr/>
      <dgm:t>
        <a:bodyPr/>
        <a:lstStyle/>
        <a:p>
          <a:pPr latinLnBrk="1"/>
          <a:endParaRPr lang="ko-KR" altLang="en-US"/>
        </a:p>
      </dgm:t>
    </dgm:pt>
    <dgm:pt modelId="{2ACEB949-3527-41E1-9460-679750B7D9E6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int</a:t>
          </a:r>
          <a:r>
            <a:rPr lang="en-US" altLang="en-US" dirty="0" smtClean="0"/>
            <a:t> </a:t>
          </a:r>
          <a:r>
            <a:rPr lang="en-US" altLang="en-US" dirty="0" err="1" smtClean="0"/>
            <a:t>sound_change_service</a:t>
          </a:r>
          <a:r>
            <a:rPr lang="en-US" altLang="en-US" dirty="0" smtClean="0"/>
            <a:t>(</a:t>
          </a:r>
          <a:r>
            <a:rPr lang="en-US" altLang="en-US" dirty="0" err="1" smtClean="0"/>
            <a:t>int</a:t>
          </a:r>
          <a:r>
            <a:rPr lang="en-US" altLang="en-US" dirty="0" smtClean="0"/>
            <a:t> mode)</a:t>
          </a:r>
          <a:endParaRPr lang="ko-KR" altLang="en-US" dirty="0"/>
        </a:p>
      </dgm:t>
    </dgm:pt>
    <dgm:pt modelId="{86B22A2E-94AF-4E72-8D12-CAEB4B1946AD}" type="parTrans" cxnId="{2ACDE086-3D7E-4780-984C-4A8A257544D0}">
      <dgm:prSet/>
      <dgm:spPr/>
      <dgm:t>
        <a:bodyPr/>
        <a:lstStyle/>
        <a:p>
          <a:pPr latinLnBrk="1"/>
          <a:endParaRPr lang="ko-KR" altLang="en-US"/>
        </a:p>
      </dgm:t>
    </dgm:pt>
    <dgm:pt modelId="{855299FB-D0DF-4F82-A96D-E2458C5905C9}" type="sibTrans" cxnId="{2ACDE086-3D7E-4780-984C-4A8A257544D0}">
      <dgm:prSet/>
      <dgm:spPr/>
      <dgm:t>
        <a:bodyPr/>
        <a:lstStyle/>
        <a:p>
          <a:pPr latinLnBrk="1"/>
          <a:endParaRPr lang="ko-KR" altLang="en-US"/>
        </a:p>
      </dgm:t>
    </dgm:pt>
    <dgm:pt modelId="{BE64BA79-92F0-4F5D-84D3-54028D44AEA2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6484CA21-5CCA-4369-A58C-9A3AE82F6D28}" type="parTrans" cxnId="{17404AB4-CA1C-4EAA-83D5-20B1672D10AB}">
      <dgm:prSet/>
      <dgm:spPr/>
      <dgm:t>
        <a:bodyPr/>
        <a:lstStyle/>
        <a:p>
          <a:pPr latinLnBrk="1"/>
          <a:endParaRPr lang="ko-KR" altLang="en-US"/>
        </a:p>
      </dgm:t>
    </dgm:pt>
    <dgm:pt modelId="{48EF9D06-BE50-4456-B43F-5FB538EA54B0}" type="sibTrans" cxnId="{17404AB4-CA1C-4EAA-83D5-20B1672D10AB}">
      <dgm:prSet/>
      <dgm:spPr/>
      <dgm:t>
        <a:bodyPr/>
        <a:lstStyle/>
        <a:p>
          <a:pPr latinLnBrk="1"/>
          <a:endParaRPr lang="ko-KR" altLang="en-US"/>
        </a:p>
      </dgm:t>
    </dgm:pt>
    <dgm:pt modelId="{D6A09D78-A040-40FD-90CF-254439AA34F4}">
      <dgm:prSet phldrT="[텍스트]"/>
      <dgm:spPr/>
      <dgm:t>
        <a:bodyPr/>
        <a:lstStyle/>
        <a:p>
          <a:pPr latinLnBrk="1"/>
          <a:r>
            <a:rPr lang="en-US" altLang="en-US" dirty="0" smtClean="0"/>
            <a:t>libandroid_runtime.so</a:t>
          </a:r>
          <a:endParaRPr lang="ko-KR" altLang="en-US" dirty="0"/>
        </a:p>
      </dgm:t>
    </dgm:pt>
    <dgm:pt modelId="{8B2CE6CB-76F2-425B-8BA2-BD0264F3DF4C}" type="sibTrans" cxnId="{55E6E919-92E1-4C8C-8DBE-047447D3F2F1}">
      <dgm:prSet/>
      <dgm:spPr/>
      <dgm:t>
        <a:bodyPr/>
        <a:lstStyle/>
        <a:p>
          <a:pPr latinLnBrk="1"/>
          <a:endParaRPr lang="ko-KR" altLang="en-US"/>
        </a:p>
      </dgm:t>
    </dgm:pt>
    <dgm:pt modelId="{E5B11237-4D53-44DE-B93E-6BB6FDB1F42A}" type="parTrans" cxnId="{55E6E919-92E1-4C8C-8DBE-047447D3F2F1}">
      <dgm:prSet/>
      <dgm:spPr/>
      <dgm:t>
        <a:bodyPr/>
        <a:lstStyle/>
        <a:p>
          <a:pPr latinLnBrk="1"/>
          <a:endParaRPr lang="ko-KR" altLang="en-US"/>
        </a:p>
      </dgm:t>
    </dgm:pt>
    <dgm:pt modelId="{9293B701-F4DA-4F4A-8436-3D8314292CF8}" type="pres">
      <dgm:prSet presAssocID="{F8C30292-31DE-43BB-9D20-E2AEAB87807F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3B201F-9AFB-444D-AC22-1994BDB1A63F}" type="pres">
      <dgm:prSet presAssocID="{F8C30292-31DE-43BB-9D20-E2AEAB87807F}" presName="outerBox" presStyleCnt="0"/>
      <dgm:spPr/>
    </dgm:pt>
    <dgm:pt modelId="{529C2C9A-94BE-4C6F-9AA7-FACE5520D091}" type="pres">
      <dgm:prSet presAssocID="{F8C30292-31DE-43BB-9D20-E2AEAB87807F}" presName="outerBoxParent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69B71E0-370F-4193-8C0E-35227994A2D7}" type="pres">
      <dgm:prSet presAssocID="{F8C30292-31DE-43BB-9D20-E2AEAB87807F}" presName="outerBoxChildren" presStyleCnt="0"/>
      <dgm:spPr/>
    </dgm:pt>
    <dgm:pt modelId="{B45BB5F4-526B-4488-B373-369CB01BC943}" type="pres">
      <dgm:prSet presAssocID="{F8C30292-31DE-43BB-9D20-E2AEAB87807F}" presName="middleBox" presStyleCnt="0"/>
      <dgm:spPr/>
    </dgm:pt>
    <dgm:pt modelId="{88271BF5-21EE-4B9C-882F-B8BEF81236D9}" type="pres">
      <dgm:prSet presAssocID="{F8C30292-31DE-43BB-9D20-E2AEAB87807F}" presName="middleBoxParent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1E692E5-7276-4B88-BBB4-0895A21C0C10}" type="pres">
      <dgm:prSet presAssocID="{F8C30292-31DE-43BB-9D20-E2AEAB87807F}" presName="middleBoxChildren" presStyleCnt="0"/>
      <dgm:spPr/>
    </dgm:pt>
    <dgm:pt modelId="{886C46E6-3239-436D-834B-FE3053979871}" type="pres">
      <dgm:prSet presAssocID="{450724B3-9A5A-40F0-B81E-FCCAFAA2C9DA}" presName="mChild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918B71-C03D-481B-9497-A32314A7DD04}" type="pres">
      <dgm:prSet presAssocID="{135DF12D-DB45-4C08-82D2-16F054A70629}" presName="middleSibTrans" presStyleCnt="0"/>
      <dgm:spPr/>
    </dgm:pt>
    <dgm:pt modelId="{B31F47CF-1837-49FC-BF08-F2ECE50BFF2A}" type="pres">
      <dgm:prSet presAssocID="{3FAFFC66-38EE-4109-A581-909FC5F506C2}" presName="mChild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5F051EF-B24D-4A61-AE37-2DF1169B7584}" type="pres">
      <dgm:prSet presAssocID="{F8C30292-31DE-43BB-9D20-E2AEAB87807F}" presName="centerBox" presStyleCnt="0"/>
      <dgm:spPr/>
    </dgm:pt>
    <dgm:pt modelId="{91954EEC-7A75-4786-B7E0-4A6F52B5DC1B}" type="pres">
      <dgm:prSet presAssocID="{F8C30292-31DE-43BB-9D20-E2AEAB87807F}" presName="centerBoxParent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BBEC423-B4B8-4E8A-AD39-FA06DC17B368}" type="pres">
      <dgm:prSet presAssocID="{F8C30292-31DE-43BB-9D20-E2AEAB87807F}" presName="centerBoxChildren" presStyleCnt="0"/>
      <dgm:spPr/>
    </dgm:pt>
    <dgm:pt modelId="{D79E6626-CAD9-4B88-97D7-95FBF476E0FA}" type="pres">
      <dgm:prSet presAssocID="{2ACEB949-3527-41E1-9460-679750B7D9E6}" presName="cChild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44B4C0-E372-4471-A8AB-DC8D13F535D1}" type="pres">
      <dgm:prSet presAssocID="{855299FB-D0DF-4F82-A96D-E2458C5905C9}" presName="centerSibTrans" presStyleCnt="0"/>
      <dgm:spPr/>
    </dgm:pt>
    <dgm:pt modelId="{237728B0-BA34-41C6-BA36-1169DECB49BD}" type="pres">
      <dgm:prSet presAssocID="{BE64BA79-92F0-4F5D-84D3-54028D44AEA2}" presName="cChild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C486BCC-1751-44AA-8EBC-C25226244F64}" type="presOf" srcId="{F8C30292-31DE-43BB-9D20-E2AEAB87807F}" destId="{9293B701-F4DA-4F4A-8436-3D8314292CF8}" srcOrd="0" destOrd="0" presId="urn:microsoft.com/office/officeart/2005/8/layout/target2"/>
    <dgm:cxn modelId="{30FF4A5E-EDC6-4F0A-BDBE-FF30D749A1D9}" srcId="{F8C30292-31DE-43BB-9D20-E2AEAB87807F}" destId="{46C1683D-C9F7-4F4A-AD2C-E61AEF6C5FAE}" srcOrd="1" destOrd="0" parTransId="{3D87D340-8681-4BE3-95DA-980AD3D3D4A5}" sibTransId="{CB8A4C79-CB02-45FF-9B24-87FC3E25F845}"/>
    <dgm:cxn modelId="{55DE246E-1F70-44D5-94FB-383BF7561707}" type="presOf" srcId="{BE64BA79-92F0-4F5D-84D3-54028D44AEA2}" destId="{237728B0-BA34-41C6-BA36-1169DECB49BD}" srcOrd="0" destOrd="0" presId="urn:microsoft.com/office/officeart/2005/8/layout/target2"/>
    <dgm:cxn modelId="{E0F4356F-F506-48D5-A272-BA3002D94BE1}" type="presOf" srcId="{1E6C8321-60A6-4ADB-B1D4-55FD9681420D}" destId="{91954EEC-7A75-4786-B7E0-4A6F52B5DC1B}" srcOrd="0" destOrd="0" presId="urn:microsoft.com/office/officeart/2005/8/layout/target2"/>
    <dgm:cxn modelId="{4769E873-FAAA-4367-B847-A4729203E255}" type="presOf" srcId="{46C1683D-C9F7-4F4A-AD2C-E61AEF6C5FAE}" destId="{88271BF5-21EE-4B9C-882F-B8BEF81236D9}" srcOrd="0" destOrd="0" presId="urn:microsoft.com/office/officeart/2005/8/layout/target2"/>
    <dgm:cxn modelId="{9808FDEB-6960-4F6B-B4EB-0B84B6B5B3BA}" type="presOf" srcId="{2ACEB949-3527-41E1-9460-679750B7D9E6}" destId="{D79E6626-CAD9-4B88-97D7-95FBF476E0FA}" srcOrd="0" destOrd="0" presId="urn:microsoft.com/office/officeart/2005/8/layout/target2"/>
    <dgm:cxn modelId="{2ACDE086-3D7E-4780-984C-4A8A257544D0}" srcId="{1E6C8321-60A6-4ADB-B1D4-55FD9681420D}" destId="{2ACEB949-3527-41E1-9460-679750B7D9E6}" srcOrd="0" destOrd="0" parTransId="{86B22A2E-94AF-4E72-8D12-CAEB4B1946AD}" sibTransId="{855299FB-D0DF-4F82-A96D-E2458C5905C9}"/>
    <dgm:cxn modelId="{7B22A225-3DA5-4443-A4FD-535C4486ECB5}" srcId="{46C1683D-C9F7-4F4A-AD2C-E61AEF6C5FAE}" destId="{3FAFFC66-38EE-4109-A581-909FC5F506C2}" srcOrd="1" destOrd="0" parTransId="{0A43763C-7DCD-4CBA-91AE-D9EA085C6395}" sibTransId="{01CC3145-28AE-4EF0-8654-FD956BDB6C2C}"/>
    <dgm:cxn modelId="{17404AB4-CA1C-4EAA-83D5-20B1672D10AB}" srcId="{1E6C8321-60A6-4ADB-B1D4-55FD9681420D}" destId="{BE64BA79-92F0-4F5D-84D3-54028D44AEA2}" srcOrd="1" destOrd="0" parTransId="{6484CA21-5CCA-4369-A58C-9A3AE82F6D28}" sibTransId="{48EF9D06-BE50-4456-B43F-5FB538EA54B0}"/>
    <dgm:cxn modelId="{6C61BBD5-2533-4191-9DB2-0F5DC58D1E8F}" srcId="{46C1683D-C9F7-4F4A-AD2C-E61AEF6C5FAE}" destId="{450724B3-9A5A-40F0-B81E-FCCAFAA2C9DA}" srcOrd="0" destOrd="0" parTransId="{2C4064E5-1145-4E6C-8514-A44D59BFE687}" sibTransId="{135DF12D-DB45-4C08-82D2-16F054A70629}"/>
    <dgm:cxn modelId="{956382FF-A885-44DB-9306-DC1A3CBDAC5C}" type="presOf" srcId="{450724B3-9A5A-40F0-B81E-FCCAFAA2C9DA}" destId="{886C46E6-3239-436D-834B-FE3053979871}" srcOrd="0" destOrd="0" presId="urn:microsoft.com/office/officeart/2005/8/layout/target2"/>
    <dgm:cxn modelId="{2D193E77-326B-413A-AFAE-112C55C37709}" type="presOf" srcId="{D6A09D78-A040-40FD-90CF-254439AA34F4}" destId="{529C2C9A-94BE-4C6F-9AA7-FACE5520D091}" srcOrd="0" destOrd="0" presId="urn:microsoft.com/office/officeart/2005/8/layout/target2"/>
    <dgm:cxn modelId="{55E6E919-92E1-4C8C-8DBE-047447D3F2F1}" srcId="{F8C30292-31DE-43BB-9D20-E2AEAB87807F}" destId="{D6A09D78-A040-40FD-90CF-254439AA34F4}" srcOrd="0" destOrd="0" parTransId="{E5B11237-4D53-44DE-B93E-6BB6FDB1F42A}" sibTransId="{8B2CE6CB-76F2-425B-8BA2-BD0264F3DF4C}"/>
    <dgm:cxn modelId="{BFCCD04B-772C-4E7D-A069-F37D2C556B5A}" srcId="{F8C30292-31DE-43BB-9D20-E2AEAB87807F}" destId="{1E6C8321-60A6-4ADB-B1D4-55FD9681420D}" srcOrd="2" destOrd="0" parTransId="{A8B478A0-5EE8-4DFB-85A3-C61DEB9310F2}" sibTransId="{93890FBD-3B15-4C46-80AD-219C7BB5D924}"/>
    <dgm:cxn modelId="{62F9C461-05C8-40A0-8667-1859F7D9FF50}" type="presOf" srcId="{3FAFFC66-38EE-4109-A581-909FC5F506C2}" destId="{B31F47CF-1837-49FC-BF08-F2ECE50BFF2A}" srcOrd="0" destOrd="0" presId="urn:microsoft.com/office/officeart/2005/8/layout/target2"/>
    <dgm:cxn modelId="{80876005-3B27-4D5D-8469-C61041BE02DF}" type="presParOf" srcId="{9293B701-F4DA-4F4A-8436-3D8314292CF8}" destId="{F93B201F-9AFB-444D-AC22-1994BDB1A63F}" srcOrd="0" destOrd="0" presId="urn:microsoft.com/office/officeart/2005/8/layout/target2"/>
    <dgm:cxn modelId="{CED85491-CE9F-47A8-AE15-D541D9917C0E}" type="presParOf" srcId="{F93B201F-9AFB-444D-AC22-1994BDB1A63F}" destId="{529C2C9A-94BE-4C6F-9AA7-FACE5520D091}" srcOrd="0" destOrd="0" presId="urn:microsoft.com/office/officeart/2005/8/layout/target2"/>
    <dgm:cxn modelId="{3D9678C0-7FCB-4460-A60D-2A1C32CD22BD}" type="presParOf" srcId="{F93B201F-9AFB-444D-AC22-1994BDB1A63F}" destId="{569B71E0-370F-4193-8C0E-35227994A2D7}" srcOrd="1" destOrd="0" presId="urn:microsoft.com/office/officeart/2005/8/layout/target2"/>
    <dgm:cxn modelId="{34003F39-88F4-4477-812F-403AA0E8E8FE}" type="presParOf" srcId="{9293B701-F4DA-4F4A-8436-3D8314292CF8}" destId="{B45BB5F4-526B-4488-B373-369CB01BC943}" srcOrd="1" destOrd="0" presId="urn:microsoft.com/office/officeart/2005/8/layout/target2"/>
    <dgm:cxn modelId="{A95543A0-F276-4EBB-BF81-6FC6AE76A9E9}" type="presParOf" srcId="{B45BB5F4-526B-4488-B373-369CB01BC943}" destId="{88271BF5-21EE-4B9C-882F-B8BEF81236D9}" srcOrd="0" destOrd="0" presId="urn:microsoft.com/office/officeart/2005/8/layout/target2"/>
    <dgm:cxn modelId="{82785739-C298-41E8-B7F7-3FBCE47CB599}" type="presParOf" srcId="{B45BB5F4-526B-4488-B373-369CB01BC943}" destId="{31E692E5-7276-4B88-BBB4-0895A21C0C10}" srcOrd="1" destOrd="0" presId="urn:microsoft.com/office/officeart/2005/8/layout/target2"/>
    <dgm:cxn modelId="{DCBF1BF1-3D80-4180-9F32-E3001A400909}" type="presParOf" srcId="{31E692E5-7276-4B88-BBB4-0895A21C0C10}" destId="{886C46E6-3239-436D-834B-FE3053979871}" srcOrd="0" destOrd="0" presId="urn:microsoft.com/office/officeart/2005/8/layout/target2"/>
    <dgm:cxn modelId="{89DF6AEE-7A8D-4B1D-95B3-76444F64C6AC}" type="presParOf" srcId="{31E692E5-7276-4B88-BBB4-0895A21C0C10}" destId="{FD918B71-C03D-481B-9497-A32314A7DD04}" srcOrd="1" destOrd="0" presId="urn:microsoft.com/office/officeart/2005/8/layout/target2"/>
    <dgm:cxn modelId="{72094901-D727-48BB-8279-C8EE68CB851E}" type="presParOf" srcId="{31E692E5-7276-4B88-BBB4-0895A21C0C10}" destId="{B31F47CF-1837-49FC-BF08-F2ECE50BFF2A}" srcOrd="2" destOrd="0" presId="urn:microsoft.com/office/officeart/2005/8/layout/target2"/>
    <dgm:cxn modelId="{E734B50D-6494-4BC8-A6C2-2047E4BC1BB4}" type="presParOf" srcId="{9293B701-F4DA-4F4A-8436-3D8314292CF8}" destId="{D5F051EF-B24D-4A61-AE37-2DF1169B7584}" srcOrd="2" destOrd="0" presId="urn:microsoft.com/office/officeart/2005/8/layout/target2"/>
    <dgm:cxn modelId="{3C3BEAEC-79BA-4B7B-AF66-CA889B9E5A24}" type="presParOf" srcId="{D5F051EF-B24D-4A61-AE37-2DF1169B7584}" destId="{91954EEC-7A75-4786-B7E0-4A6F52B5DC1B}" srcOrd="0" destOrd="0" presId="urn:microsoft.com/office/officeart/2005/8/layout/target2"/>
    <dgm:cxn modelId="{357D97BA-6FAB-425B-9A3A-9773B6DAD624}" type="presParOf" srcId="{D5F051EF-B24D-4A61-AE37-2DF1169B7584}" destId="{2BBEC423-B4B8-4E8A-AD39-FA06DC17B368}" srcOrd="1" destOrd="0" presId="urn:microsoft.com/office/officeart/2005/8/layout/target2"/>
    <dgm:cxn modelId="{E7451271-25AE-4517-B660-FD3C21E9592F}" type="presParOf" srcId="{2BBEC423-B4B8-4E8A-AD39-FA06DC17B368}" destId="{D79E6626-CAD9-4B88-97D7-95FBF476E0FA}" srcOrd="0" destOrd="0" presId="urn:microsoft.com/office/officeart/2005/8/layout/target2"/>
    <dgm:cxn modelId="{2731732B-CECA-4DFC-8FC5-6620D1DA09AE}" type="presParOf" srcId="{2BBEC423-B4B8-4E8A-AD39-FA06DC17B368}" destId="{0A44B4C0-E372-4471-A8AB-DC8D13F535D1}" srcOrd="1" destOrd="0" presId="urn:microsoft.com/office/officeart/2005/8/layout/target2"/>
    <dgm:cxn modelId="{40C35E44-D474-4EAF-A916-1F95596BB931}" type="presParOf" srcId="{2BBEC423-B4B8-4E8A-AD39-FA06DC17B368}" destId="{237728B0-BA34-41C6-BA36-1169DECB49BD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F28E8-418B-499D-ABCC-1C98611E7147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APP</a:t>
          </a:r>
          <a:endParaRPr lang="ko-KR" altLang="en-US" sz="1500" kern="1200" dirty="0"/>
        </a:p>
      </dsp:txBody>
      <dsp:txXfrm rot="5400000">
        <a:off x="-247798" y="249366"/>
        <a:ext cx="1651992" cy="1156394"/>
      </dsp:txXfrm>
    </dsp:sp>
    <dsp:sp modelId="{08FD3A25-A11A-4485-9735-1F3582345691}">
      <dsp:nvSpPr>
        <dsp:cNvPr id="0" name=""/>
        <dsp:cNvSpPr/>
      </dsp:nvSpPr>
      <dsp:spPr>
        <a:xfrm rot="5400000">
          <a:off x="3927499" y="-2769537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200" b="1" kern="1200" dirty="0" err="1" smtClean="0"/>
            <a:t>mSoundChangeManager</a:t>
          </a:r>
          <a:r>
            <a:rPr lang="en-US" altLang="ko-KR" sz="1200" b="1" kern="1200" dirty="0" smtClean="0"/>
            <a:t> = (</a:t>
          </a:r>
          <a:r>
            <a:rPr lang="en-US" altLang="ko-KR" sz="1200" b="1" kern="1200" dirty="0" err="1" smtClean="0"/>
            <a:t>SoundChangeManager</a:t>
          </a:r>
          <a:r>
            <a:rPr lang="en-US" altLang="ko-KR" sz="1200" b="1" kern="1200" dirty="0" smtClean="0"/>
            <a:t>) </a:t>
          </a:r>
          <a:r>
            <a:rPr lang="en-US" altLang="ko-KR" sz="1200" b="1" kern="1200" dirty="0" err="1" smtClean="0"/>
            <a:t>getSystemService</a:t>
          </a:r>
          <a:r>
            <a:rPr lang="en-US" altLang="ko-KR" sz="1200" b="1" kern="1200" dirty="0" smtClean="0"/>
            <a:t>(SOUNDCHANGE_SERVICE);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200" kern="1200" dirty="0" smtClean="0"/>
            <a:t>./packages/apps/Settings/</a:t>
          </a:r>
          <a:r>
            <a:rPr lang="en-US" altLang="ko-KR" sz="1200" kern="1200" dirty="0" err="1" smtClean="0"/>
            <a:t>src</a:t>
          </a:r>
          <a:r>
            <a:rPr lang="en-US" altLang="ko-KR" sz="1200" kern="1200" dirty="0" smtClean="0"/>
            <a:t>/com/android/settings/SoundAndDisplaySettings.java</a:t>
          </a:r>
          <a:endParaRPr lang="ko-KR" altLang="en-US" sz="1200" kern="1200" dirty="0"/>
        </a:p>
      </dsp:txBody>
      <dsp:txXfrm rot="5400000">
        <a:off x="3927499" y="-2769537"/>
        <a:ext cx="1073794" cy="6616005"/>
      </dsp:txXfrm>
    </dsp:sp>
    <dsp:sp modelId="{A7E1946D-50FF-4ED9-9E8F-7004F9719A12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FRAMEWORK</a:t>
          </a:r>
          <a:endParaRPr lang="ko-KR" altLang="en-US" sz="1500" kern="1200" dirty="0"/>
        </a:p>
      </dsp:txBody>
      <dsp:txXfrm rot="5400000">
        <a:off x="-247798" y="1707802"/>
        <a:ext cx="1651992" cy="1156394"/>
      </dsp:txXfrm>
    </dsp:sp>
    <dsp:sp modelId="{4180FC6D-27C8-4682-9AEF-0C118EC5403D}">
      <dsp:nvSpPr>
        <dsp:cNvPr id="0" name=""/>
        <dsp:cNvSpPr/>
      </dsp:nvSpPr>
      <dsp:spPr>
        <a:xfrm rot="5400000">
          <a:off x="3927499" y="-1311101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200" kern="1200" dirty="0" smtClean="0"/>
            <a:t>public Object </a:t>
          </a:r>
          <a:r>
            <a:rPr lang="en-US" altLang="ko-KR" sz="1200" kern="1200" dirty="0" err="1" smtClean="0"/>
            <a:t>getSystemService</a:t>
          </a:r>
          <a:r>
            <a:rPr lang="en-US" altLang="ko-KR" sz="1200" kern="1200" dirty="0" smtClean="0"/>
            <a:t>(String name) {..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200" b="1" kern="1200" dirty="0" smtClean="0"/>
            <a:t>./frameworks/base/core/java/android/app/ApplicationContext.java</a:t>
          </a:r>
        </a:p>
      </dsp:txBody>
      <dsp:txXfrm rot="5400000">
        <a:off x="3927499" y="-1311101"/>
        <a:ext cx="1073794" cy="6616005"/>
      </dsp:txXfrm>
    </dsp:sp>
    <dsp:sp modelId="{636CCDAE-49F8-4792-A9BC-101FA650D2E1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kern="1200" dirty="0" smtClean="0"/>
            <a:t>FRAMEWORK</a:t>
          </a:r>
          <a:endParaRPr lang="ko-KR" altLang="en-US" sz="1500" kern="1200" dirty="0"/>
        </a:p>
      </dsp:txBody>
      <dsp:txXfrm rot="5400000">
        <a:off x="-247798" y="3166238"/>
        <a:ext cx="1651992" cy="1156394"/>
      </dsp:txXfrm>
    </dsp:sp>
    <dsp:sp modelId="{F6C5147D-EDF4-4203-AA37-A8ADEADC1914}">
      <dsp:nvSpPr>
        <dsp:cNvPr id="0" name=""/>
        <dsp:cNvSpPr/>
      </dsp:nvSpPr>
      <dsp:spPr>
        <a:xfrm rot="5400000">
          <a:off x="3927499" y="147334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400" kern="1200" dirty="0" smtClean="0"/>
            <a:t>private </a:t>
          </a:r>
          <a:r>
            <a:rPr lang="en-US" altLang="ko-KR" sz="1400" kern="1200" dirty="0" err="1" smtClean="0"/>
            <a:t>SoundChangeManager</a:t>
          </a:r>
          <a:r>
            <a:rPr lang="en-US" altLang="ko-KR" sz="1400" kern="1200" dirty="0" smtClean="0"/>
            <a:t> </a:t>
          </a:r>
          <a:r>
            <a:rPr lang="en-US" altLang="ko-KR" sz="1400" kern="1200" dirty="0" err="1" smtClean="0"/>
            <a:t>getSoundChangeManager</a:t>
          </a:r>
          <a:r>
            <a:rPr lang="en-US" altLang="ko-KR" sz="1400" kern="1200" dirty="0" smtClean="0"/>
            <a:t>(){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400" b="1" kern="1200" dirty="0" smtClean="0"/>
            <a:t>}./frameworks/base/core/java/android/app/ApplicationContext.java</a:t>
          </a:r>
        </a:p>
      </dsp:txBody>
      <dsp:txXfrm rot="5400000">
        <a:off x="3927499" y="147334"/>
        <a:ext cx="1073794" cy="6616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6D8A4B-C25C-4833-8AB9-8F245406E747}">
      <dsp:nvSpPr>
        <dsp:cNvPr id="0" name=""/>
        <dsp:cNvSpPr/>
      </dsp:nvSpPr>
      <dsp:spPr>
        <a:xfrm>
          <a:off x="3074333" y="303"/>
          <a:ext cx="2348276" cy="1526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00" b="1" kern="1200" dirty="0" smtClean="0"/>
            <a:t>else if (</a:t>
          </a:r>
          <a:r>
            <a:rPr lang="en-US" altLang="ko-KR" sz="1000" b="1" kern="1200" dirty="0" err="1" smtClean="0"/>
            <a:t>KEY_SOUND_CHANGE.equals</a:t>
          </a:r>
          <a:r>
            <a:rPr lang="en-US" altLang="ko-KR" sz="1000" b="1" kern="1200" dirty="0" smtClean="0"/>
            <a:t>(key</a:t>
          </a:r>
          <a:endParaRPr lang="ko-KR" altLang="en-US" sz="1000" kern="1200" dirty="0"/>
        </a:p>
      </dsp:txBody>
      <dsp:txXfrm>
        <a:off x="3074333" y="303"/>
        <a:ext cx="2348276" cy="1526379"/>
      </dsp:txXfrm>
    </dsp:sp>
    <dsp:sp modelId="{B1E83078-08DA-44CA-9C75-EC7B11D4A0D1}">
      <dsp:nvSpPr>
        <dsp:cNvPr id="0" name=""/>
        <dsp:cNvSpPr/>
      </dsp:nvSpPr>
      <dsp:spPr>
        <a:xfrm>
          <a:off x="2214983" y="763493"/>
          <a:ext cx="4066976" cy="4066976"/>
        </a:xfrm>
        <a:custGeom>
          <a:avLst/>
          <a:gdLst/>
          <a:ahLst/>
          <a:cxnLst/>
          <a:rect l="0" t="0" r="0" b="0"/>
          <a:pathLst>
            <a:path>
              <a:moveTo>
                <a:pt x="3224640" y="385388"/>
              </a:moveTo>
              <a:arcTo wR="2033488" hR="2033488" stAng="18351434" swAng="36429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12A78-A030-4734-A135-850484F36B65}">
      <dsp:nvSpPr>
        <dsp:cNvPr id="0" name=""/>
        <dsp:cNvSpPr/>
      </dsp:nvSpPr>
      <dsp:spPr>
        <a:xfrm>
          <a:off x="4835386" y="3050536"/>
          <a:ext cx="2348276" cy="1526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00" kern="1200" dirty="0" err="1" smtClean="0"/>
            <a:t>android:key</a:t>
          </a:r>
          <a:r>
            <a:rPr lang="en-US" altLang="ko-KR" sz="1000" kern="1200" dirty="0" smtClean="0"/>
            <a:t>="</a:t>
          </a:r>
          <a:r>
            <a:rPr lang="en-US" altLang="ko-KR" sz="1000" kern="1200" dirty="0" err="1" smtClean="0"/>
            <a:t>sound_change</a:t>
          </a:r>
          <a:r>
            <a:rPr lang="en-US" altLang="ko-KR" sz="1000" kern="1200" dirty="0" smtClean="0"/>
            <a:t>“</a:t>
          </a:r>
          <a:endParaRPr lang="ko-KR" altLang="en-US" sz="1000" kern="1200" dirty="0"/>
        </a:p>
      </dsp:txBody>
      <dsp:txXfrm>
        <a:off x="4835386" y="3050536"/>
        <a:ext cx="2348276" cy="1526379"/>
      </dsp:txXfrm>
    </dsp:sp>
    <dsp:sp modelId="{40549CFB-093D-410A-B514-72A4709CF1C1}">
      <dsp:nvSpPr>
        <dsp:cNvPr id="0" name=""/>
        <dsp:cNvSpPr/>
      </dsp:nvSpPr>
      <dsp:spPr>
        <a:xfrm>
          <a:off x="2214983" y="763493"/>
          <a:ext cx="4066976" cy="4066976"/>
        </a:xfrm>
        <a:custGeom>
          <a:avLst/>
          <a:gdLst/>
          <a:ahLst/>
          <a:cxnLst/>
          <a:rect l="0" t="0" r="0" b="0"/>
          <a:pathLst>
            <a:path>
              <a:moveTo>
                <a:pt x="2999544" y="3822849"/>
              </a:moveTo>
              <a:arcTo wR="2033488" hR="2033488" stAng="3698153" swAng="34036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6E3DA-66E0-4E2A-9DCD-7A27B3859FFF}">
      <dsp:nvSpPr>
        <dsp:cNvPr id="0" name=""/>
        <dsp:cNvSpPr/>
      </dsp:nvSpPr>
      <dsp:spPr>
        <a:xfrm>
          <a:off x="1313281" y="3050536"/>
          <a:ext cx="2348276" cy="1526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00" kern="1200" dirty="0" smtClean="0"/>
            <a:t>private static final String KEY_SOUND_CHANGE = "</a:t>
          </a:r>
          <a:r>
            <a:rPr lang="en-US" altLang="ko-KR" sz="1000" kern="1200" dirty="0" err="1" smtClean="0"/>
            <a:t>sound_change</a:t>
          </a:r>
          <a:r>
            <a:rPr lang="en-US" altLang="ko-KR" sz="1000" kern="1200" dirty="0" smtClean="0"/>
            <a:t>";</a:t>
          </a:r>
          <a:endParaRPr lang="ko-KR" altLang="en-US" sz="1000" kern="1200" dirty="0"/>
        </a:p>
      </dsp:txBody>
      <dsp:txXfrm>
        <a:off x="1313281" y="3050536"/>
        <a:ext cx="2348276" cy="1526379"/>
      </dsp:txXfrm>
    </dsp:sp>
    <dsp:sp modelId="{B7AC4B41-113A-42D7-930E-909AB4DAE52C}">
      <dsp:nvSpPr>
        <dsp:cNvPr id="0" name=""/>
        <dsp:cNvSpPr/>
      </dsp:nvSpPr>
      <dsp:spPr>
        <a:xfrm>
          <a:off x="2214983" y="763493"/>
          <a:ext cx="4066976" cy="4066976"/>
        </a:xfrm>
        <a:custGeom>
          <a:avLst/>
          <a:gdLst/>
          <a:ahLst/>
          <a:cxnLst/>
          <a:rect l="0" t="0" r="0" b="0"/>
          <a:pathLst>
            <a:path>
              <a:moveTo>
                <a:pt x="13368" y="2266278"/>
              </a:moveTo>
              <a:arcTo wR="2033488" hR="2033488" stAng="10405588" swAng="36429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496A4-28E2-4FB9-87E8-A7A5EFF2B2CD}">
      <dsp:nvSpPr>
        <dsp:cNvPr id="0" name=""/>
        <dsp:cNvSpPr/>
      </dsp:nvSpPr>
      <dsp:spPr>
        <a:xfrm>
          <a:off x="0" y="3441586"/>
          <a:ext cx="7772400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smtClean="0"/>
            <a:t>./frameworks/base/</a:t>
          </a:r>
          <a:r>
            <a:rPr lang="en-US" altLang="en-US" sz="1700" kern="1200" dirty="0" err="1" smtClean="0"/>
            <a:t>soundchange</a:t>
          </a:r>
          <a:r>
            <a:rPr lang="en-US" altLang="en-US" sz="1700" kern="1200" dirty="0" smtClean="0"/>
            <a:t>/java/android/</a:t>
          </a:r>
          <a:r>
            <a:rPr lang="en-US" altLang="en-US" sz="1700" kern="1200" dirty="0" err="1" smtClean="0"/>
            <a:t>util</a:t>
          </a:r>
          <a:r>
            <a:rPr lang="en-US" altLang="en-US" sz="1700" kern="1200" dirty="0" smtClean="0"/>
            <a:t>/</a:t>
          </a:r>
          <a:r>
            <a:rPr lang="en-US" altLang="en-US" sz="1700" kern="1200" dirty="0" err="1" smtClean="0"/>
            <a:t>soundchange</a:t>
          </a:r>
          <a:r>
            <a:rPr lang="en-US" altLang="en-US" sz="1700" kern="1200" dirty="0" smtClean="0"/>
            <a:t>/SoundChangeNative.java</a:t>
          </a:r>
          <a:endParaRPr lang="ko-KR" altLang="en-US" sz="1700" kern="1200" dirty="0"/>
        </a:p>
      </dsp:txBody>
      <dsp:txXfrm>
        <a:off x="0" y="3441586"/>
        <a:ext cx="7772400" cy="609986"/>
      </dsp:txXfrm>
    </dsp:sp>
    <dsp:sp modelId="{7D7C9926-D323-4C26-B2FD-D29D2A669BD0}">
      <dsp:nvSpPr>
        <dsp:cNvPr id="0" name=""/>
        <dsp:cNvSpPr/>
      </dsp:nvSpPr>
      <dsp:spPr>
        <a:xfrm>
          <a:off x="0" y="4028981"/>
          <a:ext cx="7772400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200" kern="1200" dirty="0" smtClean="0"/>
            <a:t>public native static void </a:t>
          </a:r>
          <a:r>
            <a:rPr lang="en-US" altLang="en-US" sz="1200" kern="1200" dirty="0" err="1" smtClean="0"/>
            <a:t>SoundDriverChange</a:t>
          </a:r>
          <a:r>
            <a:rPr lang="en-US" altLang="en-US" sz="1200" kern="1200" dirty="0" smtClean="0"/>
            <a:t>(</a:t>
          </a:r>
          <a:r>
            <a:rPr lang="en-US" altLang="en-US" sz="1200" kern="1200" dirty="0" err="1" smtClean="0"/>
            <a:t>int</a:t>
          </a:r>
          <a:r>
            <a:rPr lang="en-US" altLang="en-US" sz="1200" kern="1200" dirty="0" smtClean="0"/>
            <a:t> mode);}</a:t>
          </a:r>
          <a:endParaRPr lang="ko-KR" altLang="en-US" sz="1200" kern="1200" dirty="0"/>
        </a:p>
      </dsp:txBody>
      <dsp:txXfrm>
        <a:off x="0" y="4028981"/>
        <a:ext cx="7772400" cy="519618"/>
      </dsp:txXfrm>
    </dsp:sp>
    <dsp:sp modelId="{2E5EF28A-8BC6-4761-8262-8F328F9D8264}">
      <dsp:nvSpPr>
        <dsp:cNvPr id="0" name=""/>
        <dsp:cNvSpPr/>
      </dsp:nvSpPr>
      <dsp:spPr>
        <a:xfrm rot="10800000">
          <a:off x="0" y="1721197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smtClean="0"/>
            <a:t>./frameworks/base/services/java/com/android/server/SoundChangeService.java</a:t>
          </a:r>
          <a:endParaRPr lang="ko-KR" altLang="en-US" sz="1700" kern="1200" dirty="0"/>
        </a:p>
      </dsp:txBody>
      <dsp:txXfrm>
        <a:off x="0" y="1721197"/>
        <a:ext cx="7772400" cy="609803"/>
      </dsp:txXfrm>
    </dsp:sp>
    <dsp:sp modelId="{9ADF1D9A-12A7-4EC7-9FD3-D98F5A0CF296}">
      <dsp:nvSpPr>
        <dsp:cNvPr id="0" name=""/>
        <dsp:cNvSpPr/>
      </dsp:nvSpPr>
      <dsp:spPr>
        <a:xfrm>
          <a:off x="0" y="2331001"/>
          <a:ext cx="388619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smtClean="0"/>
            <a:t> </a:t>
          </a:r>
          <a:r>
            <a:rPr lang="en-US" altLang="en-US" sz="1700" kern="1200" dirty="0" err="1" smtClean="0"/>
            <a:t>setSoundChangeMode</a:t>
          </a:r>
          <a:r>
            <a:rPr lang="en-US" altLang="en-US" sz="1700" kern="1200" dirty="0" smtClean="0"/>
            <a:t>(</a:t>
          </a:r>
          <a:r>
            <a:rPr lang="en-US" altLang="en-US" sz="1700" kern="1200" dirty="0" err="1" smtClean="0"/>
            <a:t>mPreSoundChangeState</a:t>
          </a:r>
          <a:r>
            <a:rPr lang="en-US" altLang="en-US" sz="1700" kern="1200" dirty="0" smtClean="0"/>
            <a:t>);</a:t>
          </a:r>
          <a:endParaRPr lang="ko-KR" altLang="en-US" sz="1700" kern="1200" dirty="0"/>
        </a:p>
      </dsp:txBody>
      <dsp:txXfrm>
        <a:off x="0" y="2331001"/>
        <a:ext cx="3886199" cy="519462"/>
      </dsp:txXfrm>
    </dsp:sp>
    <dsp:sp modelId="{04011D1E-3291-4468-B40C-8C227005982D}">
      <dsp:nvSpPr>
        <dsp:cNvPr id="0" name=""/>
        <dsp:cNvSpPr/>
      </dsp:nvSpPr>
      <dsp:spPr>
        <a:xfrm>
          <a:off x="3886200" y="2331001"/>
          <a:ext cx="388619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err="1" smtClean="0"/>
            <a:t>SoundChangeNative.SoundDriverChange</a:t>
          </a:r>
          <a:r>
            <a:rPr lang="en-US" altLang="en-US" sz="1700" kern="1200" dirty="0" smtClean="0"/>
            <a:t>(mode);</a:t>
          </a:r>
          <a:endParaRPr lang="ko-KR" altLang="en-US" sz="1700" kern="1200" dirty="0"/>
        </a:p>
      </dsp:txBody>
      <dsp:txXfrm>
        <a:off x="3886200" y="2331001"/>
        <a:ext cx="3886199" cy="519462"/>
      </dsp:txXfrm>
    </dsp:sp>
    <dsp:sp modelId="{57CE7033-C24D-4CA7-816C-56436446B6D6}">
      <dsp:nvSpPr>
        <dsp:cNvPr id="0" name=""/>
        <dsp:cNvSpPr/>
      </dsp:nvSpPr>
      <dsp:spPr>
        <a:xfrm rot="10800000">
          <a:off x="0" y="808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smtClean="0"/>
            <a:t>./packages/apps/Settings/</a:t>
          </a:r>
          <a:r>
            <a:rPr lang="en-US" altLang="en-US" sz="1700" kern="1200" dirty="0" err="1" smtClean="0"/>
            <a:t>src</a:t>
          </a:r>
          <a:r>
            <a:rPr lang="en-US" altLang="en-US" sz="1700" kern="1200" dirty="0" smtClean="0"/>
            <a:t>/com/android/settings/SoundAndDisplaySettings.java</a:t>
          </a:r>
          <a:endParaRPr lang="ko-KR" altLang="en-US" sz="1700" kern="1200" dirty="0"/>
        </a:p>
      </dsp:txBody>
      <dsp:txXfrm>
        <a:off x="0" y="808"/>
        <a:ext cx="7772400" cy="609803"/>
      </dsp:txXfrm>
    </dsp:sp>
    <dsp:sp modelId="{6B8854DE-05FA-4C5D-B453-C5F235295FFD}">
      <dsp:nvSpPr>
        <dsp:cNvPr id="0" name=""/>
        <dsp:cNvSpPr/>
      </dsp:nvSpPr>
      <dsp:spPr>
        <a:xfrm>
          <a:off x="0" y="610612"/>
          <a:ext cx="388619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err="1" smtClean="0"/>
            <a:t>mSoundChangeManager.setSoundChangeMode</a:t>
          </a:r>
          <a:r>
            <a:rPr lang="en-US" altLang="en-US" sz="1700" kern="1200" dirty="0" smtClean="0"/>
            <a:t>(value);</a:t>
          </a:r>
          <a:endParaRPr lang="ko-KR" altLang="en-US" sz="1700" kern="1200" dirty="0"/>
        </a:p>
      </dsp:txBody>
      <dsp:txXfrm>
        <a:off x="0" y="610612"/>
        <a:ext cx="3886199" cy="519462"/>
      </dsp:txXfrm>
    </dsp:sp>
    <dsp:sp modelId="{169D6CD3-A3BE-472F-87D3-CCD0457C279F}">
      <dsp:nvSpPr>
        <dsp:cNvPr id="0" name=""/>
        <dsp:cNvSpPr/>
      </dsp:nvSpPr>
      <dsp:spPr>
        <a:xfrm>
          <a:off x="3886200" y="610612"/>
          <a:ext cx="3886199" cy="5194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 dirty="0"/>
        </a:p>
      </dsp:txBody>
      <dsp:txXfrm>
        <a:off x="3886200" y="610612"/>
        <a:ext cx="3886199" cy="5194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C10E1E-BA63-402D-ACBE-F12958474E5E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service</a:t>
          </a:r>
          <a:endParaRPr lang="ko-KR" altLang="en-US" sz="3200" kern="1200" dirty="0"/>
        </a:p>
      </dsp:txBody>
      <dsp:txXfrm rot="5400000">
        <a:off x="-239034" y="239273"/>
        <a:ext cx="1593563" cy="1115494"/>
      </dsp:txXfrm>
    </dsp:sp>
    <dsp:sp modelId="{1E39972D-D6FD-40A8-A7D8-640FFE461405}">
      <dsp:nvSpPr>
        <dsp:cNvPr id="0" name=""/>
        <dsp:cNvSpPr/>
      </dsp:nvSpPr>
      <dsp:spPr>
        <a:xfrm rot="5400000">
          <a:off x="4396323" y="-3280589"/>
          <a:ext cx="1035816" cy="7597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 </a:t>
          </a:r>
          <a:r>
            <a:rPr lang="en-US" altLang="en-US" sz="2100" kern="1200" dirty="0" err="1" smtClean="0"/>
            <a:t>SoundChangeNative.SoundDriverChange</a:t>
          </a:r>
          <a:r>
            <a:rPr lang="en-US" altLang="en-US" sz="2100" kern="1200" dirty="0" smtClean="0"/>
            <a:t>(mode);</a:t>
          </a:r>
          <a:endParaRPr lang="ko-KR" altLang="en-US" sz="2100" kern="1200" dirty="0"/>
        </a:p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./frameworks/base/services/java/com/android/server/SoundChangeService.java</a:t>
          </a:r>
          <a:endParaRPr lang="ko-KR" altLang="en-US" sz="2100" kern="1200" dirty="0"/>
        </a:p>
      </dsp:txBody>
      <dsp:txXfrm rot="5400000">
        <a:off x="4396323" y="-3280589"/>
        <a:ext cx="1035816" cy="7597473"/>
      </dsp:txXfrm>
    </dsp:sp>
    <dsp:sp modelId="{CC4A7842-88F0-4F90-A58E-AEBE24DFC57F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JNI</a:t>
          </a:r>
          <a:endParaRPr lang="ko-KR" altLang="en-US" sz="3200" kern="1200" dirty="0"/>
        </a:p>
      </dsp:txBody>
      <dsp:txXfrm rot="5400000">
        <a:off x="-239034" y="1638496"/>
        <a:ext cx="1593563" cy="1115494"/>
      </dsp:txXfrm>
    </dsp:sp>
    <dsp:sp modelId="{61D0CB92-ED2B-4803-8056-15442954499B}">
      <dsp:nvSpPr>
        <dsp:cNvPr id="0" name=""/>
        <dsp:cNvSpPr/>
      </dsp:nvSpPr>
      <dsp:spPr>
        <a:xfrm rot="5400000">
          <a:off x="4396323" y="-1881366"/>
          <a:ext cx="1035816" cy="7597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public native static void </a:t>
          </a:r>
          <a:r>
            <a:rPr lang="en-US" altLang="en-US" sz="2100" kern="1200" dirty="0" err="1" smtClean="0"/>
            <a:t>SoundDriverChange</a:t>
          </a:r>
          <a:r>
            <a:rPr lang="en-US" altLang="en-US" sz="2100" kern="1200" dirty="0" smtClean="0"/>
            <a:t>(</a:t>
          </a:r>
          <a:r>
            <a:rPr lang="en-US" altLang="en-US" sz="2100" kern="1200" dirty="0" err="1" smtClean="0"/>
            <a:t>int</a:t>
          </a:r>
          <a:r>
            <a:rPr lang="en-US" altLang="en-US" sz="2100" kern="1200" dirty="0" smtClean="0"/>
            <a:t> mode);</a:t>
          </a:r>
          <a:endParaRPr lang="ko-KR" altLang="en-US" sz="2100" kern="1200" dirty="0"/>
        </a:p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./frameworks/base/</a:t>
          </a:r>
          <a:r>
            <a:rPr lang="en-US" altLang="en-US" sz="2100" kern="1200" dirty="0" err="1" smtClean="0"/>
            <a:t>soundchange</a:t>
          </a:r>
          <a:r>
            <a:rPr lang="en-US" altLang="en-US" sz="2100" kern="1200" dirty="0" smtClean="0"/>
            <a:t>/java/android/</a:t>
          </a:r>
          <a:r>
            <a:rPr lang="en-US" altLang="en-US" sz="2100" kern="1200" dirty="0" err="1" smtClean="0"/>
            <a:t>util</a:t>
          </a:r>
          <a:r>
            <a:rPr lang="en-US" altLang="en-US" sz="2100" kern="1200" dirty="0" smtClean="0"/>
            <a:t>/</a:t>
          </a:r>
          <a:r>
            <a:rPr lang="en-US" altLang="en-US" sz="2100" kern="1200" dirty="0" err="1" smtClean="0"/>
            <a:t>soundchange</a:t>
          </a:r>
          <a:r>
            <a:rPr lang="en-US" altLang="en-US" sz="2100" kern="1200" dirty="0" smtClean="0"/>
            <a:t>/SoundChangeNative.java</a:t>
          </a:r>
          <a:endParaRPr lang="ko-KR" altLang="en-US" sz="2100" kern="1200" dirty="0"/>
        </a:p>
      </dsp:txBody>
      <dsp:txXfrm rot="5400000">
        <a:off x="4396323" y="-1881366"/>
        <a:ext cx="1035816" cy="7597473"/>
      </dsp:txXfrm>
    </dsp:sp>
    <dsp:sp modelId="{CC35741F-251A-40F3-B633-88042B0DCCA0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200" kern="1200" dirty="0" smtClean="0"/>
            <a:t>JNI</a:t>
          </a:r>
          <a:endParaRPr lang="ko-KR" altLang="en-US" sz="3200" kern="1200" dirty="0"/>
        </a:p>
      </dsp:txBody>
      <dsp:txXfrm rot="5400000">
        <a:off x="-239034" y="3037719"/>
        <a:ext cx="1593563" cy="1115494"/>
      </dsp:txXfrm>
    </dsp:sp>
    <dsp:sp modelId="{9EC70D52-F5A8-4790-A7F2-98D20EAFD0B3}">
      <dsp:nvSpPr>
        <dsp:cNvPr id="0" name=""/>
        <dsp:cNvSpPr/>
      </dsp:nvSpPr>
      <dsp:spPr>
        <a:xfrm rot="5400000">
          <a:off x="4396323" y="-482143"/>
          <a:ext cx="1035816" cy="7597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{ "</a:t>
          </a:r>
          <a:r>
            <a:rPr lang="en-US" altLang="en-US" sz="2100" kern="1200" dirty="0" err="1" smtClean="0"/>
            <a:t>SoundDriverChange</a:t>
          </a:r>
          <a:r>
            <a:rPr lang="en-US" altLang="en-US" sz="2100" kern="1200" dirty="0" smtClean="0"/>
            <a:t>", "(I)V", (void*)</a:t>
          </a:r>
          <a:r>
            <a:rPr lang="en-US" altLang="en-US" sz="2100" kern="1200" dirty="0" err="1" smtClean="0"/>
            <a:t>android_util_soundchange_SoundChangeManager</a:t>
          </a:r>
          <a:r>
            <a:rPr lang="en-US" altLang="en-US" sz="2100" kern="1200" dirty="0" smtClean="0"/>
            <a:t> },</a:t>
          </a:r>
          <a:endParaRPr lang="ko-KR" altLang="en-US" sz="2100" kern="1200" dirty="0"/>
        </a:p>
        <a:p>
          <a:pPr marL="228600" lvl="1" indent="-228600" algn="l" defTabSz="9334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100" kern="1200" dirty="0" smtClean="0"/>
            <a:t>./frameworks/base/core/</a:t>
          </a:r>
          <a:r>
            <a:rPr lang="en-US" altLang="en-US" sz="2100" kern="1200" dirty="0" err="1" smtClean="0"/>
            <a:t>jni</a:t>
          </a:r>
          <a:r>
            <a:rPr lang="en-US" altLang="en-US" sz="2100" kern="1200" dirty="0" smtClean="0"/>
            <a:t>/android_util_soundchange.cpp</a:t>
          </a:r>
          <a:endParaRPr lang="ko-KR" altLang="en-US" sz="2100" kern="1200" dirty="0"/>
        </a:p>
      </dsp:txBody>
      <dsp:txXfrm rot="5400000">
        <a:off x="4396323" y="-482143"/>
        <a:ext cx="1035816" cy="75974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1A10F4-4EB7-4E0D-9B4A-178B10555BE2}">
      <dsp:nvSpPr>
        <dsp:cNvPr id="0" name=""/>
        <dsp:cNvSpPr/>
      </dsp:nvSpPr>
      <dsp:spPr>
        <a:xfrm>
          <a:off x="5104" y="339694"/>
          <a:ext cx="7866684" cy="1099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err="1" smtClean="0"/>
            <a:t>int</a:t>
          </a:r>
          <a:r>
            <a:rPr lang="en-US" altLang="en-US" sz="1400" kern="1200" dirty="0" smtClean="0"/>
            <a:t> </a:t>
          </a:r>
          <a:r>
            <a:rPr lang="en-US" altLang="en-US" sz="1400" kern="1200" dirty="0" err="1" smtClean="0"/>
            <a:t>register_android_util_soundchange_SoundChangeManager</a:t>
          </a:r>
          <a:r>
            <a:rPr lang="en-US" altLang="en-US" sz="1400" kern="1200" dirty="0" smtClean="0"/>
            <a:t>(</a:t>
          </a:r>
          <a:r>
            <a:rPr lang="en-US" altLang="en-US" sz="1400" kern="1200" dirty="0" err="1" smtClean="0"/>
            <a:t>JNIEnv</a:t>
          </a:r>
          <a:r>
            <a:rPr lang="en-US" altLang="en-US" sz="1400" kern="1200" dirty="0" smtClean="0"/>
            <a:t>* </a:t>
          </a:r>
          <a:r>
            <a:rPr lang="en-US" altLang="en-US" sz="1400" kern="1200" dirty="0" err="1" smtClean="0"/>
            <a:t>env</a:t>
          </a:r>
          <a:r>
            <a:rPr lang="en-US" altLang="en-US" sz="1400" kern="1200" dirty="0" smtClean="0"/>
            <a:t>)</a:t>
          </a:r>
          <a:endParaRPr lang="ko-KR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{</a:t>
          </a:r>
          <a:endParaRPr lang="ko-KR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    return </a:t>
          </a:r>
          <a:r>
            <a:rPr lang="en-US" altLang="en-US" sz="1400" kern="1200" dirty="0" err="1" smtClean="0"/>
            <a:t>AndroidRuntime</a:t>
          </a:r>
          <a:r>
            <a:rPr lang="en-US" altLang="en-US" sz="1400" kern="1200" dirty="0" smtClean="0"/>
            <a:t>::</a:t>
          </a:r>
          <a:r>
            <a:rPr lang="en-US" altLang="en-US" sz="1400" kern="1200" dirty="0" err="1" smtClean="0"/>
            <a:t>registerNativeMethods</a:t>
          </a:r>
          <a:r>
            <a:rPr lang="en-US" altLang="en-US" sz="1400" kern="1200" dirty="0" smtClean="0"/>
            <a:t>(</a:t>
          </a:r>
          <a:r>
            <a:rPr lang="en-US" altLang="en-US" sz="1400" kern="1200" dirty="0" err="1" smtClean="0"/>
            <a:t>env</a:t>
          </a:r>
          <a:r>
            <a:rPr lang="en-US" altLang="en-US" sz="1400" kern="1200" dirty="0" smtClean="0"/>
            <a:t>,</a:t>
          </a:r>
          <a:endParaRPr lang="ko-KR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            "android/</a:t>
          </a:r>
          <a:r>
            <a:rPr lang="en-US" altLang="en-US" sz="1400" kern="1200" dirty="0" err="1" smtClean="0"/>
            <a:t>util</a:t>
          </a:r>
          <a:r>
            <a:rPr lang="en-US" altLang="en-US" sz="1400" kern="1200" dirty="0" smtClean="0"/>
            <a:t>/</a:t>
          </a:r>
          <a:r>
            <a:rPr lang="en-US" altLang="en-US" sz="1400" kern="1200" dirty="0" err="1" smtClean="0"/>
            <a:t>soundchange</a:t>
          </a:r>
          <a:r>
            <a:rPr lang="en-US" altLang="en-US" sz="1400" kern="1200" dirty="0" smtClean="0"/>
            <a:t>/</a:t>
          </a:r>
          <a:r>
            <a:rPr lang="en-US" altLang="en-US" sz="1400" kern="1200" dirty="0" err="1" smtClean="0"/>
            <a:t>SoundChangeNative</a:t>
          </a:r>
          <a:r>
            <a:rPr lang="en-US" altLang="en-US" sz="1400" kern="1200" dirty="0" smtClean="0"/>
            <a:t>", </a:t>
          </a:r>
          <a:r>
            <a:rPr lang="en-US" altLang="en-US" sz="1400" kern="1200" dirty="0" err="1" smtClean="0"/>
            <a:t>g_methods</a:t>
          </a:r>
          <a:r>
            <a:rPr lang="en-US" altLang="en-US" sz="1400" kern="1200" dirty="0" smtClean="0"/>
            <a:t>, NELEM(</a:t>
          </a:r>
          <a:r>
            <a:rPr lang="en-US" altLang="en-US" sz="1400" kern="1200" dirty="0" err="1" smtClean="0"/>
            <a:t>g_methods</a:t>
          </a:r>
          <a:r>
            <a:rPr lang="en-US" altLang="en-US" sz="1400" kern="1200" dirty="0" smtClean="0"/>
            <a:t>));</a:t>
          </a:r>
          <a:endParaRPr lang="ko-KR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}</a:t>
          </a:r>
          <a:endParaRPr lang="ko-KR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 dirty="0"/>
        </a:p>
      </dsp:txBody>
      <dsp:txXfrm>
        <a:off x="5104" y="339694"/>
        <a:ext cx="7866684" cy="1099021"/>
      </dsp:txXfrm>
    </dsp:sp>
    <dsp:sp modelId="{E6EC9045-738D-4501-A376-1423C7942384}">
      <dsp:nvSpPr>
        <dsp:cNvPr id="0" name=""/>
        <dsp:cNvSpPr/>
      </dsp:nvSpPr>
      <dsp:spPr>
        <a:xfrm>
          <a:off x="791772" y="1438715"/>
          <a:ext cx="786668" cy="82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265"/>
              </a:lnTo>
              <a:lnTo>
                <a:pt x="786668" y="8242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44498-ACC7-4B56-8EAB-123D5E92B247}">
      <dsp:nvSpPr>
        <dsp:cNvPr id="0" name=""/>
        <dsp:cNvSpPr/>
      </dsp:nvSpPr>
      <dsp:spPr>
        <a:xfrm>
          <a:off x="1578441" y="1713470"/>
          <a:ext cx="6646054" cy="1099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public class </a:t>
          </a:r>
          <a:r>
            <a:rPr lang="en-US" altLang="en-US" sz="1500" kern="1200" dirty="0" err="1" smtClean="0"/>
            <a:t>SoundChangeNative</a:t>
          </a:r>
          <a:r>
            <a:rPr lang="en-US" altLang="en-US" sz="1500" kern="1200" dirty="0" smtClean="0"/>
            <a:t> {</a:t>
          </a:r>
          <a:endParaRPr lang="ko-KR" altLang="en-US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public native static void </a:t>
          </a:r>
          <a:r>
            <a:rPr lang="en-US" altLang="en-US" sz="1500" kern="1200" dirty="0" err="1" smtClean="0"/>
            <a:t>SoundDriverChange</a:t>
          </a:r>
          <a:r>
            <a:rPr lang="en-US" altLang="en-US" sz="1500" kern="1200" dirty="0" smtClean="0"/>
            <a:t>(</a:t>
          </a:r>
          <a:r>
            <a:rPr lang="en-US" altLang="en-US" sz="1500" kern="1200" dirty="0" err="1" smtClean="0"/>
            <a:t>int</a:t>
          </a:r>
          <a:r>
            <a:rPr lang="en-US" altLang="en-US" sz="1500" kern="1200" dirty="0" smtClean="0"/>
            <a:t> mode);</a:t>
          </a:r>
          <a:endParaRPr lang="ko-KR" altLang="en-US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}./frameworks/base/</a:t>
          </a:r>
          <a:r>
            <a:rPr lang="en-US" altLang="en-US" sz="1500" kern="1200" dirty="0" err="1" smtClean="0"/>
            <a:t>soundchange</a:t>
          </a:r>
          <a:r>
            <a:rPr lang="en-US" altLang="en-US" sz="1500" kern="1200" dirty="0" smtClean="0"/>
            <a:t>/java/android/</a:t>
          </a:r>
          <a:r>
            <a:rPr lang="en-US" altLang="en-US" sz="1500" kern="1200" dirty="0" err="1" smtClean="0"/>
            <a:t>util</a:t>
          </a:r>
          <a:r>
            <a:rPr lang="en-US" altLang="en-US" sz="1500" kern="1200" dirty="0" smtClean="0"/>
            <a:t>/</a:t>
          </a:r>
          <a:r>
            <a:rPr lang="en-US" altLang="en-US" sz="1500" kern="1200" dirty="0" err="1" smtClean="0"/>
            <a:t>soundchange</a:t>
          </a:r>
          <a:r>
            <a:rPr lang="en-US" altLang="en-US" sz="1500" kern="1200" dirty="0" smtClean="0"/>
            <a:t>/SoundChangeNative.java</a:t>
          </a:r>
          <a:endParaRPr lang="ko-KR" altLang="en-US" sz="1500" kern="1200" dirty="0"/>
        </a:p>
      </dsp:txBody>
      <dsp:txXfrm>
        <a:off x="1578441" y="1713470"/>
        <a:ext cx="6646054" cy="1099021"/>
      </dsp:txXfrm>
    </dsp:sp>
    <dsp:sp modelId="{F632634A-1800-4FEE-B852-D14613F9DD6E}">
      <dsp:nvSpPr>
        <dsp:cNvPr id="0" name=""/>
        <dsp:cNvSpPr/>
      </dsp:nvSpPr>
      <dsp:spPr>
        <a:xfrm>
          <a:off x="791772" y="1438715"/>
          <a:ext cx="786668" cy="2198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042"/>
              </a:lnTo>
              <a:lnTo>
                <a:pt x="786668" y="2198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12EA-0DE2-41D8-93D5-7A3FF027DF82}">
      <dsp:nvSpPr>
        <dsp:cNvPr id="0" name=""/>
        <dsp:cNvSpPr/>
      </dsp:nvSpPr>
      <dsp:spPr>
        <a:xfrm>
          <a:off x="1578441" y="3087247"/>
          <a:ext cx="6565605" cy="1099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static </a:t>
          </a:r>
          <a:r>
            <a:rPr lang="en-US" altLang="en-US" sz="1500" kern="1200" dirty="0" err="1" smtClean="0"/>
            <a:t>JNINativeMethod</a:t>
          </a:r>
          <a:r>
            <a:rPr lang="en-US" altLang="en-US" sz="1500" kern="1200" dirty="0" smtClean="0"/>
            <a:t> </a:t>
          </a:r>
          <a:r>
            <a:rPr lang="en-US" altLang="en-US" sz="1500" kern="1200" dirty="0" err="1" smtClean="0"/>
            <a:t>g_methods</a:t>
          </a:r>
          <a:r>
            <a:rPr lang="en-US" altLang="en-US" sz="1500" kern="1200" dirty="0" smtClean="0"/>
            <a:t>[] = {</a:t>
          </a:r>
          <a:endParaRPr lang="ko-KR" altLang="en-US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    { "</a:t>
          </a:r>
          <a:r>
            <a:rPr lang="en-US" altLang="en-US" sz="1500" kern="1200" dirty="0" err="1" smtClean="0"/>
            <a:t>SoundDriverChange</a:t>
          </a:r>
          <a:r>
            <a:rPr lang="en-US" altLang="en-US" sz="1500" kern="1200" dirty="0" smtClean="0"/>
            <a:t>", "(I)V", (void*)</a:t>
          </a:r>
          <a:r>
            <a:rPr lang="en-US" altLang="en-US" sz="1500" kern="1200" dirty="0" err="1" smtClean="0"/>
            <a:t>android_util_soundchange_SoundChangeManager</a:t>
          </a:r>
          <a:r>
            <a:rPr lang="en-US" altLang="en-US" sz="1500" kern="1200" dirty="0" smtClean="0"/>
            <a:t> },</a:t>
          </a:r>
          <a:endParaRPr lang="ko-KR" altLang="en-US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};</a:t>
          </a:r>
          <a:endParaRPr lang="ko-KR" altLang="en-US" sz="1500" kern="1200" dirty="0"/>
        </a:p>
      </dsp:txBody>
      <dsp:txXfrm>
        <a:off x="1578441" y="3087247"/>
        <a:ext cx="6565605" cy="10990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F675F-4D16-4976-ACB3-E02DA877DF63}">
      <dsp:nvSpPr>
        <dsp:cNvPr id="0" name=""/>
        <dsp:cNvSpPr/>
      </dsp:nvSpPr>
      <dsp:spPr>
        <a:xfrm>
          <a:off x="-110248" y="87788"/>
          <a:ext cx="7362798" cy="1473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err="1" smtClean="0"/>
            <a:t>android_util_soundchange_SoundChangeManager</a:t>
          </a:r>
          <a:r>
            <a:rPr lang="en-US" altLang="en-US" sz="1400" kern="1200" dirty="0" smtClean="0"/>
            <a:t>()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{::</a:t>
          </a:r>
          <a:r>
            <a:rPr lang="en-US" altLang="en-US" sz="1400" kern="1200" dirty="0" err="1" smtClean="0"/>
            <a:t>sound_change_service</a:t>
          </a:r>
          <a:r>
            <a:rPr lang="en-US" altLang="en-US" sz="1400" kern="1200" dirty="0" smtClean="0"/>
            <a:t>(mode);}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./frameworks/base/core/</a:t>
          </a:r>
          <a:r>
            <a:rPr lang="en-US" altLang="en-US" sz="1400" kern="1200" dirty="0" err="1" smtClean="0"/>
            <a:t>jni</a:t>
          </a:r>
          <a:r>
            <a:rPr lang="en-US" altLang="en-US" sz="1400" kern="1200" dirty="0" smtClean="0"/>
            <a:t>/android_util_soundchange.cpp</a:t>
          </a:r>
          <a:endParaRPr lang="ko-KR" altLang="en-US" sz="1400" kern="1200" dirty="0"/>
        </a:p>
      </dsp:txBody>
      <dsp:txXfrm>
        <a:off x="-110248" y="87788"/>
        <a:ext cx="5718156" cy="1473696"/>
      </dsp:txXfrm>
    </dsp:sp>
    <dsp:sp modelId="{F1DBA342-0539-42FD-93C8-4123940B4887}">
      <dsp:nvSpPr>
        <dsp:cNvPr id="0" name=""/>
        <dsp:cNvSpPr/>
      </dsp:nvSpPr>
      <dsp:spPr>
        <a:xfrm>
          <a:off x="654829" y="1719312"/>
          <a:ext cx="6732748" cy="1473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err="1" smtClean="0"/>
            <a:t>int</a:t>
          </a:r>
          <a:r>
            <a:rPr lang="en-US" altLang="en-US" sz="1400" kern="1200" dirty="0" smtClean="0"/>
            <a:t> </a:t>
          </a:r>
          <a:r>
            <a:rPr lang="en-US" altLang="en-US" sz="1400" kern="1200" dirty="0" err="1" smtClean="0"/>
            <a:t>sound_change_service</a:t>
          </a:r>
          <a:r>
            <a:rPr lang="en-US" altLang="en-US" sz="1400" kern="1200" dirty="0" smtClean="0"/>
            <a:t>(</a:t>
          </a:r>
          <a:r>
            <a:rPr lang="en-US" altLang="en-US" sz="1400" kern="1200" dirty="0" err="1" smtClean="0"/>
            <a:t>int</a:t>
          </a:r>
          <a:r>
            <a:rPr lang="en-US" altLang="en-US" sz="1400" kern="1200" dirty="0" smtClean="0"/>
            <a:t> mode)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 hardware/</a:t>
          </a:r>
          <a:r>
            <a:rPr lang="en-US" altLang="en-US" sz="1400" kern="1200" dirty="0" err="1" smtClean="0"/>
            <a:t>libhardware_legacy</a:t>
          </a:r>
          <a:r>
            <a:rPr lang="en-US" altLang="en-US" sz="1400" kern="1200" dirty="0" smtClean="0"/>
            <a:t>/</a:t>
          </a:r>
          <a:r>
            <a:rPr lang="en-US" altLang="en-US" sz="1400" kern="1200" dirty="0" err="1" smtClean="0"/>
            <a:t>soundchange</a:t>
          </a:r>
          <a:r>
            <a:rPr lang="en-US" altLang="en-US" sz="1400" kern="1200" dirty="0" smtClean="0"/>
            <a:t>/</a:t>
          </a:r>
          <a:r>
            <a:rPr lang="en-US" altLang="en-US" sz="1400" kern="1200" dirty="0" err="1" smtClean="0"/>
            <a:t>soundchange.c</a:t>
          </a:r>
          <a:endParaRPr lang="ko-KR" altLang="en-US" sz="1400" kern="1200" dirty="0"/>
        </a:p>
      </dsp:txBody>
      <dsp:txXfrm>
        <a:off x="654829" y="1719312"/>
        <a:ext cx="5180779" cy="1473696"/>
      </dsp:txXfrm>
    </dsp:sp>
    <dsp:sp modelId="{6ECAF16F-468F-422F-8DFF-EC56B5B9DCA0}">
      <dsp:nvSpPr>
        <dsp:cNvPr id="0" name=""/>
        <dsp:cNvSpPr/>
      </dsp:nvSpPr>
      <dsp:spPr>
        <a:xfrm>
          <a:off x="1055395" y="3438624"/>
          <a:ext cx="7119746" cy="1473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err="1" smtClean="0"/>
            <a:t>file_copy</a:t>
          </a:r>
          <a:r>
            <a:rPr lang="en-US" altLang="en-US" sz="1400" kern="1200" dirty="0" smtClean="0"/>
            <a:t>("/system/etc/asound_wm8960.conf",”/system/etc/</a:t>
          </a:r>
          <a:r>
            <a:rPr lang="en-US" altLang="en-US" sz="1400" kern="1200" dirty="0" err="1" smtClean="0"/>
            <a:t>asound.conf</a:t>
          </a:r>
          <a:r>
            <a:rPr lang="en-US" altLang="en-US" sz="1400" kern="1200" dirty="0" smtClean="0"/>
            <a:t>");</a:t>
          </a:r>
          <a:endParaRPr lang="ko-KR" altLang="en-US" sz="1400" kern="1200" dirty="0"/>
        </a:p>
      </dsp:txBody>
      <dsp:txXfrm>
        <a:off x="1055395" y="3438624"/>
        <a:ext cx="5478570" cy="1473696"/>
      </dsp:txXfrm>
    </dsp:sp>
    <dsp:sp modelId="{D4784828-5000-41D1-A47D-928DFDADD2E6}">
      <dsp:nvSpPr>
        <dsp:cNvPr id="0" name=""/>
        <dsp:cNvSpPr/>
      </dsp:nvSpPr>
      <dsp:spPr>
        <a:xfrm>
          <a:off x="5835608" y="1117552"/>
          <a:ext cx="957902" cy="9579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5835608" y="1117552"/>
        <a:ext cx="957902" cy="957902"/>
      </dsp:txXfrm>
    </dsp:sp>
    <dsp:sp modelId="{BB258F85-9C95-4F6D-A23B-162A6F05D5A8}">
      <dsp:nvSpPr>
        <dsp:cNvPr id="0" name=""/>
        <dsp:cNvSpPr/>
      </dsp:nvSpPr>
      <dsp:spPr>
        <a:xfrm>
          <a:off x="6429674" y="2827040"/>
          <a:ext cx="957902" cy="9579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429674" y="2827040"/>
        <a:ext cx="957902" cy="95790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9C2C9A-94BE-4C6F-9AA7-FACE5520D091}">
      <dsp:nvSpPr>
        <dsp:cNvPr id="0" name=""/>
        <dsp:cNvSpPr/>
      </dsp:nvSpPr>
      <dsp:spPr>
        <a:xfrm>
          <a:off x="0" y="0"/>
          <a:ext cx="7772400" cy="457200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3548380" numCol="1" spcCol="1270" anchor="t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libandroid_runtime.so</a:t>
          </a:r>
          <a:endParaRPr lang="ko-KR" altLang="en-US" sz="2200" kern="1200" dirty="0"/>
        </a:p>
      </dsp:txBody>
      <dsp:txXfrm>
        <a:off x="0" y="0"/>
        <a:ext cx="7772400" cy="4572000"/>
      </dsp:txXfrm>
    </dsp:sp>
    <dsp:sp modelId="{88271BF5-21EE-4B9C-882F-B8BEF81236D9}">
      <dsp:nvSpPr>
        <dsp:cNvPr id="0" name=""/>
        <dsp:cNvSpPr/>
      </dsp:nvSpPr>
      <dsp:spPr>
        <a:xfrm>
          <a:off x="194310" y="1143000"/>
          <a:ext cx="7383780" cy="32004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2032254" numCol="1" spcCol="1270" anchor="t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./frameworks/base/core/</a:t>
          </a:r>
          <a:r>
            <a:rPr lang="en-US" altLang="en-US" sz="2200" kern="1200" dirty="0" err="1" smtClean="0"/>
            <a:t>jni</a:t>
          </a:r>
          <a:r>
            <a:rPr lang="en-US" altLang="en-US" sz="2200" kern="1200" dirty="0" smtClean="0"/>
            <a:t>/android_util_soundchange.cpp</a:t>
          </a:r>
          <a:endParaRPr lang="ko-KR" altLang="en-US" sz="2200" kern="1200" dirty="0"/>
        </a:p>
      </dsp:txBody>
      <dsp:txXfrm>
        <a:off x="194310" y="1143000"/>
        <a:ext cx="7383780" cy="3200400"/>
      </dsp:txXfrm>
    </dsp:sp>
    <dsp:sp modelId="{886C46E6-3239-436D-834B-FE3053979871}">
      <dsp:nvSpPr>
        <dsp:cNvPr id="0" name=""/>
        <dsp:cNvSpPr/>
      </dsp:nvSpPr>
      <dsp:spPr>
        <a:xfrm>
          <a:off x="378904" y="2263140"/>
          <a:ext cx="1476756" cy="89136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smtClean="0"/>
            <a:t>::</a:t>
          </a:r>
          <a:r>
            <a:rPr lang="en-US" altLang="en-US" sz="1700" kern="1200" dirty="0" err="1" smtClean="0"/>
            <a:t>sound_change_service</a:t>
          </a:r>
          <a:r>
            <a:rPr lang="en-US" altLang="en-US" sz="1700" kern="1200" dirty="0" smtClean="0"/>
            <a:t>(mode);</a:t>
          </a:r>
          <a:endParaRPr lang="ko-KR" altLang="en-US" sz="1700" kern="1200" dirty="0"/>
        </a:p>
      </dsp:txBody>
      <dsp:txXfrm>
        <a:off x="378904" y="2263140"/>
        <a:ext cx="1476756" cy="891361"/>
      </dsp:txXfrm>
    </dsp:sp>
    <dsp:sp modelId="{B31F47CF-1837-49FC-BF08-F2ECE50BFF2A}">
      <dsp:nvSpPr>
        <dsp:cNvPr id="0" name=""/>
        <dsp:cNvSpPr/>
      </dsp:nvSpPr>
      <dsp:spPr>
        <a:xfrm>
          <a:off x="378904" y="3210972"/>
          <a:ext cx="1476756" cy="89136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 dirty="0"/>
        </a:p>
      </dsp:txBody>
      <dsp:txXfrm>
        <a:off x="378904" y="3210972"/>
        <a:ext cx="1476756" cy="891361"/>
      </dsp:txXfrm>
    </dsp:sp>
    <dsp:sp modelId="{91954EEC-7A75-4786-B7E0-4A6F52B5DC1B}">
      <dsp:nvSpPr>
        <dsp:cNvPr id="0" name=""/>
        <dsp:cNvSpPr/>
      </dsp:nvSpPr>
      <dsp:spPr>
        <a:xfrm>
          <a:off x="2020824" y="2286000"/>
          <a:ext cx="5362956" cy="182880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1032256" numCol="1" spcCol="1270" anchor="t" anchorCtr="0">
          <a:noAutofit/>
        </a:bodyPr>
        <a:lstStyle/>
        <a:p>
          <a:pPr lvl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kern="1200" dirty="0" smtClean="0"/>
            <a:t>./hardware/</a:t>
          </a:r>
          <a:r>
            <a:rPr lang="en-US" altLang="en-US" sz="2200" kern="1200" dirty="0" err="1" smtClean="0"/>
            <a:t>libhardware_legacy</a:t>
          </a:r>
          <a:r>
            <a:rPr lang="en-US" altLang="en-US" sz="2200" kern="1200" dirty="0" smtClean="0"/>
            <a:t>/</a:t>
          </a:r>
          <a:r>
            <a:rPr lang="en-US" altLang="en-US" sz="2200" kern="1200" dirty="0" err="1" smtClean="0"/>
            <a:t>soundchange</a:t>
          </a:r>
          <a:r>
            <a:rPr lang="en-US" altLang="en-US" sz="2200" kern="1200" dirty="0" smtClean="0"/>
            <a:t>/</a:t>
          </a:r>
          <a:r>
            <a:rPr lang="en-US" altLang="en-US" sz="2200" kern="1200" dirty="0" err="1" smtClean="0"/>
            <a:t>soundchange.c</a:t>
          </a:r>
          <a:endParaRPr lang="ko-KR" altLang="en-US" sz="2200" kern="1200" dirty="0"/>
        </a:p>
      </dsp:txBody>
      <dsp:txXfrm>
        <a:off x="2020824" y="2286000"/>
        <a:ext cx="5362956" cy="1828800"/>
      </dsp:txXfrm>
    </dsp:sp>
    <dsp:sp modelId="{D79E6626-CAD9-4B88-97D7-95FBF476E0FA}">
      <dsp:nvSpPr>
        <dsp:cNvPr id="0" name=""/>
        <dsp:cNvSpPr/>
      </dsp:nvSpPr>
      <dsp:spPr>
        <a:xfrm>
          <a:off x="2154897" y="3108960"/>
          <a:ext cx="2517551" cy="8229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700" kern="1200" dirty="0" err="1" smtClean="0"/>
            <a:t>int</a:t>
          </a:r>
          <a:r>
            <a:rPr lang="en-US" altLang="en-US" sz="1700" kern="1200" dirty="0" smtClean="0"/>
            <a:t> </a:t>
          </a:r>
          <a:r>
            <a:rPr lang="en-US" altLang="en-US" sz="1700" kern="1200" dirty="0" err="1" smtClean="0"/>
            <a:t>sound_change_service</a:t>
          </a:r>
          <a:r>
            <a:rPr lang="en-US" altLang="en-US" sz="1700" kern="1200" dirty="0" smtClean="0"/>
            <a:t>(</a:t>
          </a:r>
          <a:r>
            <a:rPr lang="en-US" altLang="en-US" sz="1700" kern="1200" dirty="0" err="1" smtClean="0"/>
            <a:t>int</a:t>
          </a:r>
          <a:r>
            <a:rPr lang="en-US" altLang="en-US" sz="1700" kern="1200" dirty="0" smtClean="0"/>
            <a:t> mode)</a:t>
          </a:r>
          <a:endParaRPr lang="ko-KR" altLang="en-US" sz="1700" kern="1200" dirty="0"/>
        </a:p>
      </dsp:txBody>
      <dsp:txXfrm>
        <a:off x="2154897" y="3108960"/>
        <a:ext cx="2517551" cy="822960"/>
      </dsp:txXfrm>
    </dsp:sp>
    <dsp:sp modelId="{237728B0-BA34-41C6-BA36-1169DECB49BD}">
      <dsp:nvSpPr>
        <dsp:cNvPr id="0" name=""/>
        <dsp:cNvSpPr/>
      </dsp:nvSpPr>
      <dsp:spPr>
        <a:xfrm>
          <a:off x="4730059" y="3108960"/>
          <a:ext cx="2517551" cy="8229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 dirty="0"/>
        </a:p>
      </dsp:txBody>
      <dsp:txXfrm>
        <a:off x="4730059" y="3108960"/>
        <a:ext cx="2517551" cy="822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414C03-DC24-404B-8DCF-AC5A328E29A6}" type="datetimeFigureOut">
              <a:rPr lang="ko-KR" altLang="en-US" smtClean="0"/>
              <a:t>2010-09-03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D07B96-79EB-4BED-ABDF-DC1AB976804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goboard.com/" TargetMode="External"/><Relationship Id="rId2" Type="http://schemas.openxmlformats.org/officeDocument/2006/relationships/hyperlink" Target="http://cafe.naver.com/embeddedcrazyboy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crztech.iptime.org:8080/Release/mango100/eclair/android-menu-patch.tar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-18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 및 아이콘 생성 </a:t>
            </a:r>
            <a:r>
              <a:rPr lang="en-US" altLang="ko-KR" dirty="0" smtClean="0"/>
              <a:t>(SPDIF,WM8960)</a:t>
            </a:r>
          </a:p>
          <a:p>
            <a:r>
              <a:rPr lang="en-US" altLang="ko-KR" dirty="0" smtClean="0">
                <a:hlinkClick r:id="rId2"/>
              </a:rPr>
              <a:t>http://cafe.naver.com/embeddedcrazyboys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http://www.mangoboard.com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SoundAndDisplaySettings.java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39552" y="1735648"/>
            <a:ext cx="7704856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public Object </a:t>
            </a:r>
            <a:r>
              <a:rPr lang="en-US" altLang="ko-KR" dirty="0" err="1" smtClean="0"/>
              <a:t>getSystemService</a:t>
            </a:r>
            <a:r>
              <a:rPr lang="en-US" altLang="ko-KR" dirty="0" smtClean="0"/>
              <a:t>(String name) {</a:t>
            </a:r>
          </a:p>
          <a:p>
            <a:r>
              <a:rPr lang="en-US" altLang="ko-KR" dirty="0" smtClean="0"/>
              <a:t>..</a:t>
            </a:r>
          </a:p>
          <a:p>
            <a:r>
              <a:rPr lang="en-US" altLang="ko-KR" dirty="0" smtClean="0"/>
              <a:t> }</a:t>
            </a:r>
            <a:r>
              <a:rPr lang="en-US" altLang="ko-KR" b="1" dirty="0" smtClean="0"/>
              <a:t>else if (</a:t>
            </a:r>
            <a:r>
              <a:rPr lang="en-US" altLang="ko-KR" b="1" dirty="0" err="1" smtClean="0"/>
              <a:t>SOUNDCHANGE_SERVICE.equals</a:t>
            </a:r>
            <a:r>
              <a:rPr lang="en-US" altLang="ko-KR" b="1" dirty="0" smtClean="0"/>
              <a:t>(name)) </a:t>
            </a:r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            return </a:t>
            </a:r>
            <a:r>
              <a:rPr lang="en-US" altLang="ko-KR" dirty="0" err="1" smtClean="0"/>
              <a:t>getSoundChangeManager</a:t>
            </a:r>
            <a:r>
              <a:rPr lang="en-US" altLang="ko-KR" dirty="0" smtClean="0"/>
              <a:t>();</a:t>
            </a:r>
          </a:p>
          <a:p>
            <a:r>
              <a:rPr lang="en-US" altLang="ko-KR" dirty="0" smtClean="0"/>
              <a:t>./frameworks/base/core/java/android/app/ApplicationContext.java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218" y="3717032"/>
            <a:ext cx="7762190" cy="6463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public static final String SOUNDCHANGE_SERVICE = "</a:t>
            </a:r>
            <a:r>
              <a:rPr lang="en-US" altLang="ko-KR" b="1" dirty="0" err="1" smtClean="0"/>
              <a:t>soundchange</a:t>
            </a:r>
            <a:r>
              <a:rPr lang="en-US" altLang="ko-KR" b="1" dirty="0" smtClean="0"/>
              <a:t>";</a:t>
            </a:r>
          </a:p>
          <a:p>
            <a:r>
              <a:rPr lang="en-US" altLang="ko-KR" dirty="0" smtClean="0"/>
              <a:t>./frameworks/base/core/java/android/content/Context.java</a:t>
            </a:r>
            <a:endParaRPr lang="ko-KR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25144"/>
            <a:ext cx="25336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</a:t>
            </a:r>
            <a:endParaRPr lang="ko-KR" alt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23528" y="1196752"/>
            <a:ext cx="8424936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private </a:t>
            </a:r>
            <a:r>
              <a:rPr lang="en-US" altLang="ko-KR" sz="1400" dirty="0" err="1" smtClean="0"/>
              <a:t>SoundChangeManager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getSoundChangeManager</a:t>
            </a:r>
            <a:r>
              <a:rPr lang="en-US" altLang="ko-KR" sz="1400" dirty="0" smtClean="0"/>
              <a:t>()</a:t>
            </a:r>
          </a:p>
          <a:p>
            <a:r>
              <a:rPr lang="en-US" altLang="ko-KR" sz="1400" dirty="0" smtClean="0"/>
              <a:t>    {</a:t>
            </a:r>
          </a:p>
          <a:p>
            <a:r>
              <a:rPr lang="en-US" altLang="ko-KR" sz="1400" dirty="0" smtClean="0"/>
              <a:t>        synchronized (</a:t>
            </a:r>
            <a:r>
              <a:rPr lang="en-US" altLang="ko-KR" sz="1400" dirty="0" err="1" smtClean="0"/>
              <a:t>sSync</a:t>
            </a:r>
            <a:r>
              <a:rPr lang="en-US" altLang="ko-KR" sz="1400" dirty="0" smtClean="0"/>
              <a:t>) {</a:t>
            </a:r>
          </a:p>
          <a:p>
            <a:r>
              <a:rPr lang="en-US" altLang="ko-KR" sz="1400" dirty="0" smtClean="0"/>
              <a:t>            if (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 == null) {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b="1" dirty="0" err="1" smtClean="0"/>
              <a:t>IBinder</a:t>
            </a:r>
            <a:r>
              <a:rPr lang="en-US" altLang="ko-KR" sz="1400" b="1" dirty="0" smtClean="0"/>
              <a:t> b = </a:t>
            </a:r>
            <a:r>
              <a:rPr lang="en-US" altLang="ko-KR" sz="1400" b="1" dirty="0" err="1" smtClean="0"/>
              <a:t>ServiceManager.getService</a:t>
            </a:r>
            <a:r>
              <a:rPr lang="en-US" altLang="ko-KR" sz="1400" b="1" dirty="0" smtClean="0"/>
              <a:t>(SOUNDCHANGE_SERVICE);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dirty="0" err="1" smtClean="0"/>
              <a:t>ISoundChangeManager</a:t>
            </a:r>
            <a:r>
              <a:rPr lang="en-US" altLang="ko-KR" sz="1400" dirty="0" smtClean="0"/>
              <a:t> service = </a:t>
            </a:r>
            <a:r>
              <a:rPr lang="en-US" altLang="ko-KR" sz="1400" dirty="0" err="1" smtClean="0"/>
              <a:t>ISoundChangeManager.Stub.asInterface</a:t>
            </a:r>
            <a:r>
              <a:rPr lang="en-US" altLang="ko-KR" sz="1400" dirty="0" smtClean="0"/>
              <a:t>(b);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 = new </a:t>
            </a:r>
            <a:r>
              <a:rPr lang="en-US" altLang="ko-KR" sz="1400" dirty="0" err="1" smtClean="0"/>
              <a:t>SoundChangeManager</a:t>
            </a:r>
            <a:r>
              <a:rPr lang="en-US" altLang="ko-KR" sz="1400" dirty="0" smtClean="0"/>
              <a:t>(service);</a:t>
            </a:r>
          </a:p>
          <a:p>
            <a:r>
              <a:rPr lang="en-US" altLang="ko-KR" sz="1400" dirty="0" smtClean="0"/>
              <a:t>            }</a:t>
            </a:r>
          </a:p>
          <a:p>
            <a:r>
              <a:rPr lang="en-US" altLang="ko-KR" sz="1400" dirty="0" smtClean="0"/>
              <a:t>        }</a:t>
            </a:r>
          </a:p>
          <a:p>
            <a:r>
              <a:rPr lang="en-US" altLang="ko-KR" sz="1400" dirty="0" smtClean="0"/>
              <a:t>        return 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;</a:t>
            </a:r>
          </a:p>
          <a:p>
            <a:r>
              <a:rPr lang="en-US" altLang="ko-KR" sz="1400" dirty="0" smtClean="0"/>
              <a:t>./frameworks/base/core/java/android/app/ApplicationContext.java</a:t>
            </a:r>
          </a:p>
          <a:p>
            <a:endParaRPr lang="en-US" altLang="ko-KR" sz="14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611560" y="3861048"/>
            <a:ext cx="7416824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soundchange</a:t>
            </a:r>
            <a:r>
              <a:rPr lang="en-US" altLang="ko-KR" sz="1400" dirty="0" smtClean="0"/>
              <a:t> = new </a:t>
            </a:r>
            <a:r>
              <a:rPr lang="en-US" altLang="ko-KR" sz="1400" dirty="0" err="1" smtClean="0"/>
              <a:t>SoundChangeService</a:t>
            </a:r>
            <a:r>
              <a:rPr lang="en-US" altLang="ko-KR" sz="1400" dirty="0" smtClean="0"/>
              <a:t>(context);     </a:t>
            </a:r>
            <a:r>
              <a:rPr lang="en-US" altLang="ko-KR" sz="1400" b="1" dirty="0" err="1" smtClean="0"/>
              <a:t>ServiceManager.addService</a:t>
            </a:r>
            <a:r>
              <a:rPr lang="en-US" altLang="ko-KR" sz="1400" b="1" dirty="0" smtClean="0"/>
              <a:t>(</a:t>
            </a:r>
            <a:r>
              <a:rPr lang="en-US" altLang="ko-KR" sz="1400" b="1" dirty="0" err="1" smtClean="0"/>
              <a:t>Context.SOUNDCHANGE_SERVICE</a:t>
            </a:r>
            <a:r>
              <a:rPr lang="en-US" altLang="ko-KR" sz="1400" b="1" dirty="0" smtClean="0"/>
              <a:t>, </a:t>
            </a:r>
            <a:r>
              <a:rPr lang="en-US" altLang="ko-KR" sz="1400" b="1" dirty="0" err="1" smtClean="0"/>
              <a:t>soundchange</a:t>
            </a:r>
            <a:r>
              <a:rPr lang="en-US" altLang="ko-KR" sz="1400" b="1" dirty="0" smtClean="0"/>
              <a:t>);</a:t>
            </a:r>
          </a:p>
          <a:p>
            <a:r>
              <a:rPr lang="en-US" altLang="ko-KR" sz="1400" dirty="0" smtClean="0"/>
              <a:t>./frameworks/base/services/java/com/android/server/SystemServer.java</a:t>
            </a:r>
            <a:endParaRPr lang="ko-KR" altLang="en-US" sz="1400" dirty="0"/>
          </a:p>
        </p:txBody>
      </p:sp>
      <p:cxnSp>
        <p:nvCxnSpPr>
          <p:cNvPr id="7" name="직선 연결선 6"/>
          <p:cNvCxnSpPr/>
          <p:nvPr/>
        </p:nvCxnSpPr>
        <p:spPr>
          <a:xfrm rot="5400000">
            <a:off x="2591780" y="3032956"/>
            <a:ext cx="1800200" cy="4320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971600" y="4869160"/>
            <a:ext cx="6287299" cy="193899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altLang="ko-KR" sz="1200" dirty="0" smtClean="0"/>
              <a:t>package </a:t>
            </a:r>
            <a:r>
              <a:rPr lang="en-US" altLang="ko-KR" sz="1200" dirty="0" err="1" smtClean="0"/>
              <a:t>com.android.server</a:t>
            </a:r>
            <a:r>
              <a:rPr lang="en-US" altLang="ko-KR" sz="1200" dirty="0" smtClean="0"/>
              <a:t>;</a:t>
            </a:r>
          </a:p>
          <a:p>
            <a:r>
              <a:rPr lang="en-US" altLang="ko-KR" sz="1200" dirty="0" smtClean="0"/>
              <a:t>public class </a:t>
            </a:r>
            <a:r>
              <a:rPr lang="en-US" altLang="ko-KR" sz="1200" b="1" dirty="0" err="1" smtClean="0"/>
              <a:t>SoundChangeService</a:t>
            </a: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syncronized</a:t>
            </a:r>
            <a:r>
              <a:rPr lang="en-US" altLang="ko-KR" sz="1200" dirty="0" smtClean="0"/>
              <a:t>&gt; extends </a:t>
            </a:r>
            <a:r>
              <a:rPr lang="en-US" altLang="ko-KR" sz="1200" dirty="0" err="1" smtClean="0"/>
              <a:t>ISoundChangeManager.Stub</a:t>
            </a:r>
            <a:r>
              <a:rPr lang="en-US" altLang="ko-KR" sz="1200" dirty="0" smtClean="0"/>
              <a:t>{</a:t>
            </a:r>
          </a:p>
          <a:p>
            <a:r>
              <a:rPr lang="en-US" altLang="ko-KR" sz="1200" dirty="0" smtClean="0"/>
              <a:t>		private static final String TAG = "</a:t>
            </a:r>
            <a:r>
              <a:rPr lang="en-US" altLang="ko-KR" sz="1200" dirty="0" err="1" smtClean="0"/>
              <a:t>SoundChangeService</a:t>
            </a:r>
            <a:r>
              <a:rPr lang="en-US" altLang="ko-KR" sz="1200" dirty="0" smtClean="0"/>
              <a:t>";</a:t>
            </a:r>
          </a:p>
          <a:p>
            <a:r>
              <a:rPr lang="en-US" altLang="ko-KR" sz="1200" dirty="0" smtClean="0"/>
              <a:t>	</a:t>
            </a:r>
          </a:p>
          <a:p>
            <a:r>
              <a:rPr lang="en-US" altLang="ko-KR" sz="1200" dirty="0" smtClean="0"/>
              <a:t>	public </a:t>
            </a:r>
            <a:r>
              <a:rPr lang="en-US" altLang="ko-KR" sz="1200" b="1" dirty="0" err="1" smtClean="0"/>
              <a:t>SoundChangeService</a:t>
            </a:r>
            <a:r>
              <a:rPr lang="en-US" altLang="ko-KR" sz="1200" b="1" dirty="0" smtClean="0"/>
              <a:t>(</a:t>
            </a:r>
            <a:r>
              <a:rPr lang="en-US" altLang="ko-KR" sz="1200" dirty="0" smtClean="0"/>
              <a:t>Context </a:t>
            </a:r>
            <a:r>
              <a:rPr lang="en-US" altLang="ko-KR" sz="1200" dirty="0" err="1" smtClean="0"/>
              <a:t>context</a:t>
            </a:r>
            <a:r>
              <a:rPr lang="en-US" altLang="ko-KR" sz="1200" dirty="0" smtClean="0"/>
              <a:t>){</a:t>
            </a:r>
          </a:p>
          <a:p>
            <a:r>
              <a:rPr lang="en-US" altLang="ko-KR" sz="1200" dirty="0" smtClean="0"/>
              <a:t>		</a:t>
            </a:r>
            <a:r>
              <a:rPr lang="en-US" altLang="ko-KR" sz="1200" dirty="0" err="1" smtClean="0"/>
              <a:t>mContext</a:t>
            </a:r>
            <a:r>
              <a:rPr lang="en-US" altLang="ko-KR" sz="1200" dirty="0" smtClean="0"/>
              <a:t> = context;</a:t>
            </a:r>
          </a:p>
          <a:p>
            <a:r>
              <a:rPr lang="en-US" altLang="ko-KR" sz="1200" dirty="0" smtClean="0"/>
              <a:t>		</a:t>
            </a:r>
            <a:r>
              <a:rPr lang="en-US" altLang="ko-KR" sz="1200" dirty="0" err="1" smtClean="0"/>
              <a:t>mPreSoundChangeState</a:t>
            </a:r>
            <a:r>
              <a:rPr lang="en-US" altLang="ko-KR" sz="1200" dirty="0" smtClean="0"/>
              <a:t> = </a:t>
            </a:r>
            <a:r>
              <a:rPr lang="en-US" altLang="ko-KR" sz="1200" dirty="0" err="1" smtClean="0"/>
              <a:t>getPersistedState</a:t>
            </a:r>
            <a:r>
              <a:rPr lang="en-US" altLang="ko-KR" sz="1200" dirty="0" smtClean="0"/>
              <a:t>();</a:t>
            </a:r>
          </a:p>
          <a:p>
            <a:r>
              <a:rPr lang="en-US" altLang="ko-KR" sz="1200" dirty="0" smtClean="0"/>
              <a:t>		</a:t>
            </a:r>
            <a:r>
              <a:rPr lang="en-US" altLang="ko-KR" sz="1200" dirty="0" err="1" smtClean="0"/>
              <a:t>setSoundChangeMode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mPreSoundChangeState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	}</a:t>
            </a:r>
          </a:p>
          <a:p>
            <a:r>
              <a:rPr lang="en-US" altLang="ko-KR" sz="1200" dirty="0" smtClean="0"/>
              <a:t>frameworks\base\services\java\com\android\server\SoundChangeService.java</a:t>
            </a:r>
            <a:endParaRPr lang="ko-KR" altLang="en-US" sz="1200" dirty="0"/>
          </a:p>
        </p:txBody>
      </p:sp>
      <p:cxnSp>
        <p:nvCxnSpPr>
          <p:cNvPr id="12" name="직선 연결선 11"/>
          <p:cNvCxnSpPr/>
          <p:nvPr/>
        </p:nvCxnSpPr>
        <p:spPr>
          <a:xfrm rot="5400000">
            <a:off x="3131840" y="4869160"/>
            <a:ext cx="1296144" cy="1440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Framework(Binder)</a:t>
            </a:r>
            <a:endParaRPr lang="ko-KR" altLang="en-US" dirty="0"/>
          </a:p>
        </p:txBody>
      </p:sp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23528" y="1196752"/>
            <a:ext cx="8424936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private </a:t>
            </a:r>
            <a:r>
              <a:rPr lang="en-US" altLang="ko-KR" sz="1400" dirty="0" err="1" smtClean="0"/>
              <a:t>SoundChangeManager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getSoundChangeManager</a:t>
            </a:r>
            <a:r>
              <a:rPr lang="en-US" altLang="ko-KR" sz="1400" dirty="0" smtClean="0"/>
              <a:t>()</a:t>
            </a:r>
          </a:p>
          <a:p>
            <a:r>
              <a:rPr lang="en-US" altLang="ko-KR" sz="1400" dirty="0" smtClean="0"/>
              <a:t>    {</a:t>
            </a:r>
          </a:p>
          <a:p>
            <a:r>
              <a:rPr lang="en-US" altLang="ko-KR" sz="1400" dirty="0" smtClean="0"/>
              <a:t>        synchronized (</a:t>
            </a:r>
            <a:r>
              <a:rPr lang="en-US" altLang="ko-KR" sz="1400" dirty="0" err="1" smtClean="0"/>
              <a:t>sSync</a:t>
            </a:r>
            <a:r>
              <a:rPr lang="en-US" altLang="ko-KR" sz="1400" dirty="0" smtClean="0"/>
              <a:t>) {</a:t>
            </a:r>
          </a:p>
          <a:p>
            <a:r>
              <a:rPr lang="en-US" altLang="ko-KR" sz="1400" dirty="0" smtClean="0"/>
              <a:t>            if (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 == null) {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dirty="0" err="1" smtClean="0"/>
              <a:t>IBinder</a:t>
            </a:r>
            <a:r>
              <a:rPr lang="en-US" altLang="ko-KR" sz="1400" dirty="0" smtClean="0"/>
              <a:t> b = </a:t>
            </a:r>
            <a:r>
              <a:rPr lang="en-US" altLang="ko-KR" sz="1400" dirty="0" err="1" smtClean="0"/>
              <a:t>ServiceManager.getService</a:t>
            </a:r>
            <a:r>
              <a:rPr lang="en-US" altLang="ko-KR" sz="1400" dirty="0" smtClean="0"/>
              <a:t>(SOUNDCHANGE_SERVICE);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b="1" dirty="0" err="1" smtClean="0"/>
              <a:t>ISoundChangeManager</a:t>
            </a:r>
            <a:r>
              <a:rPr lang="en-US" altLang="ko-KR" sz="1400" b="1" dirty="0" smtClean="0"/>
              <a:t> service = </a:t>
            </a:r>
            <a:r>
              <a:rPr lang="en-US" altLang="ko-KR" sz="1400" b="1" dirty="0" err="1" smtClean="0"/>
              <a:t>ISoundChangeManager.Stub.asInterface</a:t>
            </a:r>
            <a:r>
              <a:rPr lang="en-US" altLang="ko-KR" sz="1400" b="1" dirty="0" smtClean="0"/>
              <a:t>(b);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 = new </a:t>
            </a:r>
            <a:r>
              <a:rPr lang="en-US" altLang="ko-KR" sz="1400" dirty="0" err="1" smtClean="0"/>
              <a:t>SoundChangeManager</a:t>
            </a:r>
            <a:r>
              <a:rPr lang="en-US" altLang="ko-KR" sz="1400" dirty="0" smtClean="0"/>
              <a:t>(service);</a:t>
            </a:r>
          </a:p>
          <a:p>
            <a:r>
              <a:rPr lang="en-US" altLang="ko-KR" sz="1400" dirty="0" smtClean="0"/>
              <a:t>            }</a:t>
            </a:r>
          </a:p>
          <a:p>
            <a:r>
              <a:rPr lang="en-US" altLang="ko-KR" sz="1400" dirty="0" smtClean="0"/>
              <a:t>        }</a:t>
            </a:r>
          </a:p>
          <a:p>
            <a:r>
              <a:rPr lang="en-US" altLang="ko-KR" sz="1400" dirty="0" smtClean="0"/>
              <a:t>        return 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;</a:t>
            </a:r>
          </a:p>
          <a:p>
            <a:r>
              <a:rPr lang="en-US" altLang="ko-KR" sz="1400" dirty="0" smtClean="0"/>
              <a:t>./frameworks/base/core/java/android/app/ApplicationContext.java</a:t>
            </a:r>
          </a:p>
          <a:p>
            <a:endParaRPr lang="en-US" altLang="ko-KR" sz="1400" dirty="0" smtClean="0"/>
          </a:p>
        </p:txBody>
      </p:sp>
      <p:sp>
        <p:nvSpPr>
          <p:cNvPr id="9" name="직사각형 8"/>
          <p:cNvSpPr/>
          <p:nvPr/>
        </p:nvSpPr>
        <p:spPr>
          <a:xfrm>
            <a:off x="0" y="4941168"/>
            <a:ext cx="6768752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import </a:t>
            </a:r>
            <a:r>
              <a:rPr lang="en-US" altLang="ko-KR" sz="1200" dirty="0" err="1" smtClean="0"/>
              <a:t>android.util.soundchange.ISoundChangeManager</a:t>
            </a:r>
            <a:r>
              <a:rPr lang="en-US" altLang="ko-KR" sz="1200" dirty="0" smtClean="0"/>
              <a:t>;</a:t>
            </a:r>
          </a:p>
          <a:p>
            <a:r>
              <a:rPr lang="en-US" altLang="ko-KR" sz="1200" dirty="0" smtClean="0"/>
              <a:t>./frameworks/base/core/java/android/app/ApplicationContext.java</a:t>
            </a:r>
          </a:p>
          <a:p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251520" y="4221088"/>
            <a:ext cx="7776864" cy="27699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public class </a:t>
            </a:r>
            <a:r>
              <a:rPr lang="en-US" altLang="ko-KR" sz="1200" dirty="0" err="1" smtClean="0"/>
              <a:t>SoundChangeService</a:t>
            </a: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syncronized</a:t>
            </a:r>
            <a:r>
              <a:rPr lang="en-US" altLang="ko-KR" sz="1200" dirty="0" smtClean="0"/>
              <a:t>&gt; extends </a:t>
            </a:r>
            <a:r>
              <a:rPr lang="en-US" altLang="ko-KR" sz="1200" dirty="0" err="1" smtClean="0"/>
              <a:t>ISoundChangeManager.Stub</a:t>
            </a:r>
            <a:r>
              <a:rPr lang="en-US" altLang="ko-KR" sz="1200" dirty="0" smtClean="0"/>
              <a:t>{</a:t>
            </a:r>
            <a:endParaRPr lang="ko-KR" altLang="en-US" sz="12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3404" y="2852142"/>
            <a:ext cx="27051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09120"/>
            <a:ext cx="2408753" cy="201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직선 연결선 13"/>
          <p:cNvCxnSpPr/>
          <p:nvPr/>
        </p:nvCxnSpPr>
        <p:spPr>
          <a:xfrm rot="5400000">
            <a:off x="1799692" y="3032956"/>
            <a:ext cx="1656184" cy="5760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Framework(Binder)</a:t>
            </a:r>
            <a:endParaRPr lang="ko-KR" altLang="en-US" dirty="0"/>
          </a:p>
        </p:txBody>
      </p:sp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23528" y="1196752"/>
            <a:ext cx="8424936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private </a:t>
            </a:r>
            <a:r>
              <a:rPr lang="en-US" altLang="ko-KR" sz="1400" dirty="0" err="1" smtClean="0"/>
              <a:t>SoundChangeManager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getSoundChangeManager</a:t>
            </a:r>
            <a:r>
              <a:rPr lang="en-US" altLang="ko-KR" sz="1400" dirty="0" smtClean="0"/>
              <a:t>()</a:t>
            </a:r>
          </a:p>
          <a:p>
            <a:r>
              <a:rPr lang="en-US" altLang="ko-KR" sz="1400" dirty="0" smtClean="0"/>
              <a:t>    {</a:t>
            </a:r>
          </a:p>
          <a:p>
            <a:r>
              <a:rPr lang="en-US" altLang="ko-KR" sz="1400" dirty="0" smtClean="0"/>
              <a:t>        synchronized (</a:t>
            </a:r>
            <a:r>
              <a:rPr lang="en-US" altLang="ko-KR" sz="1400" dirty="0" err="1" smtClean="0"/>
              <a:t>sSync</a:t>
            </a:r>
            <a:r>
              <a:rPr lang="en-US" altLang="ko-KR" sz="1400" dirty="0" smtClean="0"/>
              <a:t>) {</a:t>
            </a:r>
          </a:p>
          <a:p>
            <a:r>
              <a:rPr lang="en-US" altLang="ko-KR" sz="1400" dirty="0" smtClean="0"/>
              <a:t>            if (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 == null) {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dirty="0" err="1" smtClean="0"/>
              <a:t>IBinder</a:t>
            </a:r>
            <a:r>
              <a:rPr lang="en-US" altLang="ko-KR" sz="1400" dirty="0" smtClean="0"/>
              <a:t> b = </a:t>
            </a:r>
            <a:r>
              <a:rPr lang="en-US" altLang="ko-KR" sz="1400" dirty="0" err="1" smtClean="0"/>
              <a:t>ServiceManager.getService</a:t>
            </a:r>
            <a:r>
              <a:rPr lang="en-US" altLang="ko-KR" sz="1400" dirty="0" smtClean="0"/>
              <a:t>(SOUNDCHANGE_SERVICE);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dirty="0" err="1" smtClean="0"/>
              <a:t>ISoundChangeManager</a:t>
            </a:r>
            <a:r>
              <a:rPr lang="en-US" altLang="ko-KR" sz="1400" dirty="0" smtClean="0"/>
              <a:t> service = </a:t>
            </a:r>
            <a:r>
              <a:rPr lang="en-US" altLang="ko-KR" sz="1400" dirty="0" err="1" smtClean="0"/>
              <a:t>ISoundChangeManager.Stub.asInterface</a:t>
            </a:r>
            <a:r>
              <a:rPr lang="en-US" altLang="ko-KR" sz="1400" dirty="0" smtClean="0"/>
              <a:t>(b);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b="1" dirty="0" err="1" smtClean="0"/>
              <a:t>sSoundChangeManager</a:t>
            </a:r>
            <a:r>
              <a:rPr lang="en-US" altLang="ko-KR" sz="1400" b="1" dirty="0" smtClean="0"/>
              <a:t> = new </a:t>
            </a:r>
            <a:r>
              <a:rPr lang="en-US" altLang="ko-KR" sz="1400" b="1" dirty="0" err="1" smtClean="0"/>
              <a:t>SoundChangeManager</a:t>
            </a:r>
            <a:r>
              <a:rPr lang="en-US" altLang="ko-KR" sz="1400" b="1" dirty="0" smtClean="0"/>
              <a:t>(service);</a:t>
            </a:r>
          </a:p>
          <a:p>
            <a:r>
              <a:rPr lang="en-US" altLang="ko-KR" sz="1400" dirty="0" smtClean="0"/>
              <a:t>            }</a:t>
            </a:r>
          </a:p>
          <a:p>
            <a:r>
              <a:rPr lang="en-US" altLang="ko-KR" sz="1400" dirty="0" smtClean="0"/>
              <a:t>        }</a:t>
            </a:r>
          </a:p>
          <a:p>
            <a:r>
              <a:rPr lang="en-US" altLang="ko-KR" sz="1400" dirty="0" smtClean="0"/>
              <a:t>        return </a:t>
            </a:r>
            <a:r>
              <a:rPr lang="en-US" altLang="ko-KR" sz="1400" dirty="0" err="1" smtClean="0"/>
              <a:t>sSoundChangeManager</a:t>
            </a:r>
            <a:r>
              <a:rPr lang="en-US" altLang="ko-KR" sz="1400" dirty="0" smtClean="0"/>
              <a:t>;</a:t>
            </a:r>
          </a:p>
          <a:p>
            <a:r>
              <a:rPr lang="en-US" altLang="ko-KR" sz="1400" dirty="0" smtClean="0"/>
              <a:t>./frameworks/base/core/java/android/app/ApplicationContext.java</a:t>
            </a:r>
          </a:p>
          <a:p>
            <a:endParaRPr lang="en-US" altLang="ko-KR" sz="1400" dirty="0" smtClean="0"/>
          </a:p>
        </p:txBody>
      </p:sp>
      <p:sp>
        <p:nvSpPr>
          <p:cNvPr id="9" name="직사각형 8"/>
          <p:cNvSpPr/>
          <p:nvPr/>
        </p:nvSpPr>
        <p:spPr>
          <a:xfrm>
            <a:off x="0" y="5517232"/>
            <a:ext cx="6768752" cy="27699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import </a:t>
            </a:r>
            <a:r>
              <a:rPr lang="en-US" altLang="ko-KR" sz="1200" dirty="0" err="1" smtClean="0"/>
              <a:t>android.util.soundchange.SoundChangeManager</a:t>
            </a:r>
            <a:r>
              <a:rPr lang="en-US" altLang="ko-KR" sz="1200" dirty="0" smtClean="0"/>
              <a:t>;</a:t>
            </a:r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251520" y="4005064"/>
            <a:ext cx="7776864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sz="1200" dirty="0" err="1" smtClean="0"/>
              <a:t>ISoundChangeManager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mService</a:t>
            </a:r>
            <a:r>
              <a:rPr lang="en-US" altLang="ko-KR" sz="1200" dirty="0" smtClean="0"/>
              <a:t>;</a:t>
            </a:r>
          </a:p>
          <a:p>
            <a:r>
              <a:rPr lang="en-US" altLang="ko-KR" sz="1200" dirty="0" smtClean="0"/>
              <a:t>public </a:t>
            </a:r>
            <a:r>
              <a:rPr lang="en-US" altLang="ko-KR" sz="1200" dirty="0" err="1" smtClean="0"/>
              <a:t>SoundChangeManager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ISoundChangeManager</a:t>
            </a:r>
            <a:r>
              <a:rPr lang="en-US" altLang="ko-KR" sz="1200" dirty="0" smtClean="0"/>
              <a:t> service) {</a:t>
            </a:r>
          </a:p>
          <a:p>
            <a:r>
              <a:rPr lang="en-US" altLang="ko-KR" sz="1200" dirty="0" smtClean="0"/>
              <a:t>		</a:t>
            </a:r>
            <a:r>
              <a:rPr lang="en-US" altLang="ko-KR" sz="1200" dirty="0" err="1" smtClean="0"/>
              <a:t>Log.i</a:t>
            </a:r>
            <a:r>
              <a:rPr lang="en-US" altLang="ko-KR" sz="1200" dirty="0" smtClean="0"/>
              <a:t>(TAG, "Init </a:t>
            </a:r>
            <a:r>
              <a:rPr lang="en-US" altLang="ko-KR" sz="1200" dirty="0" err="1" smtClean="0"/>
              <a:t>SoundChange</a:t>
            </a:r>
            <a:r>
              <a:rPr lang="en-US" altLang="ko-KR" sz="1200" dirty="0" smtClean="0"/>
              <a:t> Manager");</a:t>
            </a:r>
          </a:p>
          <a:p>
            <a:r>
              <a:rPr lang="en-US" altLang="ko-KR" sz="1200" dirty="0" smtClean="0"/>
              <a:t>		</a:t>
            </a:r>
            <a:r>
              <a:rPr lang="en-US" altLang="ko-KR" sz="1200" dirty="0" err="1" smtClean="0"/>
              <a:t>mService</a:t>
            </a:r>
            <a:r>
              <a:rPr lang="en-US" altLang="ko-KR" sz="1200" dirty="0" smtClean="0"/>
              <a:t> = service;</a:t>
            </a:r>
          </a:p>
          <a:p>
            <a:r>
              <a:rPr lang="en-US" altLang="ko-KR" sz="1200" dirty="0" smtClean="0"/>
              <a:t>	}</a:t>
            </a:r>
            <a:endParaRPr lang="ko-KR" altLang="en-US" sz="1200" dirty="0"/>
          </a:p>
        </p:txBody>
      </p:sp>
      <p:cxnSp>
        <p:nvCxnSpPr>
          <p:cNvPr id="14" name="직선 연결선 13"/>
          <p:cNvCxnSpPr/>
          <p:nvPr/>
        </p:nvCxnSpPr>
        <p:spPr>
          <a:xfrm rot="5400000">
            <a:off x="1943708" y="3104964"/>
            <a:ext cx="1296144" cy="50405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80928"/>
            <a:ext cx="27527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5373216"/>
            <a:ext cx="2352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SoundAndDisplaySettings.java</a:t>
            </a:r>
            <a:endParaRPr lang="ko-KR" altLang="en-US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59632" y="1628800"/>
            <a:ext cx="6582764" cy="24929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public </a:t>
            </a:r>
            <a:r>
              <a:rPr lang="en-US" altLang="ko-KR" sz="1200" dirty="0" err="1" smtClean="0"/>
              <a:t>boolean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onPreferenceChange</a:t>
            </a:r>
            <a:r>
              <a:rPr lang="en-US" altLang="ko-KR" sz="1200" dirty="0" smtClean="0"/>
              <a:t>(Preference </a:t>
            </a:r>
            <a:r>
              <a:rPr lang="en-US" altLang="ko-KR" sz="1200" dirty="0" err="1" smtClean="0"/>
              <a:t>preference</a:t>
            </a:r>
            <a:r>
              <a:rPr lang="en-US" altLang="ko-KR" sz="1200" dirty="0" smtClean="0"/>
              <a:t>, Object </a:t>
            </a:r>
            <a:r>
              <a:rPr lang="en-US" altLang="ko-KR" sz="1200" dirty="0" err="1" smtClean="0"/>
              <a:t>objValue</a:t>
            </a:r>
            <a:r>
              <a:rPr lang="en-US" altLang="ko-KR" sz="1200" dirty="0" smtClean="0"/>
              <a:t>) {</a:t>
            </a:r>
          </a:p>
          <a:p>
            <a:r>
              <a:rPr lang="en-US" altLang="ko-KR" sz="1200" dirty="0" smtClean="0"/>
              <a:t>…</a:t>
            </a:r>
          </a:p>
          <a:p>
            <a:r>
              <a:rPr lang="en-US" altLang="ko-KR" sz="1200" dirty="0" smtClean="0"/>
              <a:t>} </a:t>
            </a:r>
            <a:r>
              <a:rPr lang="en-US" altLang="ko-KR" sz="1200" b="1" dirty="0" smtClean="0"/>
              <a:t>else if (</a:t>
            </a:r>
            <a:r>
              <a:rPr lang="en-US" altLang="ko-KR" sz="1200" b="1" dirty="0" err="1" smtClean="0"/>
              <a:t>KEY_SOUND_CHANGE.equals</a:t>
            </a:r>
            <a:r>
              <a:rPr lang="en-US" altLang="ko-KR" sz="1200" b="1" dirty="0" smtClean="0"/>
              <a:t>(key</a:t>
            </a:r>
            <a:r>
              <a:rPr lang="en-US" altLang="ko-KR" sz="1200" dirty="0" smtClean="0"/>
              <a:t>)) {</a:t>
            </a:r>
          </a:p>
          <a:p>
            <a:r>
              <a:rPr lang="en-US" altLang="ko-KR" sz="1200" dirty="0" smtClean="0"/>
              <a:t>            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value = </a:t>
            </a:r>
            <a:r>
              <a:rPr lang="en-US" altLang="ko-KR" sz="1200" dirty="0" err="1" smtClean="0"/>
              <a:t>Integer.parseInt</a:t>
            </a:r>
            <a:r>
              <a:rPr lang="en-US" altLang="ko-KR" sz="1200" dirty="0" smtClean="0"/>
              <a:t>((String) </a:t>
            </a:r>
            <a:r>
              <a:rPr lang="en-US" altLang="ko-KR" sz="1200" dirty="0" err="1" smtClean="0"/>
              <a:t>objValue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            try {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Settings.System.putInt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getContentResolver</a:t>
            </a:r>
            <a:r>
              <a:rPr lang="en-US" altLang="ko-KR" sz="1200" dirty="0" smtClean="0"/>
              <a:t>(),</a:t>
            </a:r>
          </a:p>
          <a:p>
            <a:r>
              <a:rPr lang="en-US" altLang="ko-KR" sz="1200" dirty="0" smtClean="0"/>
              <a:t>                        SOUND_CHANGE, value);</a:t>
            </a:r>
          </a:p>
          <a:p>
            <a:r>
              <a:rPr lang="en-US" altLang="ko-KR" sz="1200" dirty="0" smtClean="0"/>
              <a:t>            } catch (</a:t>
            </a:r>
            <a:r>
              <a:rPr lang="en-US" altLang="ko-KR" sz="1200" dirty="0" err="1" smtClean="0"/>
              <a:t>NumberFormatException</a:t>
            </a:r>
            <a:r>
              <a:rPr lang="en-US" altLang="ko-KR" sz="1200" dirty="0" smtClean="0"/>
              <a:t> e) {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Log.e</a:t>
            </a:r>
            <a:r>
              <a:rPr lang="en-US" altLang="ko-KR" sz="1200" dirty="0" smtClean="0"/>
              <a:t>(TAG, "could not persist sound change mode setting", e);</a:t>
            </a:r>
          </a:p>
          <a:p>
            <a:r>
              <a:rPr lang="en-US" altLang="ko-KR" sz="1200" dirty="0" smtClean="0"/>
              <a:t>            }</a:t>
            </a:r>
          </a:p>
          <a:p>
            <a:r>
              <a:rPr lang="en-US" altLang="ko-KR" sz="1200" dirty="0" smtClean="0"/>
              <a:t>	    // update value</a:t>
            </a:r>
          </a:p>
          <a:p>
            <a:r>
              <a:rPr lang="en-US" altLang="ko-KR" sz="1200" dirty="0" smtClean="0"/>
              <a:t>	    </a:t>
            </a:r>
            <a:r>
              <a:rPr lang="en-US" altLang="ko-KR" sz="1200" dirty="0" err="1" smtClean="0"/>
              <a:t>mSoundChangeManager.setSoundChangeMode</a:t>
            </a:r>
            <a:r>
              <a:rPr lang="en-US" altLang="ko-KR" sz="1200" dirty="0" smtClean="0"/>
              <a:t>(value);</a:t>
            </a:r>
          </a:p>
          <a:p>
            <a:r>
              <a:rPr lang="en-US" altLang="ko-KR" sz="1200" b="1" dirty="0" smtClean="0"/>
              <a:t>. packages\apps\Settings\</a:t>
            </a:r>
            <a:r>
              <a:rPr lang="en-US" altLang="ko-KR" sz="1200" b="1" dirty="0" err="1" smtClean="0"/>
              <a:t>src</a:t>
            </a:r>
            <a:r>
              <a:rPr lang="en-US" altLang="ko-KR" sz="1200" b="1" dirty="0" smtClean="0"/>
              <a:t>\com\android\settings\SoundAndDisplaySettings.java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4365104"/>
            <a:ext cx="8733609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private static final String </a:t>
            </a:r>
            <a:r>
              <a:rPr lang="en-US" altLang="ko-KR" sz="1600" b="1" dirty="0" smtClean="0"/>
              <a:t>KEY_SOUND_CHANGE = "</a:t>
            </a:r>
            <a:r>
              <a:rPr lang="en-US" altLang="ko-KR" sz="1600" b="1" dirty="0" err="1" smtClean="0"/>
              <a:t>sound_change</a:t>
            </a:r>
            <a:r>
              <a:rPr lang="en-US" altLang="ko-KR" sz="1600" b="1" dirty="0" smtClean="0"/>
              <a:t>";</a:t>
            </a:r>
          </a:p>
          <a:p>
            <a:r>
              <a:rPr lang="en-US" altLang="ko-KR" sz="1600" b="1" dirty="0" smtClean="0"/>
              <a:t>. packages\apps\Settings\</a:t>
            </a:r>
            <a:r>
              <a:rPr lang="en-US" altLang="ko-KR" sz="1600" b="1" dirty="0" err="1" smtClean="0"/>
              <a:t>src</a:t>
            </a:r>
            <a:r>
              <a:rPr lang="en-US" altLang="ko-KR" sz="1600" b="1" dirty="0" smtClean="0"/>
              <a:t>\com\android\settings\SoundAndDisplaySettings.java</a:t>
            </a:r>
          </a:p>
          <a:p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35042" y="5736158"/>
            <a:ext cx="6541214" cy="1077218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&lt;</a:t>
            </a:r>
            <a:r>
              <a:rPr lang="en-US" altLang="ko-KR" sz="1600" dirty="0" err="1" smtClean="0"/>
              <a:t>ListPreference</a:t>
            </a:r>
            <a:endParaRPr lang="en-US" altLang="ko-KR" sz="1600" dirty="0" smtClean="0"/>
          </a:p>
          <a:p>
            <a:r>
              <a:rPr lang="en-US" altLang="ko-KR" sz="1600" b="1" dirty="0" smtClean="0"/>
              <a:t>                </a:t>
            </a:r>
            <a:r>
              <a:rPr lang="en-US" altLang="ko-KR" sz="1600" b="1" dirty="0" err="1" smtClean="0"/>
              <a:t>android:key</a:t>
            </a:r>
            <a:r>
              <a:rPr lang="en-US" altLang="ko-KR" sz="1600" b="1" dirty="0" smtClean="0"/>
              <a:t>="</a:t>
            </a:r>
            <a:r>
              <a:rPr lang="en-US" altLang="ko-KR" sz="1600" b="1" dirty="0" err="1" smtClean="0"/>
              <a:t>sound_change</a:t>
            </a:r>
            <a:r>
              <a:rPr lang="en-US" altLang="ko-KR" sz="1600" b="1" dirty="0" smtClean="0"/>
              <a:t>“</a:t>
            </a:r>
          </a:p>
          <a:p>
            <a:r>
              <a:rPr lang="en-US" altLang="ko-KR" sz="1600" dirty="0" smtClean="0"/>
              <a:t>packages\apps\Settings\res\xml\sound_and_display_settings.xml</a:t>
            </a:r>
            <a:endParaRPr lang="ko-KR" altLang="en-US" sz="1600" dirty="0" smtClean="0"/>
          </a:p>
          <a:p>
            <a:endParaRPr lang="ko-KR" altLang="en-US" sz="1600" dirty="0"/>
          </a:p>
        </p:txBody>
      </p:sp>
      <p:sp>
        <p:nvSpPr>
          <p:cNvPr id="12" name="등호 11"/>
          <p:cNvSpPr/>
          <p:nvPr/>
        </p:nvSpPr>
        <p:spPr>
          <a:xfrm rot="5400000">
            <a:off x="2447764" y="2564904"/>
            <a:ext cx="1728192" cy="1152128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등호 12"/>
          <p:cNvSpPr/>
          <p:nvPr/>
        </p:nvSpPr>
        <p:spPr>
          <a:xfrm rot="5400000">
            <a:off x="2987824" y="4941168"/>
            <a:ext cx="504056" cy="936104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SoundAndDisplaySettings.java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251520" y="1484784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>(APP~JNI)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Framework(JNI)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179512" y="1772816"/>
          <a:ext cx="87129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Framework(JNI)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sz="quarter" idx="1"/>
          </p:nvPr>
        </p:nvGraphicFramePr>
        <p:xfrm>
          <a:off x="457200" y="199938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1484784"/>
            <a:ext cx="2438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 rot="10800000" flipV="1">
            <a:off x="971600" y="1412776"/>
            <a:ext cx="38164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Application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 rot="10800000" flipV="1">
            <a:off x="971600" y="2492896"/>
            <a:ext cx="38164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Framework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 rot="10800000" flipV="1">
            <a:off x="971600" y="4581128"/>
            <a:ext cx="38164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Hardware Abstraction Layer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 rot="10800000" flipV="1">
            <a:off x="899592" y="5733256"/>
            <a:ext cx="38164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Linux Kernel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 rot="10800000" flipV="1">
            <a:off x="2843808" y="3573016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Core Libraries&amp; </a:t>
            </a:r>
            <a:endParaRPr lang="ko-KR" altLang="en-US" dirty="0"/>
          </a:p>
        </p:txBody>
      </p:sp>
      <p:sp>
        <p:nvSpPr>
          <p:cNvPr id="9" name="아래쪽 화살표 8"/>
          <p:cNvSpPr/>
          <p:nvPr/>
        </p:nvSpPr>
        <p:spPr>
          <a:xfrm>
            <a:off x="1547664" y="37170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836712"/>
            <a:ext cx="2057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20888"/>
            <a:ext cx="13335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212976"/>
            <a:ext cx="1656184" cy="231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5013176"/>
            <a:ext cx="1714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직선 연결선 14"/>
          <p:cNvCxnSpPr>
            <a:stCxn id="4" idx="1"/>
          </p:cNvCxnSpPr>
          <p:nvPr/>
        </p:nvCxnSpPr>
        <p:spPr>
          <a:xfrm flipV="1">
            <a:off x="4788024" y="1556792"/>
            <a:ext cx="1656184" cy="324036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endCxn id="3075" idx="1"/>
          </p:cNvCxnSpPr>
          <p:nvPr/>
        </p:nvCxnSpPr>
        <p:spPr>
          <a:xfrm>
            <a:off x="4139952" y="2924944"/>
            <a:ext cx="936104" cy="38869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18"/>
          <p:cNvSpPr/>
          <p:nvPr/>
        </p:nvSpPr>
        <p:spPr>
          <a:xfrm>
            <a:off x="1835696" y="3140968"/>
            <a:ext cx="2160240" cy="1728192"/>
          </a:xfrm>
          <a:prstGeom prst="ellips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연결선 19"/>
          <p:cNvCxnSpPr/>
          <p:nvPr/>
        </p:nvCxnSpPr>
        <p:spPr>
          <a:xfrm>
            <a:off x="3995936" y="4005064"/>
            <a:ext cx="2736304" cy="36004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endCxn id="3077" idx="1"/>
          </p:cNvCxnSpPr>
          <p:nvPr/>
        </p:nvCxnSpPr>
        <p:spPr>
          <a:xfrm>
            <a:off x="4283968" y="5229200"/>
            <a:ext cx="720080" cy="260226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Framework(JNI~HAL)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611560" y="1397000"/>
          <a:ext cx="79208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Framework(LIB~HAL)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Libruntime.so</a:t>
            </a:r>
            <a:r>
              <a:rPr lang="ko-KR" altLang="en-US" dirty="0" smtClean="0"/>
              <a:t>등록하기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(core Libraries)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 smtClean="0"/>
              <a:t>extern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register_android_util_soundchange_SoundChangeManager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JNIEnv</a:t>
            </a:r>
            <a:r>
              <a:rPr lang="en-US" altLang="ko-KR" sz="1600" dirty="0" smtClean="0"/>
              <a:t>* </a:t>
            </a:r>
            <a:r>
              <a:rPr lang="en-US" altLang="ko-KR" sz="1600" dirty="0" err="1" smtClean="0"/>
              <a:t>env</a:t>
            </a:r>
            <a:r>
              <a:rPr lang="en-US" altLang="ko-KR" sz="1600" dirty="0" smtClean="0"/>
              <a:t>);</a:t>
            </a:r>
          </a:p>
          <a:p>
            <a:r>
              <a:rPr lang="en-US" altLang="ko-KR" sz="1600" dirty="0" smtClean="0"/>
              <a:t>REG_JNI(</a:t>
            </a:r>
            <a:r>
              <a:rPr lang="en-US" altLang="ko-KR" sz="1600" dirty="0" err="1" smtClean="0"/>
              <a:t>register_android_util_soundchange_SoundChangeManager</a:t>
            </a:r>
            <a:r>
              <a:rPr lang="en-US" altLang="ko-KR" sz="1600" dirty="0" smtClean="0"/>
              <a:t>),</a:t>
            </a:r>
          </a:p>
          <a:p>
            <a:r>
              <a:rPr lang="en-US" altLang="ko-KR" sz="1600" dirty="0" smtClean="0"/>
              <a:t>frameworks\base\core\</a:t>
            </a:r>
            <a:r>
              <a:rPr lang="en-US" altLang="ko-KR" sz="1600" dirty="0" err="1" smtClean="0"/>
              <a:t>jni</a:t>
            </a:r>
            <a:r>
              <a:rPr lang="en-US" altLang="ko-KR" sz="1600" dirty="0" smtClean="0"/>
              <a:t>\AndroidRuntime.cpp </a:t>
            </a:r>
            <a:r>
              <a:rPr lang="ko-KR" altLang="en-US" sz="1600" dirty="0" smtClean="0"/>
              <a:t>에 추가 </a:t>
            </a:r>
            <a:endParaRPr lang="ko-KR" altLang="en-US" sz="16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56992"/>
            <a:ext cx="23622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aidl</a:t>
            </a:r>
            <a:r>
              <a:rPr lang="ko-KR" altLang="en-US" dirty="0" smtClean="0"/>
              <a:t>등록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520" y="170080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LOCAL_SRC_FILES += \</a:t>
            </a:r>
          </a:p>
          <a:p>
            <a:r>
              <a:rPr lang="en-US" altLang="ko-KR" dirty="0" err="1" smtClean="0"/>
              <a:t>soundchange</a:t>
            </a:r>
            <a:r>
              <a:rPr lang="en-US" altLang="ko-KR" dirty="0" smtClean="0"/>
              <a:t>/java/android/</a:t>
            </a:r>
            <a:r>
              <a:rPr lang="en-US" altLang="ko-KR" dirty="0" err="1" smtClean="0"/>
              <a:t>util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soundchange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ISoundChangeManager.aidl</a:t>
            </a:r>
            <a:r>
              <a:rPr lang="en-US" altLang="ko-KR" dirty="0" smtClean="0"/>
              <a:t> \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. Frameworks/base/Android.mk </a:t>
            </a:r>
            <a:r>
              <a:rPr lang="ko-KR" altLang="en-US" dirty="0" smtClean="0"/>
              <a:t>파일에 추가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827584" y="4316903"/>
            <a:ext cx="705678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define find-other-java-files</a:t>
            </a:r>
          </a:p>
          <a:p>
            <a:r>
              <a:rPr lang="en-US" altLang="ko-KR" dirty="0" smtClean="0"/>
              <a:t>        $(call find-</a:t>
            </a:r>
            <a:r>
              <a:rPr lang="en-US" altLang="ko-KR" dirty="0" err="1" smtClean="0"/>
              <a:t>subdir</a:t>
            </a:r>
            <a:r>
              <a:rPr lang="en-US" altLang="ko-KR" dirty="0" smtClean="0"/>
              <a:t>-files,$(1) -name "*.java" -and -not -name ".*")</a:t>
            </a:r>
          </a:p>
          <a:p>
            <a:r>
              <a:rPr lang="en-US" altLang="ko-KR" dirty="0" err="1" smtClean="0"/>
              <a:t>Endef</a:t>
            </a:r>
            <a:endParaRPr lang="en-US" altLang="ko-KR" dirty="0" smtClean="0"/>
          </a:p>
          <a:p>
            <a:r>
              <a:rPr lang="en-US" altLang="ko-KR" dirty="0" smtClean="0"/>
              <a:t>./build/core/definitions.mk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3020759"/>
            <a:ext cx="9144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LOCAL_SRC_FILES := $(call find-other-java-files,$(FRAMEWORKS_BASE_SUBDIRS))</a:t>
            </a:r>
          </a:p>
          <a:p>
            <a:endParaRPr lang="en-US" altLang="ko-KR" dirty="0" smtClean="0"/>
          </a:p>
        </p:txBody>
      </p:sp>
      <p:sp>
        <p:nvSpPr>
          <p:cNvPr id="8" name="아래쪽 화살표 7"/>
          <p:cNvSpPr/>
          <p:nvPr/>
        </p:nvSpPr>
        <p:spPr>
          <a:xfrm>
            <a:off x="3779912" y="3668831"/>
            <a:ext cx="151216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(current.xml)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4022255" cy="280076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&lt;field name="SOUNDCHANGE_SERVICE"</a:t>
            </a:r>
          </a:p>
          <a:p>
            <a:r>
              <a:rPr lang="en-US" altLang="ko-KR" sz="1600" dirty="0" smtClean="0"/>
              <a:t> type="</a:t>
            </a:r>
            <a:r>
              <a:rPr lang="en-US" altLang="ko-KR" sz="1600" dirty="0" err="1" smtClean="0"/>
              <a:t>java.lang.String</a:t>
            </a:r>
            <a:r>
              <a:rPr lang="en-US" altLang="ko-KR" sz="1600" dirty="0" smtClean="0"/>
              <a:t>"</a:t>
            </a:r>
          </a:p>
          <a:p>
            <a:r>
              <a:rPr lang="en-US" altLang="ko-KR" sz="1600" dirty="0" smtClean="0"/>
              <a:t> transient="false"</a:t>
            </a:r>
          </a:p>
          <a:p>
            <a:r>
              <a:rPr lang="en-US" altLang="ko-KR" sz="1600" dirty="0" smtClean="0"/>
              <a:t> volatile="false"</a:t>
            </a:r>
          </a:p>
          <a:p>
            <a:r>
              <a:rPr lang="en-US" altLang="ko-KR" sz="1600" dirty="0" smtClean="0"/>
              <a:t> value="&amp;</a:t>
            </a:r>
            <a:r>
              <a:rPr lang="en-US" altLang="ko-KR" sz="1600" dirty="0" err="1" smtClean="0"/>
              <a:t>quot;soundchange&amp;quot</a:t>
            </a:r>
            <a:r>
              <a:rPr lang="en-US" altLang="ko-KR" sz="1600" dirty="0" smtClean="0"/>
              <a:t>;"</a:t>
            </a:r>
          </a:p>
          <a:p>
            <a:r>
              <a:rPr lang="en-US" altLang="ko-KR" sz="1600" dirty="0" smtClean="0"/>
              <a:t> static="true"</a:t>
            </a:r>
          </a:p>
          <a:p>
            <a:r>
              <a:rPr lang="en-US" altLang="ko-KR" sz="1600" dirty="0" smtClean="0"/>
              <a:t> final="true"</a:t>
            </a:r>
          </a:p>
          <a:p>
            <a:r>
              <a:rPr lang="en-US" altLang="ko-KR" sz="1600" dirty="0" smtClean="0"/>
              <a:t> deprecated="not deprecated"</a:t>
            </a:r>
          </a:p>
          <a:p>
            <a:r>
              <a:rPr lang="en-US" altLang="ko-KR" sz="1600" dirty="0" smtClean="0"/>
              <a:t> visibility="public"</a:t>
            </a:r>
          </a:p>
          <a:p>
            <a:r>
              <a:rPr lang="en-US" altLang="ko-KR" sz="1600" dirty="0" smtClean="0"/>
              <a:t>&gt;</a:t>
            </a:r>
          </a:p>
          <a:p>
            <a:r>
              <a:rPr lang="en-US" altLang="ko-KR" sz="1600" dirty="0" smtClean="0"/>
              <a:t>&lt;/field&gt;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17284" y="1556792"/>
            <a:ext cx="387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frameworks\base\</a:t>
            </a:r>
            <a:r>
              <a:rPr lang="en-US" altLang="ko-KR" dirty="0" err="1" smtClean="0"/>
              <a:t>api</a:t>
            </a:r>
            <a:r>
              <a:rPr lang="en-US" altLang="ko-KR" dirty="0" smtClean="0"/>
              <a:t>\current.xml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58477" y="2060848"/>
            <a:ext cx="3683188" cy="280076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&lt;field name="SOUND_CHANGE"</a:t>
            </a:r>
          </a:p>
          <a:p>
            <a:r>
              <a:rPr lang="en-US" altLang="ko-KR" sz="1600" dirty="0" smtClean="0"/>
              <a:t> type="</a:t>
            </a:r>
            <a:r>
              <a:rPr lang="en-US" altLang="ko-KR" sz="1600" dirty="0" err="1" smtClean="0"/>
              <a:t>java.lang.String</a:t>
            </a:r>
            <a:r>
              <a:rPr lang="en-US" altLang="ko-KR" sz="1600" dirty="0" smtClean="0"/>
              <a:t>"</a:t>
            </a:r>
          </a:p>
          <a:p>
            <a:r>
              <a:rPr lang="en-US" altLang="ko-KR" sz="1600" dirty="0" smtClean="0"/>
              <a:t> transient="false"</a:t>
            </a:r>
          </a:p>
          <a:p>
            <a:r>
              <a:rPr lang="en-US" altLang="ko-KR" sz="1600" dirty="0" smtClean="0"/>
              <a:t> volatile="false"</a:t>
            </a:r>
          </a:p>
          <a:p>
            <a:r>
              <a:rPr lang="en-US" altLang="ko-KR" sz="1600" dirty="0" smtClean="0"/>
              <a:t> value="&amp;</a:t>
            </a:r>
            <a:r>
              <a:rPr lang="en-US" altLang="ko-KR" sz="1600" dirty="0" err="1" smtClean="0"/>
              <a:t>quot;sound_change&amp;quot</a:t>
            </a:r>
            <a:r>
              <a:rPr lang="en-US" altLang="ko-KR" sz="1600" dirty="0" smtClean="0"/>
              <a:t>;"</a:t>
            </a:r>
          </a:p>
          <a:p>
            <a:r>
              <a:rPr lang="en-US" altLang="ko-KR" sz="1600" dirty="0" smtClean="0"/>
              <a:t> static="true"</a:t>
            </a:r>
          </a:p>
          <a:p>
            <a:r>
              <a:rPr lang="en-US" altLang="ko-KR" sz="1600" dirty="0" smtClean="0"/>
              <a:t> final="true"</a:t>
            </a:r>
          </a:p>
          <a:p>
            <a:r>
              <a:rPr lang="en-US" altLang="ko-KR" sz="1600" dirty="0" smtClean="0"/>
              <a:t> deprecated="not deprecated"</a:t>
            </a:r>
          </a:p>
          <a:p>
            <a:r>
              <a:rPr lang="en-US" altLang="ko-KR" sz="1600" dirty="0" smtClean="0"/>
              <a:t> visibility="public"</a:t>
            </a:r>
          </a:p>
          <a:p>
            <a:r>
              <a:rPr lang="en-US" altLang="ko-KR" sz="1600" dirty="0" smtClean="0"/>
              <a:t>&gt;</a:t>
            </a:r>
          </a:p>
          <a:p>
            <a:r>
              <a:rPr lang="en-US" altLang="ko-KR" sz="1600" dirty="0" smtClean="0"/>
              <a:t>&lt;/field&gt;</a:t>
            </a:r>
            <a:endParaRPr lang="ko-KR" altLang="en-US" sz="1600" dirty="0"/>
          </a:p>
        </p:txBody>
      </p:sp>
      <p:sp>
        <p:nvSpPr>
          <p:cNvPr id="7" name="직사각형 6"/>
          <p:cNvSpPr/>
          <p:nvPr/>
        </p:nvSpPr>
        <p:spPr>
          <a:xfrm>
            <a:off x="539552" y="5157192"/>
            <a:ext cx="7848872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make update-</a:t>
            </a:r>
            <a:r>
              <a:rPr lang="en-US" altLang="ko-KR" dirty="0" err="1" smtClean="0"/>
              <a:t>api</a:t>
            </a:r>
            <a:r>
              <a:rPr lang="en-US" altLang="ko-KR" dirty="0" smtClean="0"/>
              <a:t> : </a:t>
            </a:r>
            <a:r>
              <a:rPr lang="ko-KR" altLang="en-US" dirty="0" smtClean="0"/>
              <a:t>새로 추가된 </a:t>
            </a:r>
            <a:r>
              <a:rPr lang="en-US" altLang="ko-KR" dirty="0" smtClean="0"/>
              <a:t>java class 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android platform </a:t>
            </a:r>
            <a:r>
              <a:rPr lang="ko-KR" altLang="en-US" dirty="0" smtClean="0"/>
              <a:t>에 등록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#make update-</a:t>
            </a:r>
            <a:r>
              <a:rPr lang="en-US" altLang="ko-KR" dirty="0" err="1" smtClean="0"/>
              <a:t>api</a:t>
            </a:r>
            <a:r>
              <a:rPr lang="ko-KR" altLang="en-US" dirty="0" smtClean="0"/>
              <a:t>를 실행하면 </a:t>
            </a:r>
            <a:r>
              <a:rPr lang="en-US" altLang="ko-KR" dirty="0" smtClean="0"/>
              <a:t>current.xml</a:t>
            </a:r>
            <a:r>
              <a:rPr lang="ko-KR" altLang="en-US" dirty="0" smtClean="0"/>
              <a:t>이 자동으로 등록 됨</a:t>
            </a:r>
            <a:endParaRPr lang="en-US" altLang="ko-KR" dirty="0" smtClean="0"/>
          </a:p>
          <a:p>
            <a:r>
              <a:rPr lang="en-US" altLang="ko-KR" dirty="0" smtClean="0"/>
              <a:t>#make </a:t>
            </a:r>
          </a:p>
          <a:p>
            <a:r>
              <a:rPr lang="en-US" altLang="ko-KR" dirty="0" smtClean="0"/>
              <a:t>update-</a:t>
            </a:r>
            <a:r>
              <a:rPr lang="en-US" altLang="ko-KR" dirty="0" err="1" smtClean="0"/>
              <a:t>api</a:t>
            </a:r>
            <a:r>
              <a:rPr lang="en-US" altLang="ko-KR" dirty="0" smtClean="0"/>
              <a:t>: $(INTERNAL_PLATFORM_API_FILE) | $(ACP)</a:t>
            </a:r>
          </a:p>
          <a:p>
            <a:r>
              <a:rPr lang="en-US" altLang="ko-KR" dirty="0" smtClean="0"/>
              <a:t>./build/core/tasks/apicheck.mk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아이콘 생성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27241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설명선 1 4"/>
          <p:cNvSpPr/>
          <p:nvPr/>
        </p:nvSpPr>
        <p:spPr>
          <a:xfrm>
            <a:off x="3707904" y="2564904"/>
            <a:ext cx="1944216" cy="612648"/>
          </a:xfrm>
          <a:prstGeom prst="borderCallout1">
            <a:avLst>
              <a:gd name="adj1" fmla="val 18750"/>
              <a:gd name="adj2" fmla="val -8333"/>
              <a:gd name="adj3" fmla="val 96427"/>
              <a:gd name="adj4" fmla="val -39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아이콘이미지</a:t>
            </a:r>
            <a:endParaRPr lang="ko-KR" altLang="en-US"/>
          </a:p>
        </p:txBody>
      </p:sp>
      <p:sp>
        <p:nvSpPr>
          <p:cNvPr id="6" name="설명선 1 5"/>
          <p:cNvSpPr/>
          <p:nvPr/>
        </p:nvSpPr>
        <p:spPr>
          <a:xfrm>
            <a:off x="2123728" y="6021288"/>
            <a:ext cx="4752528" cy="612648"/>
          </a:xfrm>
          <a:prstGeom prst="borderCallout1">
            <a:avLst>
              <a:gd name="adj1" fmla="val -1916"/>
              <a:gd name="adj2" fmla="val 50563"/>
              <a:gd name="adj3" fmla="val -39050"/>
              <a:gd name="adj4" fmla="val 2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Control</a:t>
            </a:r>
          </a:p>
          <a:p>
            <a:pPr algn="ctr"/>
            <a:r>
              <a:rPr lang="en-US" altLang="ko-KR" sz="1100" dirty="0" smtClean="0"/>
              <a:t>(</a:t>
            </a:r>
            <a:r>
              <a:rPr lang="en-US" altLang="ko-KR" sz="1100" dirty="0" err="1" smtClean="0"/>
              <a:t>SoundChangeManager.SOUND_CHANGE_STATE_CHANGED_ACTION</a:t>
            </a:r>
            <a:r>
              <a:rPr lang="en-US" altLang="ko-KR" sz="1100" dirty="0" smtClean="0"/>
              <a:t>)</a:t>
            </a:r>
            <a:endParaRPr lang="ko-KR" altLang="en-US" sz="1100" dirty="0"/>
          </a:p>
        </p:txBody>
      </p:sp>
      <p:sp>
        <p:nvSpPr>
          <p:cNvPr id="7" name="설명선 1 6"/>
          <p:cNvSpPr/>
          <p:nvPr/>
        </p:nvSpPr>
        <p:spPr>
          <a:xfrm>
            <a:off x="3923928" y="4581128"/>
            <a:ext cx="5040560" cy="792088"/>
          </a:xfrm>
          <a:prstGeom prst="borderCallout1">
            <a:avLst>
              <a:gd name="adj1" fmla="val 50897"/>
              <a:gd name="adj2" fmla="val -646"/>
              <a:gd name="adj3" fmla="val 92532"/>
              <a:gd name="adj4" fmla="val -11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else if (</a:t>
            </a:r>
            <a:r>
              <a:rPr lang="en-US" altLang="ko-KR" sz="1100" dirty="0" err="1" smtClean="0"/>
              <a:t>action.equals</a:t>
            </a:r>
            <a:r>
              <a:rPr lang="en-US" altLang="ko-KR" sz="1100" dirty="0" smtClean="0"/>
              <a:t>(</a:t>
            </a:r>
            <a:r>
              <a:rPr lang="en-US" altLang="ko-KR" sz="1100" dirty="0" err="1" smtClean="0"/>
              <a:t>SoundChangeManager.SOUND_CHANGE_STATE_CHANGED_ACTION</a:t>
            </a:r>
            <a:r>
              <a:rPr lang="en-US" altLang="ko-KR" sz="1100" dirty="0" smtClean="0"/>
              <a:t>)){</a:t>
            </a:r>
          </a:p>
          <a:p>
            <a:pPr algn="ctr"/>
            <a:r>
              <a:rPr lang="en-US" altLang="ko-KR" sz="1100" dirty="0" smtClean="0"/>
              <a:t>                	</a:t>
            </a:r>
            <a:r>
              <a:rPr lang="en-US" altLang="ko-KR" sz="1100" dirty="0" err="1" smtClean="0"/>
              <a:t>updateSoundChange</a:t>
            </a:r>
            <a:r>
              <a:rPr lang="en-US" altLang="ko-KR" sz="1100" dirty="0" smtClean="0"/>
              <a:t>(intent);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아이콘 생성</a:t>
            </a:r>
            <a:endParaRPr lang="ko-KR" altLang="en-US" dirty="0"/>
          </a:p>
        </p:txBody>
      </p:sp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494633" cy="646331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final Intent </a:t>
            </a:r>
            <a:r>
              <a:rPr lang="en-US" altLang="ko-KR" sz="1200" dirty="0" err="1" smtClean="0"/>
              <a:t>intent</a:t>
            </a:r>
            <a:r>
              <a:rPr lang="en-US" altLang="ko-KR" sz="1200" dirty="0" smtClean="0"/>
              <a:t> = new Intent(</a:t>
            </a:r>
            <a:r>
              <a:rPr lang="en-US" altLang="ko-KR" sz="1200" dirty="0" err="1" smtClean="0"/>
              <a:t>SoundChangeManager.SOUND_CHANGE_STATE_CHANGED_ACTION</a:t>
            </a:r>
            <a:r>
              <a:rPr lang="en-US" altLang="ko-KR" sz="1200" dirty="0" smtClean="0"/>
              <a:t>);		</a:t>
            </a:r>
          </a:p>
          <a:p>
            <a:r>
              <a:rPr lang="en-US" altLang="ko-KR" sz="1200" b="1" dirty="0" err="1" smtClean="0"/>
              <a:t>mContext.sendStickyBroadcast</a:t>
            </a:r>
            <a:r>
              <a:rPr lang="en-US" altLang="ko-KR" sz="1200" b="1" dirty="0" smtClean="0"/>
              <a:t>(intent);</a:t>
            </a:r>
          </a:p>
          <a:p>
            <a:r>
              <a:rPr lang="en-US" altLang="ko-KR" sz="1200" dirty="0" smtClean="0"/>
              <a:t>./frameworks/base/services/java/com/android/server/SoundChangeService.java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801" y="3030051"/>
            <a:ext cx="6836487" cy="830997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private </a:t>
            </a:r>
            <a:r>
              <a:rPr lang="en-US" altLang="ko-KR" sz="1200" dirty="0" err="1" smtClean="0"/>
              <a:t>BroadcastReceiver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mIntentReceiver</a:t>
            </a:r>
            <a:r>
              <a:rPr lang="en-US" altLang="ko-KR" sz="1200" dirty="0" smtClean="0"/>
              <a:t> = new </a:t>
            </a:r>
            <a:r>
              <a:rPr lang="en-US" altLang="ko-KR" sz="1200" dirty="0" err="1" smtClean="0"/>
              <a:t>BroadcastReceiver</a:t>
            </a:r>
            <a:r>
              <a:rPr lang="en-US" altLang="ko-KR" sz="1200" dirty="0" smtClean="0"/>
              <a:t>() {</a:t>
            </a:r>
          </a:p>
          <a:p>
            <a:r>
              <a:rPr lang="en-US" altLang="ko-KR" sz="1200" b="1" dirty="0" smtClean="0"/>
              <a:t>else if (</a:t>
            </a:r>
            <a:r>
              <a:rPr lang="en-US" altLang="ko-KR" sz="1200" b="1" dirty="0" err="1" smtClean="0"/>
              <a:t>action.equals</a:t>
            </a:r>
            <a:r>
              <a:rPr lang="en-US" altLang="ko-KR" sz="1200" b="1" dirty="0" smtClean="0"/>
              <a:t>(</a:t>
            </a:r>
            <a:r>
              <a:rPr lang="en-US" altLang="ko-KR" sz="1200" b="1" dirty="0" err="1" smtClean="0"/>
              <a:t>SoundChangeManager.SOUND_CHANGE_STATE_CHANGED_ACTION</a:t>
            </a:r>
            <a:r>
              <a:rPr lang="en-US" altLang="ko-KR" sz="1200" b="1" dirty="0" smtClean="0"/>
              <a:t>)){</a:t>
            </a:r>
          </a:p>
          <a:p>
            <a:r>
              <a:rPr lang="en-US" altLang="ko-KR" sz="1200" dirty="0" smtClean="0"/>
              <a:t>                	</a:t>
            </a:r>
            <a:r>
              <a:rPr lang="en-US" altLang="ko-KR" sz="1200" dirty="0" err="1" smtClean="0"/>
              <a:t>updateSoundChange</a:t>
            </a:r>
            <a:r>
              <a:rPr lang="en-US" altLang="ko-KR" sz="1200" dirty="0" smtClean="0"/>
              <a:t>(intent);</a:t>
            </a:r>
          </a:p>
          <a:p>
            <a:r>
              <a:rPr lang="en-US" altLang="ko-KR" sz="1200" dirty="0" smtClean="0"/>
              <a:t>./frameworks/base/services/java/com/android/server/status/StatusBarPolicy.java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4579" y="2492896"/>
            <a:ext cx="6079421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/>
              <a:t>filter.addAction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SoundChangeManager.SOUND_CHANGE_STATE_CHANGED_ACTION</a:t>
            </a:r>
            <a:r>
              <a:rPr lang="en-US" altLang="ko-KR" sz="1200" dirty="0" smtClean="0"/>
              <a:t>);</a:t>
            </a:r>
            <a:endParaRPr lang="ko-KR" altLang="en-US" sz="1200" dirty="0"/>
          </a:p>
        </p:txBody>
      </p:sp>
      <p:sp>
        <p:nvSpPr>
          <p:cNvPr id="8" name="아래쪽 화살표 7"/>
          <p:cNvSpPr/>
          <p:nvPr/>
        </p:nvSpPr>
        <p:spPr>
          <a:xfrm>
            <a:off x="2411760" y="2276872"/>
            <a:ext cx="504056" cy="57606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>
            <a:off x="2339752" y="4077072"/>
            <a:ext cx="1728192" cy="86409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87624" y="5301208"/>
            <a:ext cx="31768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updateSoundChange</a:t>
            </a:r>
            <a:r>
              <a:rPr lang="en-US" altLang="ko-KR" dirty="0" smtClean="0"/>
              <a:t>(intent);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아이콘 생성</a:t>
            </a:r>
            <a:endParaRPr lang="ko-KR" altLang="en-US" dirty="0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1700808"/>
            <a:ext cx="10812575" cy="330859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private final void </a:t>
            </a:r>
            <a:r>
              <a:rPr lang="en-US" altLang="ko-KR" sz="1100" dirty="0" err="1" smtClean="0"/>
              <a:t>updateSoundChange</a:t>
            </a:r>
            <a:r>
              <a:rPr lang="en-US" altLang="ko-KR" sz="1100" dirty="0" smtClean="0"/>
              <a:t>(Intent </a:t>
            </a:r>
            <a:r>
              <a:rPr lang="en-US" altLang="ko-KR" sz="1100" dirty="0" err="1" smtClean="0"/>
              <a:t>intent</a:t>
            </a:r>
            <a:r>
              <a:rPr lang="en-US" altLang="ko-KR" sz="1100" dirty="0" smtClean="0"/>
              <a:t>) {</a:t>
            </a:r>
          </a:p>
          <a:p>
            <a:r>
              <a:rPr lang="en-US" altLang="ko-KR" sz="1100" dirty="0" smtClean="0"/>
              <a:t>        final </a:t>
            </a:r>
            <a:r>
              <a:rPr lang="en-US" altLang="ko-KR" sz="1100" dirty="0" err="1" smtClean="0"/>
              <a:t>int</a:t>
            </a:r>
            <a:r>
              <a:rPr lang="en-US" altLang="ko-KR" sz="1100" dirty="0" smtClean="0"/>
              <a:t> event = </a:t>
            </a:r>
            <a:r>
              <a:rPr lang="en-US" altLang="ko-KR" sz="1100" b="1" dirty="0" err="1" smtClean="0"/>
              <a:t>intent.getIntExtra</a:t>
            </a:r>
            <a:r>
              <a:rPr lang="en-US" altLang="ko-KR" sz="1100" b="1" dirty="0" smtClean="0"/>
              <a:t>(</a:t>
            </a:r>
            <a:r>
              <a:rPr lang="en-US" altLang="ko-KR" sz="1100" b="1" dirty="0" err="1" smtClean="0"/>
              <a:t>SoundChangeManager.EXTRA_SOUND_CHANGE_STATE</a:t>
            </a:r>
            <a:r>
              <a:rPr lang="en-US" altLang="ko-KR" sz="1100" b="1" dirty="0" smtClean="0"/>
              <a:t>, </a:t>
            </a:r>
            <a:r>
              <a:rPr lang="en-US" altLang="ko-KR" sz="1100" b="1" dirty="0" err="1" smtClean="0"/>
              <a:t>SoundChangeManager.SOUND_CHANGE_STATE_UNKNOWN</a:t>
            </a:r>
            <a:r>
              <a:rPr lang="en-US" altLang="ko-KR" sz="1100" b="1" dirty="0" smtClean="0"/>
              <a:t>);</a:t>
            </a:r>
          </a:p>
          <a:p>
            <a:r>
              <a:rPr lang="en-US" altLang="ko-KR" sz="1100" dirty="0" smtClean="0"/>
              <a:t>        </a:t>
            </a:r>
            <a:r>
              <a:rPr lang="en-US" altLang="ko-KR" sz="1100" dirty="0" err="1" smtClean="0"/>
              <a:t>int</a:t>
            </a:r>
            <a:r>
              <a:rPr lang="en-US" altLang="ko-KR" sz="1100" dirty="0" smtClean="0"/>
              <a:t> </a:t>
            </a:r>
            <a:r>
              <a:rPr lang="en-US" altLang="ko-KR" sz="1100" dirty="0" err="1" smtClean="0"/>
              <a:t>iconId</a:t>
            </a:r>
            <a:r>
              <a:rPr lang="en-US" altLang="ko-KR" sz="1100" dirty="0" smtClean="0"/>
              <a:t>;</a:t>
            </a:r>
          </a:p>
          <a:p>
            <a:r>
              <a:rPr lang="en-US" altLang="ko-KR" sz="1100" dirty="0" smtClean="0"/>
              <a:t>        switch (event) {</a:t>
            </a:r>
          </a:p>
          <a:p>
            <a:r>
              <a:rPr lang="en-US" altLang="ko-KR" sz="1100" dirty="0" smtClean="0"/>
              <a:t>                case SoundChangeManager.SOUND_CHANGE_STATE_WM8960:</a:t>
            </a:r>
          </a:p>
          <a:p>
            <a:r>
              <a:rPr lang="en-US" altLang="ko-KR" sz="1100" dirty="0" smtClean="0"/>
              <a:t>                default:</a:t>
            </a:r>
          </a:p>
          <a:p>
            <a:r>
              <a:rPr lang="en-US" altLang="ko-KR" sz="1100" dirty="0" smtClean="0"/>
              <a:t>                        </a:t>
            </a:r>
            <a:r>
              <a:rPr lang="en-US" altLang="ko-KR" sz="1100" dirty="0" err="1" smtClean="0"/>
              <a:t>iconId</a:t>
            </a:r>
            <a:r>
              <a:rPr lang="en-US" altLang="ko-KR" sz="1100" dirty="0" smtClean="0"/>
              <a:t> = </a:t>
            </a:r>
            <a:r>
              <a:rPr lang="en-US" altLang="ko-KR" sz="1100" dirty="0" err="1" smtClean="0"/>
              <a:t>sSoundChangeImages</a:t>
            </a:r>
            <a:r>
              <a:rPr lang="en-US" altLang="ko-KR" sz="1100" dirty="0" smtClean="0"/>
              <a:t>[0];</a:t>
            </a:r>
          </a:p>
          <a:p>
            <a:r>
              <a:rPr lang="en-US" altLang="ko-KR" sz="1100" dirty="0" smtClean="0"/>
              <a:t>                        break;</a:t>
            </a:r>
          </a:p>
          <a:p>
            <a:r>
              <a:rPr lang="en-US" altLang="ko-KR" sz="1100" dirty="0" smtClean="0"/>
              <a:t>                case </a:t>
            </a:r>
            <a:r>
              <a:rPr lang="en-US" altLang="ko-KR" sz="1100" dirty="0" err="1" smtClean="0"/>
              <a:t>SoundChangeManager.SOUND_CHANGE_STATE_SPDIF</a:t>
            </a:r>
            <a:r>
              <a:rPr lang="en-US" altLang="ko-KR" sz="1100" dirty="0" smtClean="0"/>
              <a:t>:</a:t>
            </a:r>
          </a:p>
          <a:p>
            <a:r>
              <a:rPr lang="en-US" altLang="ko-KR" sz="1100" dirty="0" smtClean="0"/>
              <a:t>                        </a:t>
            </a:r>
            <a:r>
              <a:rPr lang="en-US" altLang="ko-KR" sz="1100" dirty="0" err="1" smtClean="0"/>
              <a:t>iconId</a:t>
            </a:r>
            <a:r>
              <a:rPr lang="en-US" altLang="ko-KR" sz="1100" dirty="0" smtClean="0"/>
              <a:t> = </a:t>
            </a:r>
            <a:r>
              <a:rPr lang="en-US" altLang="ko-KR" sz="1100" dirty="0" err="1" smtClean="0"/>
              <a:t>sSoundChangeImages</a:t>
            </a:r>
            <a:r>
              <a:rPr lang="en-US" altLang="ko-KR" sz="1100" dirty="0" smtClean="0"/>
              <a:t>[1];</a:t>
            </a:r>
          </a:p>
          <a:p>
            <a:r>
              <a:rPr lang="en-US" altLang="ko-KR" sz="1100" dirty="0" smtClean="0"/>
              <a:t>                        break;</a:t>
            </a:r>
          </a:p>
          <a:p>
            <a:r>
              <a:rPr lang="en-US" altLang="ko-KR" sz="1100" dirty="0" smtClean="0"/>
              <a:t>                case </a:t>
            </a:r>
            <a:r>
              <a:rPr lang="en-US" altLang="ko-KR" sz="1100" dirty="0" err="1" smtClean="0"/>
              <a:t>SoundChangeManager.SOUND_CHANGE_STATE_RELOAD</a:t>
            </a:r>
            <a:r>
              <a:rPr lang="en-US" altLang="ko-KR" sz="1100" dirty="0" smtClean="0"/>
              <a:t>:</a:t>
            </a:r>
          </a:p>
          <a:p>
            <a:r>
              <a:rPr lang="en-US" altLang="ko-KR" sz="1100" dirty="0" smtClean="0"/>
              <a:t>                        </a:t>
            </a:r>
            <a:r>
              <a:rPr lang="en-US" altLang="ko-KR" sz="1100" dirty="0" err="1" smtClean="0"/>
              <a:t>iconId</a:t>
            </a:r>
            <a:r>
              <a:rPr lang="en-US" altLang="ko-KR" sz="1100" dirty="0" smtClean="0"/>
              <a:t> = </a:t>
            </a:r>
            <a:r>
              <a:rPr lang="en-US" altLang="ko-KR" sz="1100" dirty="0" err="1" smtClean="0"/>
              <a:t>sSoundChangeImages</a:t>
            </a:r>
            <a:r>
              <a:rPr lang="en-US" altLang="ko-KR" sz="1100" dirty="0" smtClean="0"/>
              <a:t>[2];</a:t>
            </a:r>
          </a:p>
          <a:p>
            <a:r>
              <a:rPr lang="en-US" altLang="ko-KR" sz="1100" dirty="0" smtClean="0"/>
              <a:t>                        break;</a:t>
            </a:r>
          </a:p>
          <a:p>
            <a:r>
              <a:rPr lang="en-US" altLang="ko-KR" sz="1100" dirty="0" smtClean="0"/>
              <a:t>        }</a:t>
            </a:r>
          </a:p>
          <a:p>
            <a:r>
              <a:rPr lang="en-US" altLang="ko-KR" sz="1100" dirty="0" smtClean="0"/>
              <a:t>        </a:t>
            </a:r>
            <a:r>
              <a:rPr lang="en-US" altLang="ko-KR" sz="1100" b="1" dirty="0" err="1" smtClean="0"/>
              <a:t>mSoundChangeData.iconId</a:t>
            </a:r>
            <a:r>
              <a:rPr lang="en-US" altLang="ko-KR" sz="1100" b="1" dirty="0" smtClean="0"/>
              <a:t> = </a:t>
            </a:r>
            <a:r>
              <a:rPr lang="en-US" altLang="ko-KR" sz="1100" b="1" dirty="0" err="1" smtClean="0"/>
              <a:t>iconId</a:t>
            </a:r>
            <a:r>
              <a:rPr lang="en-US" altLang="ko-KR" sz="1100" b="1" dirty="0" smtClean="0"/>
              <a:t>;</a:t>
            </a:r>
          </a:p>
          <a:p>
            <a:r>
              <a:rPr lang="en-US" altLang="ko-KR" sz="1100" b="1" dirty="0" smtClean="0"/>
              <a:t>        </a:t>
            </a:r>
            <a:r>
              <a:rPr lang="en-US" altLang="ko-KR" sz="1100" b="1" dirty="0" err="1" smtClean="0"/>
              <a:t>mService.updateIcon</a:t>
            </a:r>
            <a:r>
              <a:rPr lang="en-US" altLang="ko-KR" sz="1100" b="1" dirty="0" smtClean="0"/>
              <a:t>(</a:t>
            </a:r>
            <a:r>
              <a:rPr lang="en-US" altLang="ko-KR" sz="1100" b="1" dirty="0" err="1" smtClean="0"/>
              <a:t>mSoundChangeIcon</a:t>
            </a:r>
            <a:r>
              <a:rPr lang="en-US" altLang="ko-KR" sz="1100" b="1" dirty="0" smtClean="0"/>
              <a:t>, </a:t>
            </a:r>
            <a:r>
              <a:rPr lang="en-US" altLang="ko-KR" sz="1100" b="1" dirty="0" err="1" smtClean="0"/>
              <a:t>mSoundChangeData</a:t>
            </a:r>
            <a:r>
              <a:rPr lang="en-US" altLang="ko-KR" sz="1100" b="1" dirty="0" smtClean="0"/>
              <a:t>, null);</a:t>
            </a:r>
          </a:p>
          <a:p>
            <a:r>
              <a:rPr lang="en-US" altLang="ko-KR" sz="1100" dirty="0" smtClean="0"/>
              <a:t>    }</a:t>
            </a:r>
          </a:p>
          <a:p>
            <a:endParaRPr lang="ko-KR" alt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2636912"/>
            <a:ext cx="5643596" cy="27699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/>
              <a:t>intent.putExtra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SoundChangeManager.EXTRA_SOUND_CHANGE_STATE</a:t>
            </a:r>
            <a:r>
              <a:rPr lang="en-US" altLang="ko-KR" sz="1200" dirty="0" smtClean="0"/>
              <a:t>, mode);</a:t>
            </a:r>
            <a:endParaRPr lang="ko-KR" altLang="en-US" sz="1200" dirty="0"/>
          </a:p>
        </p:txBody>
      </p:sp>
      <p:cxnSp>
        <p:nvCxnSpPr>
          <p:cNvPr id="7" name="직선 화살표 연결선 6"/>
          <p:cNvCxnSpPr>
            <a:stCxn id="5" idx="0"/>
          </p:cNvCxnSpPr>
          <p:nvPr/>
        </p:nvCxnSpPr>
        <p:spPr>
          <a:xfrm rot="16200000" flipV="1">
            <a:off x="6198923" y="2162117"/>
            <a:ext cx="504056" cy="44553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284984"/>
            <a:ext cx="4211960" cy="95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157192"/>
            <a:ext cx="67040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hape 10"/>
          <p:cNvCxnSpPr>
            <a:stCxn id="24579" idx="0"/>
          </p:cNvCxnSpPr>
          <p:nvPr/>
        </p:nvCxnSpPr>
        <p:spPr>
          <a:xfrm rot="16200000" flipV="1">
            <a:off x="2971640" y="3013136"/>
            <a:ext cx="504056" cy="3784055"/>
          </a:xfrm>
          <a:prstGeom prst="bentConnector2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0036" y="5949280"/>
            <a:ext cx="862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./frameworks/base/services/java/com/android/server/status/StatusBarService.java</a:t>
            </a:r>
            <a:endParaRPr lang="ko-KR" altLang="en-US" dirty="0"/>
          </a:p>
        </p:txBody>
      </p:sp>
      <p:sp>
        <p:nvSpPr>
          <p:cNvPr id="13" name="아래쪽 화살표 12"/>
          <p:cNvSpPr/>
          <p:nvPr/>
        </p:nvSpPr>
        <p:spPr>
          <a:xfrm>
            <a:off x="971600" y="1124744"/>
            <a:ext cx="504056" cy="57606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아이콘 생성 결과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637463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메뉴 생성</a:t>
            </a:r>
            <a:r>
              <a:rPr lang="en-US" altLang="ko-KR" dirty="0" smtClean="0"/>
              <a:t>(build)</a:t>
            </a:r>
            <a:endParaRPr lang="ko-KR" alt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916832"/>
            <a:ext cx="6579045" cy="39703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FRAMEWORKS_BASE_SUBDIRS := \</a:t>
            </a:r>
          </a:p>
          <a:p>
            <a:r>
              <a:rPr lang="en-US" altLang="ko-KR" sz="1400" dirty="0" smtClean="0"/>
              <a:t>	$(</a:t>
            </a:r>
            <a:r>
              <a:rPr lang="en-US" altLang="ko-KR" sz="1400" b="1" dirty="0" err="1" smtClean="0"/>
              <a:t>addsuffix</a:t>
            </a:r>
            <a:r>
              <a:rPr lang="en-US" altLang="ko-KR" sz="1400" b="1" dirty="0" smtClean="0"/>
              <a:t> /java, \</a:t>
            </a:r>
          </a:p>
          <a:p>
            <a:r>
              <a:rPr lang="en-US" altLang="ko-KR" sz="1400" dirty="0" smtClean="0"/>
              <a:t>	    core \</a:t>
            </a:r>
          </a:p>
          <a:p>
            <a:r>
              <a:rPr lang="en-US" altLang="ko-KR" sz="1400" dirty="0" smtClean="0"/>
              <a:t>	    graphics \</a:t>
            </a:r>
          </a:p>
          <a:p>
            <a:r>
              <a:rPr lang="en-US" altLang="ko-KR" sz="1400" dirty="0" smtClean="0"/>
              <a:t>	    location \</a:t>
            </a:r>
          </a:p>
          <a:p>
            <a:r>
              <a:rPr lang="en-US" altLang="ko-KR" sz="1400" dirty="0" smtClean="0"/>
              <a:t>	    media \</a:t>
            </a:r>
          </a:p>
          <a:p>
            <a:r>
              <a:rPr lang="en-US" altLang="ko-KR" sz="1400" dirty="0" smtClean="0"/>
              <a:t>	    </a:t>
            </a:r>
            <a:r>
              <a:rPr lang="en-US" altLang="ko-KR" sz="1400" dirty="0" err="1" smtClean="0"/>
              <a:t>opengl</a:t>
            </a:r>
            <a:r>
              <a:rPr lang="en-US" altLang="ko-KR" sz="1400" dirty="0" smtClean="0"/>
              <a:t> \</a:t>
            </a:r>
          </a:p>
          <a:p>
            <a:r>
              <a:rPr lang="en-US" altLang="ko-KR" sz="1400" dirty="0" smtClean="0"/>
              <a:t>	    sax \</a:t>
            </a:r>
          </a:p>
          <a:p>
            <a:r>
              <a:rPr lang="en-US" altLang="ko-KR" sz="1400" dirty="0" smtClean="0"/>
              <a:t>	    telephony \</a:t>
            </a:r>
          </a:p>
          <a:p>
            <a:r>
              <a:rPr lang="en-US" altLang="ko-KR" sz="1400" dirty="0" smtClean="0"/>
              <a:t>	    </a:t>
            </a:r>
            <a:r>
              <a:rPr lang="en-US" altLang="ko-KR" sz="1400" dirty="0" err="1" smtClean="0"/>
              <a:t>ethernet</a:t>
            </a:r>
            <a:r>
              <a:rPr lang="en-US" altLang="ko-KR" sz="1400" dirty="0" smtClean="0"/>
              <a:t> \</a:t>
            </a:r>
          </a:p>
          <a:p>
            <a:r>
              <a:rPr lang="en-US" altLang="ko-KR" sz="1400" dirty="0" smtClean="0"/>
              <a:t>	    </a:t>
            </a:r>
            <a:r>
              <a:rPr lang="en-US" altLang="ko-KR" sz="1400" dirty="0" err="1" smtClean="0"/>
              <a:t>wifi</a:t>
            </a:r>
            <a:r>
              <a:rPr lang="en-US" altLang="ko-KR" sz="1400" dirty="0" smtClean="0"/>
              <a:t> \</a:t>
            </a:r>
          </a:p>
          <a:p>
            <a:r>
              <a:rPr lang="en-US" altLang="ko-KR" sz="1400" dirty="0" smtClean="0"/>
              <a:t>	    </a:t>
            </a:r>
            <a:r>
              <a:rPr lang="en-US" altLang="ko-KR" sz="1400" dirty="0" err="1" smtClean="0"/>
              <a:t>vpn</a:t>
            </a:r>
            <a:r>
              <a:rPr lang="en-US" altLang="ko-KR" sz="1400" dirty="0" smtClean="0"/>
              <a:t> \</a:t>
            </a:r>
          </a:p>
          <a:p>
            <a:r>
              <a:rPr lang="en-US" altLang="ko-KR" sz="1400" dirty="0" smtClean="0"/>
              <a:t>	    </a:t>
            </a:r>
            <a:r>
              <a:rPr lang="en-US" altLang="ko-KR" sz="1400" dirty="0" err="1" smtClean="0"/>
              <a:t>keystore</a:t>
            </a:r>
            <a:r>
              <a:rPr lang="en-US" altLang="ko-KR" sz="1400" dirty="0" smtClean="0"/>
              <a:t> \</a:t>
            </a:r>
          </a:p>
          <a:p>
            <a:r>
              <a:rPr lang="en-US" altLang="ko-KR" sz="1400" dirty="0" smtClean="0"/>
              <a:t>	    </a:t>
            </a:r>
            <a:r>
              <a:rPr lang="en-US" altLang="ko-KR" sz="1400" b="1" dirty="0" err="1" smtClean="0"/>
              <a:t>soundchange</a:t>
            </a:r>
            <a:r>
              <a:rPr lang="en-US" altLang="ko-KR" sz="1400" b="1" dirty="0" smtClean="0"/>
              <a:t> \</a:t>
            </a:r>
          </a:p>
          <a:p>
            <a:r>
              <a:rPr lang="en-US" altLang="ko-KR" sz="1400" dirty="0" smtClean="0"/>
              <a:t>	 )</a:t>
            </a:r>
          </a:p>
          <a:p>
            <a:endParaRPr lang="en-US" altLang="ko-KR" sz="1400" dirty="0"/>
          </a:p>
          <a:p>
            <a:r>
              <a:rPr lang="en-US" altLang="ko-KR" sz="1400" dirty="0" smtClean="0"/>
              <a:t>FRAMEWORKS_BASE_JAVA_SRC_DIRS := \</a:t>
            </a:r>
          </a:p>
          <a:p>
            <a:r>
              <a:rPr lang="en-US" altLang="ko-KR" sz="1400" dirty="0" smtClean="0"/>
              <a:t>	$(</a:t>
            </a:r>
            <a:r>
              <a:rPr lang="en-US" altLang="ko-KR" sz="1400" dirty="0" err="1" smtClean="0"/>
              <a:t>addprefix</a:t>
            </a:r>
            <a:r>
              <a:rPr lang="en-US" altLang="ko-KR" sz="1400" dirty="0" smtClean="0"/>
              <a:t> frameworks/base/,$(FRAMEWORKS_BASE_SUBDIRS))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484784"/>
            <a:ext cx="4114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build\core\pathmap.mk </a:t>
            </a:r>
            <a:r>
              <a:rPr lang="ko-KR" altLang="en-US" b="1" dirty="0" smtClean="0"/>
              <a:t>파일 수정 </a:t>
            </a:r>
            <a:endParaRPr lang="en-US" altLang="ko-KR" b="1" dirty="0" smtClean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916832"/>
            <a:ext cx="15430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933056"/>
            <a:ext cx="13239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아래쪽 화살표 6"/>
          <p:cNvSpPr/>
          <p:nvPr/>
        </p:nvSpPr>
        <p:spPr>
          <a:xfrm>
            <a:off x="7740352" y="3429000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084168" y="3356992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 smtClean="0"/>
              <a:t>addsuffix</a:t>
            </a:r>
            <a:r>
              <a:rPr lang="en-US" altLang="ko-KR" b="1" dirty="0" smtClean="0"/>
              <a:t> /java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수정 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(WM8960,SPDIF </a:t>
            </a:r>
            <a:r>
              <a:rPr lang="ko-KR" altLang="en-US" dirty="0" smtClean="0"/>
              <a:t>드라이버 포함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4777911" cy="3108543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sound\soc\s3c24xx\</a:t>
            </a:r>
            <a:r>
              <a:rPr lang="en-US" altLang="ko-KR" sz="1400" dirty="0" err="1" smtClean="0"/>
              <a:t>Kconfig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파일에  아래와 같이 수정 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	SND_MANGO100_WM8960</a:t>
            </a:r>
          </a:p>
          <a:p>
            <a:r>
              <a:rPr lang="en-US" altLang="ko-KR" sz="1400" dirty="0" smtClean="0"/>
              <a:t>	</a:t>
            </a:r>
            <a:r>
              <a:rPr lang="en-US" altLang="ko-KR" sz="1400" dirty="0" err="1" smtClean="0"/>
              <a:t>bool</a:t>
            </a:r>
            <a:r>
              <a:rPr lang="en-US" altLang="ko-KR" sz="1400" dirty="0" smtClean="0"/>
              <a:t> "WM8960 Driver"</a:t>
            </a:r>
          </a:p>
          <a:p>
            <a:r>
              <a:rPr lang="en-US" altLang="ko-KR" sz="1400" dirty="0" smtClean="0"/>
              <a:t>	depends on SND_S5P_MANGO100</a:t>
            </a:r>
          </a:p>
          <a:p>
            <a:r>
              <a:rPr lang="en-US" altLang="ko-KR" sz="1400" dirty="0" smtClean="0"/>
              <a:t>	select SND_SOC_WM8960</a:t>
            </a:r>
          </a:p>
          <a:p>
            <a:r>
              <a:rPr lang="en-US" altLang="ko-KR" sz="1400" dirty="0" smtClean="0"/>
              <a:t>	select SND_S5P_SOC_I2S</a:t>
            </a:r>
          </a:p>
          <a:p>
            <a:r>
              <a:rPr lang="en-US" altLang="ko-KR" sz="1400" dirty="0" smtClean="0"/>
              <a:t>	select SND_S3C_I2SV2_SOC</a:t>
            </a:r>
          </a:p>
          <a:p>
            <a:endParaRPr lang="en-US" altLang="ko-KR" sz="1400" dirty="0" smtClean="0"/>
          </a:p>
          <a:p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	SND_MANGO100_HDMI_SPDIF</a:t>
            </a:r>
          </a:p>
          <a:p>
            <a:r>
              <a:rPr lang="en-US" altLang="ko-KR" sz="1400" dirty="0" smtClean="0"/>
              <a:t>	</a:t>
            </a:r>
            <a:r>
              <a:rPr lang="en-US" altLang="ko-KR" sz="1400" dirty="0" err="1" smtClean="0"/>
              <a:t>bool</a:t>
            </a:r>
            <a:r>
              <a:rPr lang="en-US" altLang="ko-KR" sz="1400" dirty="0" smtClean="0"/>
              <a:t> "HDMI SPDIF Driver"</a:t>
            </a:r>
          </a:p>
          <a:p>
            <a:r>
              <a:rPr lang="en-US" altLang="ko-KR" sz="1400" dirty="0" smtClean="0"/>
              <a:t>	depends on SND_S5P_MANGO100</a:t>
            </a:r>
          </a:p>
          <a:p>
            <a:r>
              <a:rPr lang="en-US" altLang="ko-KR" sz="1400" dirty="0" smtClean="0"/>
              <a:t>	select SND_S5P_SPDIF</a:t>
            </a:r>
          </a:p>
          <a:p>
            <a:endParaRPr lang="ko-KR" altLang="en-US" sz="1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05064"/>
            <a:ext cx="41814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12776"/>
            <a:ext cx="3310111" cy="251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메뉴 생성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aidl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97357" y="1772816"/>
            <a:ext cx="8179099" cy="452431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# </a:t>
            </a:r>
            <a:r>
              <a:rPr lang="en-US" altLang="ko-KR" sz="1600" b="1" dirty="0" smtClean="0"/>
              <a:t>FRAMEWORKS_BASE_SUBDIRS comes from build/core/pathmap.mk</a:t>
            </a:r>
          </a:p>
          <a:p>
            <a:r>
              <a:rPr lang="en-US" altLang="ko-KR" sz="1600" dirty="0" smtClean="0"/>
              <a:t>LOCAL_SRC_FILES := $(call find-other-java-files,$(FRAMEWORKS_BASE_SUBDIRS))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LOCAL_SRC_FILES := $(filter-out \</a:t>
            </a:r>
          </a:p>
          <a:p>
            <a:r>
              <a:rPr lang="en-US" altLang="ko-KR" sz="1600" dirty="0" smtClean="0"/>
              <a:t>			org/</a:t>
            </a:r>
            <a:r>
              <a:rPr lang="en-US" altLang="ko-KR" sz="1600" dirty="0" err="1" smtClean="0"/>
              <a:t>mobilecontrol</a:t>
            </a:r>
            <a:r>
              <a:rPr lang="en-US" altLang="ko-KR" sz="1600" dirty="0" smtClean="0"/>
              <a:t>/% \</a:t>
            </a:r>
          </a:p>
          <a:p>
            <a:r>
              <a:rPr lang="en-US" altLang="ko-KR" sz="1600" dirty="0" smtClean="0"/>
              <a:t>			,$(LOCAL_SRC_FILES))</a:t>
            </a:r>
          </a:p>
          <a:p>
            <a:r>
              <a:rPr lang="en-US" altLang="ko-KR" sz="1600" dirty="0" err="1" smtClean="0"/>
              <a:t>ifeq</a:t>
            </a:r>
            <a:r>
              <a:rPr lang="en-US" altLang="ko-KR" sz="1600" dirty="0" smtClean="0"/>
              <a:t> ($(TARGET_BUILD_TYPE),debug)</a:t>
            </a:r>
          </a:p>
          <a:p>
            <a:r>
              <a:rPr lang="en-US" altLang="ko-KR" sz="1600" dirty="0" smtClean="0"/>
              <a:t>  LOCAL_SRC_FILES += $(call find-other-java-</a:t>
            </a:r>
            <a:r>
              <a:rPr lang="en-US" altLang="ko-KR" sz="1600" dirty="0" err="1" smtClean="0"/>
              <a:t>files,core</a:t>
            </a:r>
            <a:r>
              <a:rPr lang="en-US" altLang="ko-KR" sz="1600" dirty="0" smtClean="0"/>
              <a:t>/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/debug)</a:t>
            </a:r>
          </a:p>
          <a:p>
            <a:r>
              <a:rPr lang="en-US" altLang="ko-KR" sz="1600" dirty="0" smtClean="0"/>
              <a:t>else</a:t>
            </a:r>
          </a:p>
          <a:p>
            <a:r>
              <a:rPr lang="en-US" altLang="ko-KR" sz="1600" dirty="0" smtClean="0"/>
              <a:t>  LOCAL_SRC_FILES += $(call find-other-java-</a:t>
            </a:r>
            <a:r>
              <a:rPr lang="en-US" altLang="ko-KR" sz="1600" dirty="0" err="1" smtClean="0"/>
              <a:t>files,core</a:t>
            </a:r>
            <a:r>
              <a:rPr lang="en-US" altLang="ko-KR" sz="1600" dirty="0" smtClean="0"/>
              <a:t>/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/</a:t>
            </a:r>
            <a:r>
              <a:rPr lang="en-US" altLang="ko-KR" sz="1600" dirty="0" err="1" smtClean="0"/>
              <a:t>ndebug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err="1" smtClean="0"/>
              <a:t>endif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LOCAL_SRC_FILES += \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   </a:t>
            </a:r>
            <a:r>
              <a:rPr lang="en-US" altLang="ko-KR" sz="1600" dirty="0" err="1" smtClean="0"/>
              <a:t>ethernet</a:t>
            </a:r>
            <a:r>
              <a:rPr lang="en-US" altLang="ko-KR" sz="1600" dirty="0" smtClean="0"/>
              <a:t>/java/android/net/</a:t>
            </a:r>
            <a:r>
              <a:rPr lang="en-US" altLang="ko-KR" sz="1600" dirty="0" err="1" smtClean="0"/>
              <a:t>ethernet</a:t>
            </a:r>
            <a:r>
              <a:rPr lang="en-US" altLang="ko-KR" sz="1600" dirty="0" smtClean="0"/>
              <a:t>/</a:t>
            </a:r>
            <a:r>
              <a:rPr lang="en-US" altLang="ko-KR" sz="1600" dirty="0" err="1" smtClean="0"/>
              <a:t>IEthernetManager.aidl</a:t>
            </a:r>
            <a:r>
              <a:rPr lang="en-US" altLang="ko-KR" sz="1600" dirty="0" smtClean="0"/>
              <a:t> \</a:t>
            </a:r>
          </a:p>
          <a:p>
            <a:r>
              <a:rPr lang="en-US" altLang="ko-KR" sz="1600" dirty="0" smtClean="0"/>
              <a:t>        </a:t>
            </a:r>
            <a:r>
              <a:rPr lang="en-US" altLang="ko-KR" sz="1600" b="1" dirty="0" err="1" smtClean="0"/>
              <a:t>soundchange</a:t>
            </a:r>
            <a:r>
              <a:rPr lang="en-US" altLang="ko-KR" sz="1600" b="1" dirty="0" smtClean="0"/>
              <a:t>/java/android/</a:t>
            </a:r>
            <a:r>
              <a:rPr lang="en-US" altLang="ko-KR" sz="1600" b="1" dirty="0" err="1" smtClean="0"/>
              <a:t>util</a:t>
            </a:r>
            <a:r>
              <a:rPr lang="en-US" altLang="ko-KR" sz="1600" b="1" dirty="0" smtClean="0"/>
              <a:t>/</a:t>
            </a:r>
            <a:r>
              <a:rPr lang="en-US" altLang="ko-KR" sz="1600" b="1" dirty="0" err="1" smtClean="0"/>
              <a:t>soundchange</a:t>
            </a:r>
            <a:r>
              <a:rPr lang="en-US" altLang="ko-KR" sz="1600" b="1" dirty="0" smtClean="0"/>
              <a:t>/</a:t>
            </a:r>
            <a:r>
              <a:rPr lang="en-US" altLang="ko-KR" sz="1600" b="1" dirty="0" err="1" smtClean="0"/>
              <a:t>ISoundChangeManager.aidl</a:t>
            </a:r>
            <a:r>
              <a:rPr lang="en-US" altLang="ko-KR" sz="1600" b="1" dirty="0" smtClean="0"/>
              <a:t> \</a:t>
            </a:r>
          </a:p>
          <a:p>
            <a:endParaRPr lang="en-US" altLang="ko-KR" sz="1600" dirty="0" smtClean="0"/>
          </a:p>
          <a:p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95987" y="6309320"/>
            <a:ext cx="596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AIDL</a:t>
            </a:r>
            <a:r>
              <a:rPr lang="ko-KR" altLang="en-US" dirty="0"/>
              <a:t>은 </a:t>
            </a:r>
            <a:r>
              <a:rPr lang="en-US" altLang="ko-KR" dirty="0"/>
              <a:t>Android Interface description language</a:t>
            </a:r>
            <a:r>
              <a:rPr lang="ko-KR" altLang="en-US" dirty="0"/>
              <a:t>의 약자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451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frameworks\base\Android.mk </a:t>
            </a:r>
            <a:r>
              <a:rPr lang="ko-KR" altLang="en-US" dirty="0" smtClean="0"/>
              <a:t>파일 수정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Android build (find-other-java-files)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27584" y="3068960"/>
            <a:ext cx="705678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define find-other-java-files</a:t>
            </a:r>
          </a:p>
          <a:p>
            <a:r>
              <a:rPr lang="en-US" altLang="ko-KR" dirty="0" smtClean="0"/>
              <a:t>        $(call find-</a:t>
            </a:r>
            <a:r>
              <a:rPr lang="en-US" altLang="ko-KR" dirty="0" err="1" smtClean="0"/>
              <a:t>subdir</a:t>
            </a:r>
            <a:r>
              <a:rPr lang="en-US" altLang="ko-KR" dirty="0" smtClean="0"/>
              <a:t>-files,$(1) -name "*.java" -and -not -name ".*")</a:t>
            </a:r>
          </a:p>
          <a:p>
            <a:r>
              <a:rPr lang="en-US" altLang="ko-KR" dirty="0" err="1" smtClean="0"/>
              <a:t>Endef</a:t>
            </a:r>
            <a:endParaRPr lang="en-US" altLang="ko-KR" dirty="0" smtClean="0"/>
          </a:p>
          <a:p>
            <a:r>
              <a:rPr lang="en-US" altLang="ko-KR" dirty="0" smtClean="0"/>
              <a:t>./build/core/definitions.mk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1772816"/>
            <a:ext cx="91440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LOCAL_SRC_FILES := $(call find-other-java-files,$(FRAMEWORKS_BASE_SUBDIRS))</a:t>
            </a:r>
          </a:p>
          <a:p>
            <a:endParaRPr lang="en-US" altLang="ko-KR" dirty="0" smtClean="0"/>
          </a:p>
        </p:txBody>
      </p:sp>
      <p:sp>
        <p:nvSpPr>
          <p:cNvPr id="6" name="아래쪽 화살표 5"/>
          <p:cNvSpPr/>
          <p:nvPr/>
        </p:nvSpPr>
        <p:spPr>
          <a:xfrm>
            <a:off x="3779912" y="2420888"/>
            <a:ext cx="151216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메뉴 생성</a:t>
            </a:r>
            <a:endParaRPr lang="ko-KR" altLang="en-US" dirty="0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6272936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import </a:t>
            </a:r>
            <a:r>
              <a:rPr lang="en-US" altLang="ko-KR" dirty="0" err="1" smtClean="0"/>
              <a:t>android.util.soundchange.ISoundChangeManager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import </a:t>
            </a:r>
            <a:r>
              <a:rPr lang="en-US" altLang="ko-KR" b="1" dirty="0" err="1" smtClean="0"/>
              <a:t>android.util.soundchange</a:t>
            </a:r>
            <a:r>
              <a:rPr lang="en-US" altLang="ko-KR" dirty="0" err="1" smtClean="0"/>
              <a:t>.SoundChangeManager</a:t>
            </a:r>
            <a:r>
              <a:rPr lang="en-US" altLang="ko-KR" dirty="0" smtClean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780928"/>
            <a:ext cx="391357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package </a:t>
            </a:r>
            <a:r>
              <a:rPr lang="en-US" altLang="ko-KR" sz="1600" b="1" dirty="0" err="1" smtClean="0"/>
              <a:t>android.util.soundchange</a:t>
            </a:r>
            <a:r>
              <a:rPr lang="en-US" altLang="ko-KR" sz="1600" dirty="0" smtClean="0"/>
              <a:t>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import </a:t>
            </a:r>
            <a:r>
              <a:rPr lang="en-US" altLang="ko-KR" sz="1600" dirty="0" err="1" smtClean="0"/>
              <a:t>java.util.List</a:t>
            </a:r>
            <a:r>
              <a:rPr lang="en-US" altLang="ko-KR" sz="1600" dirty="0" smtClean="0"/>
              <a:t>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import </a:t>
            </a:r>
            <a:r>
              <a:rPr lang="en-US" altLang="ko-KR" sz="1600" dirty="0" err="1" smtClean="0"/>
              <a:t>android.annotation.SdkConstant</a:t>
            </a:r>
            <a:r>
              <a:rPr lang="en-US" altLang="ko-KR" sz="1600" dirty="0" smtClean="0"/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9700" y="4679265"/>
            <a:ext cx="4716676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package </a:t>
            </a:r>
            <a:r>
              <a:rPr lang="en-US" altLang="ko-KR" sz="1600" b="1" dirty="0" err="1" smtClean="0"/>
              <a:t>android.util.soundchange</a:t>
            </a:r>
            <a:r>
              <a:rPr lang="en-US" altLang="ko-KR" sz="1600" b="1" dirty="0" smtClean="0"/>
              <a:t>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interface </a:t>
            </a:r>
            <a:r>
              <a:rPr lang="en-US" altLang="ko-KR" sz="1600" dirty="0" err="1" smtClean="0"/>
              <a:t>ISoundChangeManager</a:t>
            </a:r>
            <a:endParaRPr lang="en-US" altLang="ko-KR" sz="1600" dirty="0" smtClean="0"/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getSoundChangeStatus</a:t>
            </a:r>
            <a:r>
              <a:rPr lang="en-US" altLang="ko-KR" sz="1600" dirty="0" smtClean="0"/>
              <a:t>();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getPreSoundChangeStatus</a:t>
            </a:r>
            <a:r>
              <a:rPr lang="en-US" altLang="ko-KR" sz="1600" dirty="0" smtClean="0"/>
              <a:t>();</a:t>
            </a:r>
          </a:p>
          <a:p>
            <a:r>
              <a:rPr lang="en-US" altLang="ko-KR" sz="1600" dirty="0" smtClean="0"/>
              <a:t>	void </a:t>
            </a:r>
            <a:r>
              <a:rPr lang="en-US" altLang="ko-KR" sz="1600" dirty="0" err="1" smtClean="0"/>
              <a:t>setSoundChangeMode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mode);</a:t>
            </a:r>
          </a:p>
          <a:p>
            <a:r>
              <a:rPr lang="en-US" altLang="ko-KR" sz="1600" dirty="0" smtClean="0"/>
              <a:t>}</a:t>
            </a:r>
            <a:endParaRPr lang="ko-KR" altLang="en-US" sz="1600" dirty="0"/>
          </a:p>
        </p:txBody>
      </p:sp>
      <p:cxnSp>
        <p:nvCxnSpPr>
          <p:cNvPr id="8" name="직선 연결선 7"/>
          <p:cNvCxnSpPr/>
          <p:nvPr/>
        </p:nvCxnSpPr>
        <p:spPr>
          <a:xfrm rot="5400000">
            <a:off x="827584" y="2276872"/>
            <a:ext cx="792088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3491880" y="2204864"/>
            <a:ext cx="72008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5536" y="1196752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frameworks\base\core\java\android\app\ApplicationContext.java</a:t>
            </a:r>
            <a:r>
              <a:rPr lang="ko-KR" altLang="en-US" dirty="0" smtClean="0"/>
              <a:t>에 추가 </a:t>
            </a:r>
          </a:p>
          <a:p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420888"/>
            <a:ext cx="877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frameworks\base\</a:t>
            </a:r>
            <a:r>
              <a:rPr lang="en-US" altLang="ko-KR" sz="1400" dirty="0" err="1" smtClean="0"/>
              <a:t>soundchange</a:t>
            </a:r>
            <a:r>
              <a:rPr lang="en-US" altLang="ko-KR" sz="1400" dirty="0" smtClean="0"/>
              <a:t>\java\android\</a:t>
            </a:r>
            <a:r>
              <a:rPr lang="en-US" altLang="ko-KR" sz="1400" dirty="0" err="1" smtClean="0"/>
              <a:t>util</a:t>
            </a:r>
            <a:r>
              <a:rPr lang="en-US" altLang="ko-KR" sz="1400" dirty="0" smtClean="0"/>
              <a:t>\</a:t>
            </a:r>
            <a:r>
              <a:rPr lang="en-US" altLang="ko-KR" sz="1400" dirty="0" err="1" smtClean="0"/>
              <a:t>soundchange</a:t>
            </a:r>
            <a:r>
              <a:rPr lang="en-US" altLang="ko-KR" sz="1400" dirty="0" smtClean="0"/>
              <a:t>\SoundChangeManager.java  </a:t>
            </a:r>
            <a:r>
              <a:rPr lang="ko-KR" altLang="en-US" sz="1400" dirty="0" smtClean="0"/>
              <a:t>를 포함</a:t>
            </a:r>
            <a:endParaRPr lang="ko-KR" alt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83568" y="4345359"/>
            <a:ext cx="8068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frameworks\base\</a:t>
            </a:r>
            <a:r>
              <a:rPr lang="en-US" altLang="ko-KR" sz="1400" dirty="0" err="1" smtClean="0"/>
              <a:t>soundchange</a:t>
            </a:r>
            <a:r>
              <a:rPr lang="en-US" altLang="ko-KR" sz="1400" dirty="0" smtClean="0"/>
              <a:t>\java\android\</a:t>
            </a:r>
            <a:r>
              <a:rPr lang="en-US" altLang="ko-KR" sz="1400" dirty="0" err="1" smtClean="0"/>
              <a:t>util</a:t>
            </a:r>
            <a:r>
              <a:rPr lang="en-US" altLang="ko-KR" sz="1400" dirty="0" smtClean="0"/>
              <a:t>\</a:t>
            </a:r>
            <a:r>
              <a:rPr lang="en-US" altLang="ko-KR" sz="1400" dirty="0" err="1" smtClean="0"/>
              <a:t>soundchange</a:t>
            </a:r>
            <a:r>
              <a:rPr lang="en-US" altLang="ko-KR" sz="1400" dirty="0" smtClean="0"/>
              <a:t>\</a:t>
            </a:r>
            <a:r>
              <a:rPr lang="en-US" altLang="ko-KR" sz="1400" dirty="0" err="1" smtClean="0"/>
              <a:t>ISoundChangeManager.aidl</a:t>
            </a:r>
            <a:endParaRPr lang="ko-KR" altLang="en-US" sz="1400" dirty="0"/>
          </a:p>
        </p:txBody>
      </p:sp>
      <p:cxnSp>
        <p:nvCxnSpPr>
          <p:cNvPr id="23" name="직선 화살표 연결선 22"/>
          <p:cNvCxnSpPr/>
          <p:nvPr/>
        </p:nvCxnSpPr>
        <p:spPr>
          <a:xfrm rot="16200000" flipH="1">
            <a:off x="1007604" y="2456892"/>
            <a:ext cx="288032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 rot="16200000" flipH="1">
            <a:off x="3455877" y="2384884"/>
            <a:ext cx="288032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Build </a:t>
            </a:r>
            <a:r>
              <a:rPr lang="ko-KR" altLang="en-US" dirty="0" smtClean="0"/>
              <a:t>환경 구성</a:t>
            </a:r>
            <a:endParaRPr lang="ko-KR" altLang="en-US" dirty="0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20193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91880" y="1484785"/>
            <a:ext cx="18002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err="1" smtClean="0"/>
              <a:t>ctl.AndroidPlayback</a:t>
            </a:r>
            <a:r>
              <a:rPr lang="en-US" altLang="ko-KR" sz="1200" dirty="0" smtClean="0"/>
              <a:t> {</a:t>
            </a:r>
          </a:p>
          <a:p>
            <a:r>
              <a:rPr lang="en-US" altLang="ko-KR" sz="1200" dirty="0" smtClean="0"/>
              <a:t>        type hw</a:t>
            </a:r>
          </a:p>
          <a:p>
            <a:r>
              <a:rPr lang="en-US" altLang="ko-KR" sz="1200" dirty="0" smtClean="0"/>
              <a:t>        card 1</a:t>
            </a:r>
          </a:p>
          <a:p>
            <a:r>
              <a:rPr lang="en-US" altLang="ko-KR" sz="1200" dirty="0" smtClean="0"/>
              <a:t>}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3284984"/>
            <a:ext cx="3024336" cy="122413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ctl.AndroidPlayback</a:t>
            </a:r>
            <a:r>
              <a:rPr lang="en-US" altLang="ko-KR" dirty="0" smtClean="0"/>
              <a:t> {</a:t>
            </a:r>
          </a:p>
          <a:p>
            <a:r>
              <a:rPr lang="en-US" altLang="ko-KR" dirty="0" smtClean="0"/>
              <a:t>        type hw</a:t>
            </a:r>
          </a:p>
          <a:p>
            <a:r>
              <a:rPr lang="en-US" altLang="ko-KR" dirty="0" smtClean="0"/>
              <a:t>        card 0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4941168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PRODUCT_COPY_FILES += \</a:t>
            </a:r>
          </a:p>
          <a:p>
            <a:r>
              <a:rPr lang="en-US" altLang="ko-KR" sz="1200" dirty="0" smtClean="0"/>
              <a:t>		</a:t>
            </a:r>
            <a:r>
              <a:rPr lang="en-US" altLang="ko-KR" sz="1200" b="1" dirty="0" smtClean="0">
                <a:solidFill>
                  <a:srgbClr val="00B0F0"/>
                </a:solidFill>
              </a:rPr>
              <a:t>      vendor/sec/mango100/conf/</a:t>
            </a:r>
            <a:r>
              <a:rPr lang="en-US" altLang="ko-KR" sz="1200" b="1" dirty="0" err="1" smtClean="0">
                <a:solidFill>
                  <a:srgbClr val="00B0F0"/>
                </a:solidFill>
              </a:rPr>
              <a:t>asound.conf:system</a:t>
            </a:r>
            <a:r>
              <a:rPr lang="en-US" altLang="ko-KR" sz="1200" b="1" dirty="0" smtClean="0">
                <a:solidFill>
                  <a:srgbClr val="00B0F0"/>
                </a:solidFill>
              </a:rPr>
              <a:t>/etc/</a:t>
            </a:r>
            <a:r>
              <a:rPr lang="en-US" altLang="ko-KR" sz="1200" b="1" dirty="0" err="1" smtClean="0">
                <a:solidFill>
                  <a:srgbClr val="00B0F0"/>
                </a:solidFill>
              </a:rPr>
              <a:t>asound.conf</a:t>
            </a:r>
            <a:r>
              <a:rPr lang="en-US" altLang="ko-KR" sz="1200" b="1" dirty="0" smtClean="0">
                <a:solidFill>
                  <a:srgbClr val="00B0F0"/>
                </a:solidFill>
              </a:rPr>
              <a:t> \</a:t>
            </a:r>
          </a:p>
          <a:p>
            <a:r>
              <a:rPr lang="en-US" altLang="ko-KR" sz="1200" b="1" dirty="0" smtClean="0">
                <a:solidFill>
                  <a:srgbClr val="00B0F0"/>
                </a:solidFill>
              </a:rPr>
              <a:t>		      vendor/sec/mango100/conf/asound_wm8960.conf:system/etc/asound_wm8960.conf \</a:t>
            </a:r>
          </a:p>
          <a:p>
            <a:r>
              <a:rPr lang="en-US" altLang="ko-KR" sz="1200" dirty="0" smtClean="0"/>
              <a:t>		      vendor/sec/mango100/conf/</a:t>
            </a:r>
            <a:r>
              <a:rPr lang="en-US" altLang="ko-KR" sz="1200" dirty="0" err="1" smtClean="0"/>
              <a:t>asound_spdif.conf:system</a:t>
            </a:r>
            <a:r>
              <a:rPr lang="en-US" altLang="ko-KR" sz="1200" dirty="0" smtClean="0"/>
              <a:t>/etc/</a:t>
            </a:r>
            <a:r>
              <a:rPr lang="en-US" altLang="ko-KR" sz="1200" dirty="0" err="1" smtClean="0"/>
              <a:t>asound_spdif.conf</a:t>
            </a:r>
            <a:r>
              <a:rPr lang="en-US" altLang="ko-KR" sz="1200" dirty="0" smtClean="0"/>
              <a:t> \</a:t>
            </a:r>
            <a:endParaRPr lang="ko-KR" altLang="en-US" sz="1200" dirty="0"/>
          </a:p>
        </p:txBody>
      </p:sp>
      <p:cxnSp>
        <p:nvCxnSpPr>
          <p:cNvPr id="9" name="직선 연결선 8"/>
          <p:cNvCxnSpPr/>
          <p:nvPr/>
        </p:nvCxnSpPr>
        <p:spPr>
          <a:xfrm rot="16200000" flipH="1">
            <a:off x="1043608" y="3861048"/>
            <a:ext cx="1584176" cy="4320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2411760" y="1700808"/>
            <a:ext cx="1008112" cy="8640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rot="16200000" flipH="1">
            <a:off x="2555776" y="2852936"/>
            <a:ext cx="864096" cy="8640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780928"/>
            <a:ext cx="1914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548680"/>
            <a:ext cx="33242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아이콘 생성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11560" y="184482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 &lt;item&gt;&lt;</a:t>
            </a:r>
            <a:r>
              <a:rPr lang="en-US" altLang="ko-KR" dirty="0" err="1" smtClean="0"/>
              <a:t>xliff:g</a:t>
            </a:r>
            <a:r>
              <a:rPr lang="en-US" altLang="ko-KR" dirty="0" smtClean="0"/>
              <a:t> id="id"&gt;</a:t>
            </a:r>
            <a:r>
              <a:rPr lang="en-US" altLang="ko-KR" dirty="0" err="1" smtClean="0"/>
              <a:t>soundchange</a:t>
            </a:r>
            <a:r>
              <a:rPr lang="en-US" altLang="ko-KR" dirty="0" smtClean="0"/>
              <a:t>&lt;/</a:t>
            </a:r>
            <a:r>
              <a:rPr lang="en-US" altLang="ko-KR" dirty="0" err="1" smtClean="0"/>
              <a:t>xliff:g</a:t>
            </a:r>
            <a:r>
              <a:rPr lang="en-US" altLang="ko-KR" dirty="0" smtClean="0"/>
              <a:t>&gt;&lt;/item&gt;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39552" y="249289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\frameworks\base\core\res\res\values\arrays.xml </a:t>
            </a:r>
            <a:r>
              <a:rPr lang="ko-KR" altLang="en-US" dirty="0" smtClean="0"/>
              <a:t>파일에 추가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95536" y="3429000"/>
            <a:ext cx="8136904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 &lt;!-- Declared at res/</a:t>
            </a:r>
            <a:r>
              <a:rPr lang="en-US" altLang="ko-KR" dirty="0" err="1" smtClean="0"/>
              <a:t>drawable</a:t>
            </a:r>
            <a:r>
              <a:rPr lang="en-US" altLang="ko-KR" dirty="0" smtClean="0"/>
              <a:t>/sound_change_reload.png:0 --&gt;</a:t>
            </a:r>
          </a:p>
          <a:p>
            <a:r>
              <a:rPr lang="en-US" altLang="ko-KR" dirty="0" smtClean="0"/>
              <a:t>  &lt;public type="</a:t>
            </a:r>
            <a:r>
              <a:rPr lang="en-US" altLang="ko-KR" dirty="0" err="1" smtClean="0"/>
              <a:t>drawable</a:t>
            </a:r>
            <a:r>
              <a:rPr lang="en-US" altLang="ko-KR" dirty="0" smtClean="0"/>
              <a:t>" name="</a:t>
            </a:r>
            <a:r>
              <a:rPr lang="en-US" altLang="ko-KR" dirty="0" err="1" smtClean="0"/>
              <a:t>sound_change_reload</a:t>
            </a:r>
            <a:r>
              <a:rPr lang="en-US" altLang="ko-KR" dirty="0" smtClean="0"/>
              <a:t>" id="0x01080271" /&gt;</a:t>
            </a:r>
          </a:p>
          <a:p>
            <a:r>
              <a:rPr lang="en-US" altLang="ko-KR" dirty="0" smtClean="0"/>
              <a:t>./out/target/common/</a:t>
            </a:r>
            <a:r>
              <a:rPr lang="en-US" altLang="ko-KR" dirty="0" err="1" smtClean="0"/>
              <a:t>obj</a:t>
            </a:r>
            <a:r>
              <a:rPr lang="en-US" altLang="ko-KR" dirty="0" smtClean="0"/>
              <a:t>/APPS/framework-</a:t>
            </a:r>
            <a:r>
              <a:rPr lang="en-US" altLang="ko-KR" dirty="0" err="1" smtClean="0"/>
              <a:t>res_intermediates</a:t>
            </a:r>
            <a:r>
              <a:rPr lang="en-US" altLang="ko-KR" dirty="0" smtClean="0"/>
              <a:t>/public_resources.xml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 Card </a:t>
            </a:r>
            <a:r>
              <a:rPr lang="ko-KR" altLang="en-US" dirty="0" smtClean="0"/>
              <a:t>인식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Froyo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ko-KR" dirty="0"/>
              <a:t>부팅 후 아래와 같이 수정 </a:t>
            </a:r>
          </a:p>
          <a:p>
            <a:r>
              <a:rPr lang="en-US" altLang="ko-KR" dirty="0" err="1"/>
              <a:t>dev_mount</a:t>
            </a:r>
            <a:r>
              <a:rPr lang="en-US" altLang="ko-KR" dirty="0"/>
              <a:t> </a:t>
            </a:r>
            <a:r>
              <a:rPr lang="en-US" altLang="ko-KR" dirty="0" err="1"/>
              <a:t>sdcard</a:t>
            </a:r>
            <a:r>
              <a:rPr lang="en-US" altLang="ko-KR" dirty="0"/>
              <a:t> /</a:t>
            </a:r>
            <a:r>
              <a:rPr lang="en-US" altLang="ko-KR" dirty="0" err="1"/>
              <a:t>mnt</a:t>
            </a:r>
            <a:r>
              <a:rPr lang="en-US" altLang="ko-KR" dirty="0"/>
              <a:t>/</a:t>
            </a:r>
            <a:r>
              <a:rPr lang="en-US" altLang="ko-KR" dirty="0" err="1"/>
              <a:t>sdcard</a:t>
            </a:r>
            <a:r>
              <a:rPr lang="en-US" altLang="ko-KR" dirty="0"/>
              <a:t> auto  /devices/platform/s3c-sdhci.0/</a:t>
            </a:r>
            <a:r>
              <a:rPr lang="en-US" altLang="ko-KR" dirty="0" err="1"/>
              <a:t>mmc_host</a:t>
            </a:r>
            <a:r>
              <a:rPr lang="en-US" altLang="ko-KR" dirty="0"/>
              <a:t>/mmc0</a:t>
            </a:r>
            <a:endParaRPr lang="ko-KR" altLang="ko-KR" dirty="0"/>
          </a:p>
          <a:p>
            <a:r>
              <a:rPr lang="ko-KR" altLang="ko-KR" dirty="0"/>
              <a:t>또는</a:t>
            </a:r>
            <a:r>
              <a:rPr lang="en-US" altLang="ko-KR" dirty="0"/>
              <a:t> </a:t>
            </a:r>
            <a:endParaRPr lang="ko-KR" altLang="ko-KR" dirty="0"/>
          </a:p>
          <a:p>
            <a:r>
              <a:rPr lang="en-US" altLang="ko-KR" dirty="0"/>
              <a:t>vendor/sec/mango100/conf/</a:t>
            </a:r>
            <a:r>
              <a:rPr lang="en-US" altLang="ko-KR" dirty="0" err="1"/>
              <a:t>vold.fstab</a:t>
            </a:r>
            <a:r>
              <a:rPr lang="en-US" altLang="ko-KR" dirty="0"/>
              <a:t> </a:t>
            </a:r>
            <a:r>
              <a:rPr lang="ko-KR" altLang="ko-KR" dirty="0"/>
              <a:t>파일을 아래와 같이 수정</a:t>
            </a:r>
          </a:p>
          <a:p>
            <a:r>
              <a:rPr lang="en-US" altLang="ko-KR" dirty="0" err="1"/>
              <a:t>dev_mount</a:t>
            </a:r>
            <a:r>
              <a:rPr lang="en-US" altLang="ko-KR" dirty="0"/>
              <a:t> </a:t>
            </a:r>
            <a:r>
              <a:rPr lang="en-US" altLang="ko-KR" dirty="0" err="1"/>
              <a:t>sdcard</a:t>
            </a:r>
            <a:r>
              <a:rPr lang="en-US" altLang="ko-KR" dirty="0"/>
              <a:t> /</a:t>
            </a:r>
            <a:r>
              <a:rPr lang="en-US" altLang="ko-KR" dirty="0" err="1"/>
              <a:t>mnt</a:t>
            </a:r>
            <a:r>
              <a:rPr lang="en-US" altLang="ko-KR" dirty="0"/>
              <a:t>/</a:t>
            </a:r>
            <a:r>
              <a:rPr lang="en-US" altLang="ko-KR" dirty="0" err="1"/>
              <a:t>sdcard</a:t>
            </a:r>
            <a:r>
              <a:rPr lang="en-US" altLang="ko-KR" dirty="0"/>
              <a:t> auto /devices/platform/s3c-sdhci.0/</a:t>
            </a:r>
            <a:r>
              <a:rPr lang="en-US" altLang="ko-KR" dirty="0" err="1"/>
              <a:t>mmc_host</a:t>
            </a:r>
            <a:r>
              <a:rPr lang="en-US" altLang="ko-KR" dirty="0"/>
              <a:t>/mmc0 </a:t>
            </a:r>
            <a:endParaRPr lang="ko-KR" altLang="ko-K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ALSA Sound </a:t>
            </a:r>
            <a:r>
              <a:rPr lang="ko-KR" altLang="en-US" dirty="0" smtClean="0"/>
              <a:t>소스 받기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froyo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22350" y="1596856"/>
            <a:ext cx="867013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#vi .repo/manifest.xml </a:t>
            </a:r>
            <a:r>
              <a:rPr lang="ko-KR" altLang="ko-KR" dirty="0"/>
              <a:t>을 수정</a:t>
            </a:r>
          </a:p>
          <a:p>
            <a:r>
              <a:rPr lang="en-US" altLang="ko-KR" dirty="0"/>
              <a:t>&lt;project path="external/</a:t>
            </a:r>
            <a:r>
              <a:rPr lang="en-US" altLang="ko-KR" dirty="0" err="1"/>
              <a:t>alsa</a:t>
            </a:r>
            <a:r>
              <a:rPr lang="en-US" altLang="ko-KR" dirty="0"/>
              <a:t>-lib" name="platform/external/</a:t>
            </a:r>
            <a:r>
              <a:rPr lang="en-US" altLang="ko-KR" dirty="0" err="1"/>
              <a:t>alsa</a:t>
            </a:r>
            <a:r>
              <a:rPr lang="en-US" altLang="ko-KR" dirty="0"/>
              <a:t>-lib" /&gt;</a:t>
            </a:r>
            <a:endParaRPr lang="ko-KR" altLang="ko-KR" dirty="0"/>
          </a:p>
          <a:p>
            <a:r>
              <a:rPr lang="en-US" altLang="ko-KR" dirty="0"/>
              <a:t>&lt;project path="external/</a:t>
            </a:r>
            <a:r>
              <a:rPr lang="en-US" altLang="ko-KR" dirty="0" err="1"/>
              <a:t>alsa-utils</a:t>
            </a:r>
            <a:r>
              <a:rPr lang="en-US" altLang="ko-KR" dirty="0"/>
              <a:t>" name="platform/external/</a:t>
            </a:r>
            <a:r>
              <a:rPr lang="en-US" altLang="ko-KR" dirty="0" err="1"/>
              <a:t>alsa-utils</a:t>
            </a:r>
            <a:r>
              <a:rPr lang="en-US" altLang="ko-KR" dirty="0"/>
              <a:t>" /&gt;</a:t>
            </a:r>
            <a:endParaRPr lang="ko-KR" altLang="ko-KR" dirty="0"/>
          </a:p>
          <a:p>
            <a:r>
              <a:rPr lang="en-US" altLang="ko-KR" dirty="0"/>
              <a:t>&lt;project path="hardware/</a:t>
            </a:r>
            <a:r>
              <a:rPr lang="en-US" altLang="ko-KR" dirty="0" err="1"/>
              <a:t>alsa_sound</a:t>
            </a:r>
            <a:r>
              <a:rPr lang="en-US" altLang="ko-KR" dirty="0"/>
              <a:t>" name="platform/hardware/</a:t>
            </a:r>
            <a:r>
              <a:rPr lang="en-US" altLang="ko-KR" dirty="0" err="1"/>
              <a:t>alsa_sound</a:t>
            </a:r>
            <a:r>
              <a:rPr lang="en-US" altLang="ko-KR" dirty="0"/>
              <a:t>" /&gt;</a:t>
            </a:r>
            <a:endParaRPr lang="ko-KR" altLang="ko-KR" dirty="0"/>
          </a:p>
          <a:p>
            <a:r>
              <a:rPr lang="en-US" altLang="ko-KR" dirty="0"/>
              <a:t>#repo sync </a:t>
            </a:r>
            <a:endParaRPr lang="ko-KR" altLang="ko-KR" dirty="0"/>
          </a:p>
          <a:p>
            <a:r>
              <a:rPr lang="en-US" altLang="ko-KR" dirty="0"/>
              <a:t>#</a:t>
            </a:r>
            <a:r>
              <a:rPr lang="en-US" altLang="ko-KR" dirty="0" err="1"/>
              <a:t>ls</a:t>
            </a:r>
            <a:r>
              <a:rPr lang="en-US" altLang="ko-KR" dirty="0"/>
              <a:t> </a:t>
            </a:r>
            <a:r>
              <a:rPr lang="en-US" altLang="ko-KR" dirty="0" smtClean="0"/>
              <a:t>external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ko-KR" dirty="0"/>
          </a:p>
          <a:p>
            <a:r>
              <a:rPr lang="en-US" altLang="ko-KR" dirty="0"/>
              <a:t>#</a:t>
            </a:r>
            <a:r>
              <a:rPr lang="en-US" altLang="ko-KR" dirty="0" err="1"/>
              <a:t>ls</a:t>
            </a:r>
            <a:r>
              <a:rPr lang="en-US" altLang="ko-KR" dirty="0"/>
              <a:t> </a:t>
            </a:r>
            <a:r>
              <a:rPr lang="en-US" altLang="ko-KR" dirty="0" smtClean="0"/>
              <a:t>hardware</a:t>
            </a:r>
          </a:p>
          <a:p>
            <a:endParaRPr lang="ko-KR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66889"/>
            <a:ext cx="3467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" y="4437112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ALSA Sound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froyo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95166" y="1412776"/>
            <a:ext cx="4736874" cy="175432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build/target/board/generic/BoardConfig.mk</a:t>
            </a:r>
          </a:p>
          <a:p>
            <a:r>
              <a:rPr lang="ko-KR" altLang="en-US" dirty="0" smtClean="0"/>
              <a:t>을 추가 </a:t>
            </a:r>
            <a:endParaRPr lang="en-US" altLang="ko-KR" dirty="0"/>
          </a:p>
          <a:p>
            <a:r>
              <a:rPr lang="en-US" altLang="ko-KR" dirty="0" smtClean="0"/>
              <a:t>BOARD_USES_GENERIC_AUDIO := false</a:t>
            </a:r>
          </a:p>
          <a:p>
            <a:r>
              <a:rPr lang="en-US" altLang="ko-KR" dirty="0" smtClean="0"/>
              <a:t>BUILD_WITH_ALSA_UTILS := true</a:t>
            </a:r>
          </a:p>
          <a:p>
            <a:r>
              <a:rPr lang="en-US" altLang="ko-KR" dirty="0" smtClean="0"/>
              <a:t>BOARD_USES_ALSA_AUDIO := true </a:t>
            </a:r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519" y="3845366"/>
            <a:ext cx="8297913" cy="181588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-</a:t>
            </a:r>
            <a:r>
              <a:rPr lang="en-US" altLang="ko-KR" sz="1600" dirty="0" err="1" smtClean="0"/>
              <a:t>asound.conf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파일을 작성 파일 시스템에 복사</a:t>
            </a:r>
            <a:endParaRPr lang="en-US" altLang="ko-KR" sz="1600" dirty="0" smtClean="0"/>
          </a:p>
          <a:p>
            <a:r>
              <a:rPr lang="en-US" altLang="ko-KR" sz="1600" dirty="0" smtClean="0"/>
              <a:t># cp </a:t>
            </a:r>
            <a:r>
              <a:rPr lang="en-US" altLang="ko-KR" sz="1600" dirty="0" err="1" smtClean="0"/>
              <a:t>asound.conf</a:t>
            </a:r>
            <a:r>
              <a:rPr lang="en-US" altLang="ko-KR" sz="1600" dirty="0" smtClean="0"/>
              <a:t> system/</a:t>
            </a:r>
            <a:r>
              <a:rPr lang="en-US" altLang="ko-KR" sz="1600" dirty="0" err="1" smtClean="0"/>
              <a:t>usr</a:t>
            </a:r>
            <a:r>
              <a:rPr lang="en-US" altLang="ko-KR" sz="1600" dirty="0" smtClean="0"/>
              <a:t>/share/</a:t>
            </a:r>
            <a:r>
              <a:rPr lang="en-US" altLang="ko-KR" sz="1600" dirty="0" err="1" smtClean="0"/>
              <a:t>alsa_sound</a:t>
            </a:r>
            <a:r>
              <a:rPr lang="en-US" altLang="ko-KR" sz="1600" dirty="0" smtClean="0"/>
              <a:t>/ </a:t>
            </a:r>
          </a:p>
          <a:p>
            <a:endParaRPr lang="en-US" altLang="ko-KR" sz="1600" dirty="0" smtClean="0"/>
          </a:p>
          <a:p>
            <a:r>
              <a:rPr lang="ko-KR" altLang="en-US" sz="1600" dirty="0" smtClean="0"/>
              <a:t>또는</a:t>
            </a:r>
            <a:endParaRPr lang="en-US" altLang="ko-KR" sz="1600" dirty="0" smtClean="0"/>
          </a:p>
          <a:p>
            <a:r>
              <a:rPr lang="en-US" altLang="ko-KR" sz="1600" dirty="0" smtClean="0"/>
              <a:t>build/target/board/generic/AndroidBoard.mk </a:t>
            </a:r>
            <a:r>
              <a:rPr lang="ko-KR" altLang="en-US" sz="1600" dirty="0" smtClean="0"/>
              <a:t>파일에 아래와 같이 수정 </a:t>
            </a:r>
            <a:endParaRPr lang="en-US" altLang="ko-KR" sz="1600" dirty="0" smtClean="0"/>
          </a:p>
          <a:p>
            <a:r>
              <a:rPr lang="en-US" altLang="ko-KR" sz="1600" dirty="0" smtClean="0"/>
              <a:t>PRODUCT_COPY_FILES += \</a:t>
            </a:r>
          </a:p>
          <a:p>
            <a:r>
              <a:rPr lang="en-US" altLang="ko-KR" sz="1600" dirty="0" smtClean="0"/>
              <a:t>                      build/target/board/generic/conf/</a:t>
            </a:r>
            <a:r>
              <a:rPr lang="en-US" altLang="ko-KR" sz="1600" dirty="0" err="1" smtClean="0"/>
              <a:t>asound.conf:system</a:t>
            </a:r>
            <a:r>
              <a:rPr lang="en-US" altLang="ko-KR" sz="1600" dirty="0" smtClean="0"/>
              <a:t>/etc/</a:t>
            </a:r>
            <a:r>
              <a:rPr lang="en-US" altLang="ko-KR" sz="1600" dirty="0" err="1" smtClean="0"/>
              <a:t>asound.conf</a:t>
            </a:r>
            <a:r>
              <a:rPr lang="en-US" altLang="ko-KR" sz="1600" dirty="0" smtClean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Patch </a:t>
            </a:r>
            <a:r>
              <a:rPr lang="ko-KR" altLang="en-US" dirty="0" smtClean="0"/>
              <a:t>만들기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사용법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#diff –</a:t>
            </a:r>
            <a:r>
              <a:rPr lang="en-US" altLang="ko-KR" dirty="0" err="1" smtClean="0"/>
              <a:t>urN</a:t>
            </a:r>
            <a:r>
              <a:rPr lang="en-US" altLang="ko-KR" dirty="0" smtClean="0"/>
              <a:t> SRC DES</a:t>
            </a:r>
            <a:r>
              <a:rPr lang="ko-KR" altLang="en-US" dirty="0" smtClean="0"/>
              <a:t>소스</a:t>
            </a:r>
            <a:r>
              <a:rPr lang="en-US" altLang="ko-KR" dirty="0" smtClean="0"/>
              <a:t> &gt; </a:t>
            </a:r>
            <a:r>
              <a:rPr lang="en-US" altLang="ko-KR" dirty="0" err="1" smtClean="0"/>
              <a:t>xxx.diff</a:t>
            </a:r>
            <a:endParaRPr lang="en-US" altLang="ko-KR" dirty="0" smtClean="0"/>
          </a:p>
          <a:p>
            <a:r>
              <a:rPr lang="en-US" altLang="ko-KR" dirty="0" smtClean="0"/>
              <a:t>#cat </a:t>
            </a:r>
            <a:r>
              <a:rPr lang="en-US" altLang="ko-KR" dirty="0" err="1" smtClean="0"/>
              <a:t>xxx.diff</a:t>
            </a:r>
            <a:r>
              <a:rPr lang="en-US" altLang="ko-KR" dirty="0" smtClean="0"/>
              <a:t> | patch –p1</a:t>
            </a:r>
          </a:p>
          <a:p>
            <a:r>
              <a:rPr lang="en-US" altLang="ko-KR" dirty="0" smtClean="0">
                <a:hlinkClick r:id="rId2"/>
              </a:rPr>
              <a:t>http://crztech.iptime.org:8080/Release/mango100/eclair/android-menu-patch.tar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다운받기</a:t>
            </a:r>
            <a:endParaRPr lang="en-US" altLang="ko-KR" dirty="0" smtClean="0"/>
          </a:p>
          <a:p>
            <a:r>
              <a:rPr lang="en-US" altLang="ko-KR" dirty="0" smtClean="0"/>
              <a:t># </a:t>
            </a:r>
            <a:r>
              <a:rPr lang="en-US" altLang="ko-KR" dirty="0" err="1" smtClean="0"/>
              <a:t>cd</a:t>
            </a:r>
            <a:r>
              <a:rPr lang="en-US" altLang="ko-KR" dirty="0" smtClean="0"/>
              <a:t> mango100_eclair_2010_06_30</a:t>
            </a:r>
          </a:p>
          <a:p>
            <a:r>
              <a:rPr lang="en-US" altLang="ko-KR" dirty="0" smtClean="0"/>
              <a:t># cat ../../mango100-eclair-menu.diff | patch -p1</a:t>
            </a:r>
          </a:p>
          <a:p>
            <a:r>
              <a:rPr lang="en-US" altLang="ko-KR" dirty="0" smtClean="0"/>
              <a:t># cp sound_change_reload.png frameworks/base/core/res/res/</a:t>
            </a:r>
            <a:r>
              <a:rPr lang="en-US" altLang="ko-KR" dirty="0" err="1" smtClean="0"/>
              <a:t>drawable</a:t>
            </a:r>
            <a:r>
              <a:rPr lang="en-US" altLang="ko-KR" dirty="0" smtClean="0"/>
              <a:t>/</a:t>
            </a:r>
          </a:p>
          <a:p>
            <a:r>
              <a:rPr lang="en-US" altLang="ko-KR" dirty="0" smtClean="0"/>
              <a:t>#cp sound_change_spdif.png frameworks/base/core/res/res/</a:t>
            </a:r>
            <a:r>
              <a:rPr lang="en-US" altLang="ko-KR" dirty="0" err="1" smtClean="0"/>
              <a:t>drawable</a:t>
            </a:r>
            <a:r>
              <a:rPr lang="en-US" altLang="ko-KR" dirty="0" smtClean="0"/>
              <a:t>/</a:t>
            </a:r>
          </a:p>
          <a:p>
            <a:r>
              <a:rPr lang="en-US" altLang="ko-KR" dirty="0" smtClean="0"/>
              <a:t># cp sound_change_wm8960.png frameworks/base/core/res/res/</a:t>
            </a:r>
            <a:r>
              <a:rPr lang="en-US" altLang="ko-KR" dirty="0" err="1" smtClean="0"/>
              <a:t>drawable</a:t>
            </a:r>
            <a:r>
              <a:rPr lang="en-US" altLang="ko-KR" dirty="0" smtClean="0"/>
              <a:t>/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수정 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(WM8960,SPDIF </a:t>
            </a:r>
            <a:r>
              <a:rPr lang="ko-KR" altLang="en-US" dirty="0" smtClean="0"/>
              <a:t>드라이버 포함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56483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endParaRPr lang="ko-KR" altLang="en-US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55576" y="1562016"/>
            <a:ext cx="4986558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&lt;!-- Sound Change Setting. --&gt;</a:t>
            </a:r>
          </a:p>
          <a:p>
            <a:r>
              <a:rPr lang="en-US" altLang="ko-KR" sz="1200" dirty="0" smtClean="0"/>
              <a:t>    &lt;string-array name="</a:t>
            </a:r>
            <a:r>
              <a:rPr lang="en-US" altLang="ko-KR" sz="1200" dirty="0" err="1" smtClean="0"/>
              <a:t>sound_change_entries</a:t>
            </a:r>
            <a:r>
              <a:rPr lang="en-US" altLang="ko-KR" sz="1200" dirty="0" smtClean="0"/>
              <a:t>"&gt;</a:t>
            </a:r>
          </a:p>
          <a:p>
            <a:r>
              <a:rPr lang="en-US" altLang="ko-KR" sz="1200" dirty="0" smtClean="0"/>
              <a:t>        &lt;item&gt;WM8960&lt;/item&gt;</a:t>
            </a:r>
          </a:p>
          <a:p>
            <a:r>
              <a:rPr lang="en-US" altLang="ko-KR" sz="1200" dirty="0" smtClean="0"/>
              <a:t>        &lt;item&gt;SPDIF&lt;/item&gt;</a:t>
            </a:r>
          </a:p>
          <a:p>
            <a:r>
              <a:rPr lang="en-US" altLang="ko-KR" sz="1200" dirty="0" smtClean="0"/>
              <a:t>    &lt;/string-array&gt;</a:t>
            </a:r>
          </a:p>
          <a:p>
            <a:r>
              <a:rPr lang="en-US" altLang="ko-KR" sz="1200" dirty="0" smtClean="0"/>
              <a:t>    &lt;!-- Do not translate. --&gt;</a:t>
            </a:r>
          </a:p>
          <a:p>
            <a:r>
              <a:rPr lang="en-US" altLang="ko-KR" sz="1200" dirty="0" smtClean="0"/>
              <a:t>    &lt;string-array name="</a:t>
            </a:r>
            <a:r>
              <a:rPr lang="en-US" altLang="ko-KR" sz="1200" dirty="0" err="1" smtClean="0"/>
              <a:t>sound_change_values</a:t>
            </a:r>
            <a:r>
              <a:rPr lang="en-US" altLang="ko-KR" sz="1200" dirty="0" smtClean="0"/>
              <a:t>" translatable="false"&gt;</a:t>
            </a:r>
          </a:p>
          <a:p>
            <a:r>
              <a:rPr lang="en-US" altLang="ko-KR" sz="1200" dirty="0" smtClean="0"/>
              <a:t>        &lt;item&gt;10&lt;/item&gt;</a:t>
            </a:r>
          </a:p>
          <a:p>
            <a:r>
              <a:rPr lang="en-US" altLang="ko-KR" sz="1200" dirty="0" smtClean="0"/>
              <a:t>        &lt;item&gt;20&lt;/item&gt;</a:t>
            </a:r>
          </a:p>
          <a:p>
            <a:r>
              <a:rPr lang="en-US" altLang="ko-KR" sz="1200" dirty="0" smtClean="0"/>
              <a:t>    &lt;/string-array&gt;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077072"/>
            <a:ext cx="7004225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&lt;string name="</a:t>
            </a:r>
            <a:r>
              <a:rPr lang="en-US" altLang="ko-KR" sz="1200" dirty="0" err="1" smtClean="0"/>
              <a:t>sound_change</a:t>
            </a:r>
            <a:r>
              <a:rPr lang="en-US" altLang="ko-KR" sz="1200" dirty="0" smtClean="0"/>
              <a:t>"&gt;Sound Change Mode&lt;/string&gt;</a:t>
            </a:r>
          </a:p>
          <a:p>
            <a:r>
              <a:rPr lang="en-US" altLang="ko-KR" sz="1200" dirty="0" smtClean="0"/>
              <a:t>    &lt;!-- Sound &amp; display settings screen, setting option summary to change Sound Driver --&gt;</a:t>
            </a:r>
          </a:p>
          <a:p>
            <a:r>
              <a:rPr lang="en-US" altLang="ko-KR" sz="1200" dirty="0" smtClean="0"/>
              <a:t>    &lt;string name="</a:t>
            </a:r>
            <a:r>
              <a:rPr lang="en-US" altLang="ko-KR" sz="1200" dirty="0" err="1" smtClean="0"/>
              <a:t>sound_change_summary</a:t>
            </a:r>
            <a:r>
              <a:rPr lang="en-US" altLang="ko-KR" sz="1200" dirty="0" smtClean="0"/>
              <a:t>"&gt;Choose Sound Driver Change mode&lt;/string&gt;</a:t>
            </a:r>
          </a:p>
          <a:p>
            <a:r>
              <a:rPr lang="en-US" altLang="ko-KR" sz="1200" dirty="0" smtClean="0"/>
              <a:t>    &lt;!-- Sound &amp; display settings screen, setting option name to change Sound Driver Mode --&gt;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655" y="1268760"/>
            <a:ext cx="362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packages\apps\Settings\res\values\arrays.xml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789040"/>
            <a:ext cx="3679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packages\apps\Settings\res\values\strings.xml</a:t>
            </a:r>
            <a:endParaRPr lang="ko-KR" alt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373216"/>
            <a:ext cx="4943148" cy="138499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ListPreference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android:key</a:t>
            </a:r>
            <a:r>
              <a:rPr lang="en-US" altLang="ko-KR" sz="1200" dirty="0" smtClean="0"/>
              <a:t>="</a:t>
            </a:r>
            <a:r>
              <a:rPr lang="en-US" altLang="ko-KR" sz="1200" dirty="0" err="1" smtClean="0"/>
              <a:t>sound_change</a:t>
            </a:r>
            <a:r>
              <a:rPr lang="en-US" altLang="ko-KR" sz="1200" dirty="0" smtClean="0"/>
              <a:t>"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android:title</a:t>
            </a:r>
            <a:r>
              <a:rPr lang="en-US" altLang="ko-KR" sz="1200" dirty="0" smtClean="0"/>
              <a:t>="@string/</a:t>
            </a:r>
            <a:r>
              <a:rPr lang="en-US" altLang="ko-KR" sz="1200" dirty="0" err="1" smtClean="0"/>
              <a:t>sound_change</a:t>
            </a:r>
            <a:r>
              <a:rPr lang="en-US" altLang="ko-KR" sz="1200" dirty="0" smtClean="0"/>
              <a:t>"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android:summary</a:t>
            </a:r>
            <a:r>
              <a:rPr lang="en-US" altLang="ko-KR" sz="1200" dirty="0" smtClean="0"/>
              <a:t>="@string/</a:t>
            </a:r>
            <a:r>
              <a:rPr lang="en-US" altLang="ko-KR" sz="1200" dirty="0" err="1" smtClean="0"/>
              <a:t>sound_change_summary</a:t>
            </a:r>
            <a:r>
              <a:rPr lang="en-US" altLang="ko-KR" sz="1200" dirty="0" smtClean="0"/>
              <a:t>"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android:persistent</a:t>
            </a:r>
            <a:r>
              <a:rPr lang="en-US" altLang="ko-KR" sz="1200" dirty="0" smtClean="0"/>
              <a:t>="false"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android:entries</a:t>
            </a:r>
            <a:r>
              <a:rPr lang="en-US" altLang="ko-KR" sz="1200" dirty="0" smtClean="0"/>
              <a:t>="@array/</a:t>
            </a:r>
            <a:r>
              <a:rPr lang="en-US" altLang="ko-KR" sz="1200" dirty="0" err="1" smtClean="0"/>
              <a:t>sound_change_entries</a:t>
            </a:r>
            <a:r>
              <a:rPr lang="en-US" altLang="ko-KR" sz="1200" dirty="0" smtClean="0"/>
              <a:t>"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android:entryValues</a:t>
            </a:r>
            <a:r>
              <a:rPr lang="en-US" altLang="ko-KR" sz="1200" dirty="0" smtClean="0"/>
              <a:t>="@array/</a:t>
            </a:r>
            <a:r>
              <a:rPr lang="en-US" altLang="ko-KR" sz="1200" dirty="0" err="1" smtClean="0"/>
              <a:t>sound_change_values</a:t>
            </a:r>
            <a:r>
              <a:rPr lang="en-US" altLang="ko-KR" sz="1200" dirty="0" smtClean="0"/>
              <a:t>" /&gt;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5068341"/>
            <a:ext cx="495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packages\apps\Settings\res\xml\sound_and_display_settings.xml</a:t>
            </a:r>
            <a:endParaRPr lang="ko-KR" altLang="en-US" sz="1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84784"/>
            <a:ext cx="29908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7656513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SoundAndDisplaySettings.java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86857" y="1280949"/>
            <a:ext cx="82623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import static </a:t>
            </a:r>
            <a:r>
              <a:rPr lang="en-US" altLang="ko-KR" sz="1200" b="1" dirty="0" err="1" smtClean="0"/>
              <a:t>android.provider.Settings.System.SOUND_CHANGE</a:t>
            </a:r>
            <a:r>
              <a:rPr lang="en-US" altLang="ko-KR" sz="1200" b="1" dirty="0" smtClean="0"/>
              <a:t>;</a:t>
            </a:r>
          </a:p>
          <a:p>
            <a:r>
              <a:rPr lang="en-US" altLang="ko-KR" sz="1200" b="1" dirty="0" smtClean="0"/>
              <a:t>import </a:t>
            </a:r>
            <a:r>
              <a:rPr lang="en-US" altLang="ko-KR" sz="1200" b="1" dirty="0" err="1" smtClean="0"/>
              <a:t>android.util.soundchange.SoundChangeManager</a:t>
            </a:r>
            <a:r>
              <a:rPr lang="en-US" altLang="ko-KR" sz="1200" b="1" dirty="0" smtClean="0"/>
              <a:t>;</a:t>
            </a:r>
          </a:p>
          <a:p>
            <a:r>
              <a:rPr lang="en-US" altLang="ko-KR" sz="1200" dirty="0" smtClean="0"/>
              <a:t>public class </a:t>
            </a:r>
            <a:r>
              <a:rPr lang="en-US" altLang="ko-KR" sz="1200" dirty="0" err="1" smtClean="0"/>
              <a:t>SoundAndDisplaySettings</a:t>
            </a:r>
            <a:r>
              <a:rPr lang="en-US" altLang="ko-KR" sz="1200" dirty="0" smtClean="0"/>
              <a:t> extends </a:t>
            </a:r>
            <a:r>
              <a:rPr lang="en-US" altLang="ko-KR" sz="1200" dirty="0" err="1" smtClean="0"/>
              <a:t>PreferenceActivity</a:t>
            </a:r>
            <a:r>
              <a:rPr lang="en-US" altLang="ko-KR" sz="1200" dirty="0" smtClean="0"/>
              <a:t> implements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Preference.OnPreferenceChangeListener</a:t>
            </a:r>
            <a:r>
              <a:rPr lang="en-US" altLang="ko-KR" sz="1200" dirty="0" smtClean="0"/>
              <a:t> {</a:t>
            </a:r>
          </a:p>
          <a:p>
            <a:r>
              <a:rPr lang="en-US" altLang="ko-KR" sz="1200" dirty="0" smtClean="0"/>
              <a:t>    private static final String TAG = "</a:t>
            </a:r>
            <a:r>
              <a:rPr lang="en-US" altLang="ko-KR" sz="1200" dirty="0" err="1" smtClean="0"/>
              <a:t>SoundAndDisplaysSettings</a:t>
            </a:r>
            <a:r>
              <a:rPr lang="en-US" altLang="ko-KR" sz="1200" dirty="0" smtClean="0"/>
              <a:t>";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/** If there is no setting in the provider, use this. */</a:t>
            </a:r>
          </a:p>
          <a:p>
            <a:r>
              <a:rPr lang="en-US" altLang="ko-KR" sz="1200" dirty="0" smtClean="0"/>
              <a:t>    private static final 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FALLBACK_SCREEN_TIMEOUT_VALUE = 30000;</a:t>
            </a:r>
          </a:p>
          <a:p>
            <a:r>
              <a:rPr lang="en-US" altLang="ko-KR" sz="1200" b="1" dirty="0" smtClean="0"/>
              <a:t>    private static final </a:t>
            </a:r>
            <a:r>
              <a:rPr lang="en-US" altLang="ko-KR" sz="1200" b="1" dirty="0" err="1" smtClean="0"/>
              <a:t>int</a:t>
            </a:r>
            <a:r>
              <a:rPr lang="en-US" altLang="ko-KR" sz="1200" b="1" dirty="0" smtClean="0"/>
              <a:t> FALLBACK_SOUND_CHANGE_VALUE = 10;</a:t>
            </a:r>
          </a:p>
          <a:p>
            <a:r>
              <a:rPr lang="en-US" altLang="ko-KR" sz="1200" dirty="0" smtClean="0"/>
              <a:t>    private static final 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FALLBACK_EMERGENCY_TONE_VALUE = 0;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private static final String KEY_SILENT = "silent";</a:t>
            </a:r>
          </a:p>
          <a:p>
            <a:r>
              <a:rPr lang="en-US" altLang="ko-KR" sz="1200" dirty="0" smtClean="0"/>
              <a:t>    private static final String KEY_VIBRATE = "vibrate";</a:t>
            </a:r>
          </a:p>
          <a:p>
            <a:r>
              <a:rPr lang="en-US" altLang="ko-KR" sz="1200" dirty="0" smtClean="0"/>
              <a:t>    private static final String KEY_SCREEN_TIMEOUT = "</a:t>
            </a:r>
            <a:r>
              <a:rPr lang="en-US" altLang="ko-KR" sz="1200" dirty="0" err="1" smtClean="0"/>
              <a:t>screen_timeout</a:t>
            </a:r>
            <a:r>
              <a:rPr lang="en-US" altLang="ko-KR" sz="1200" dirty="0" smtClean="0"/>
              <a:t>";</a:t>
            </a:r>
          </a:p>
          <a:p>
            <a:r>
              <a:rPr lang="en-US" altLang="ko-KR" sz="1200" dirty="0" smtClean="0"/>
              <a:t>    </a:t>
            </a:r>
            <a:r>
              <a:rPr lang="en-US" altLang="ko-KR" sz="1200" b="1" dirty="0" smtClean="0"/>
              <a:t>private static final String KEY_SOUND_CHANGE = "</a:t>
            </a:r>
            <a:r>
              <a:rPr lang="en-US" altLang="ko-KR" sz="1200" b="1" dirty="0" err="1" smtClean="0"/>
              <a:t>sound_change</a:t>
            </a:r>
            <a:r>
              <a:rPr lang="en-US" altLang="ko-KR" sz="1200" b="1" dirty="0" smtClean="0"/>
              <a:t>";</a:t>
            </a:r>
          </a:p>
          <a:p>
            <a:endParaRPr lang="en-US" altLang="ko-KR" sz="1200" b="1" dirty="0" smtClean="0"/>
          </a:p>
          <a:p>
            <a:r>
              <a:rPr lang="en-US" altLang="ko-KR" sz="1200" b="1" dirty="0" smtClean="0"/>
              <a:t>private </a:t>
            </a:r>
            <a:r>
              <a:rPr lang="en-US" altLang="ko-KR" sz="1200" b="1" dirty="0" err="1" smtClean="0"/>
              <a:t>SoundChangeManager</a:t>
            </a:r>
            <a:r>
              <a:rPr lang="en-US" altLang="ko-KR" sz="1200" b="1" dirty="0" smtClean="0"/>
              <a:t> </a:t>
            </a:r>
            <a:r>
              <a:rPr lang="en-US" altLang="ko-KR" sz="1200" b="1" dirty="0" err="1" smtClean="0"/>
              <a:t>mSoundChangeManager</a:t>
            </a:r>
            <a:r>
              <a:rPr lang="en-US" altLang="ko-KR" sz="1200" b="1" dirty="0" smtClean="0"/>
              <a:t>;</a:t>
            </a:r>
          </a:p>
          <a:p>
            <a:r>
              <a:rPr lang="en-US" altLang="ko-KR" sz="1200" b="1" dirty="0" err="1" smtClean="0"/>
              <a:t>ListPreference</a:t>
            </a:r>
            <a:r>
              <a:rPr lang="en-US" altLang="ko-KR" sz="1200" b="1" dirty="0" smtClean="0"/>
              <a:t> </a:t>
            </a:r>
            <a:r>
              <a:rPr lang="en-US" altLang="ko-KR" sz="1200" b="1" dirty="0" err="1" smtClean="0"/>
              <a:t>SoundChangePreference</a:t>
            </a:r>
            <a:r>
              <a:rPr lang="en-US" altLang="ko-KR" sz="1200" b="1" dirty="0" smtClean="0"/>
              <a:t> =</a:t>
            </a:r>
          </a:p>
          <a:p>
            <a:r>
              <a:rPr lang="en-US" altLang="ko-KR" sz="1200" b="1" dirty="0" smtClean="0"/>
              <a:t>            (</a:t>
            </a:r>
            <a:r>
              <a:rPr lang="en-US" altLang="ko-KR" sz="1200" b="1" dirty="0" err="1" smtClean="0"/>
              <a:t>ListPreference</a:t>
            </a:r>
            <a:r>
              <a:rPr lang="en-US" altLang="ko-KR" sz="1200" b="1" dirty="0" smtClean="0"/>
              <a:t>) </a:t>
            </a:r>
            <a:r>
              <a:rPr lang="en-US" altLang="ko-KR" sz="1200" b="1" dirty="0" err="1" smtClean="0"/>
              <a:t>findPreference</a:t>
            </a:r>
            <a:r>
              <a:rPr lang="en-US" altLang="ko-KR" sz="1200" b="1" dirty="0" smtClean="0"/>
              <a:t>(KEY_SOUND_CHANGE);</a:t>
            </a:r>
          </a:p>
          <a:p>
            <a:r>
              <a:rPr lang="en-US" altLang="ko-KR" sz="1200" b="1" dirty="0" smtClean="0"/>
              <a:t>        </a:t>
            </a:r>
            <a:r>
              <a:rPr lang="en-US" altLang="ko-KR" sz="1200" b="1" dirty="0" err="1" smtClean="0"/>
              <a:t>SoundChangePreference.setValue</a:t>
            </a:r>
            <a:r>
              <a:rPr lang="en-US" altLang="ko-KR" sz="1200" b="1" dirty="0" smtClean="0"/>
              <a:t>(</a:t>
            </a:r>
            <a:r>
              <a:rPr lang="en-US" altLang="ko-KR" sz="1200" b="1" dirty="0" err="1" smtClean="0"/>
              <a:t>String.valueOf</a:t>
            </a:r>
            <a:r>
              <a:rPr lang="en-US" altLang="ko-KR" sz="1200" b="1" dirty="0" smtClean="0"/>
              <a:t>(</a:t>
            </a:r>
            <a:r>
              <a:rPr lang="en-US" altLang="ko-KR" sz="1200" b="1" dirty="0" err="1" smtClean="0"/>
              <a:t>Settings.System.getInt</a:t>
            </a:r>
            <a:r>
              <a:rPr lang="en-US" altLang="ko-KR" sz="1200" b="1" dirty="0" smtClean="0"/>
              <a:t>(</a:t>
            </a:r>
          </a:p>
          <a:p>
            <a:r>
              <a:rPr lang="en-US" altLang="ko-KR" sz="1200" b="1" dirty="0" smtClean="0"/>
              <a:t>                resolver, SOUND_CHANGE, FALLBACK_SOUND_CHANGE_VALUE)));</a:t>
            </a:r>
          </a:p>
          <a:p>
            <a:r>
              <a:rPr lang="en-US" altLang="ko-KR" sz="1200" b="1" dirty="0" smtClean="0"/>
              <a:t>        </a:t>
            </a:r>
            <a:r>
              <a:rPr lang="en-US" altLang="ko-KR" sz="1200" b="1" dirty="0" err="1" smtClean="0"/>
              <a:t>SoundChangePreference.setOnPreferenceChangeListener</a:t>
            </a:r>
            <a:r>
              <a:rPr lang="en-US" altLang="ko-KR" sz="1200" b="1" dirty="0" smtClean="0"/>
              <a:t>(this);</a:t>
            </a:r>
          </a:p>
          <a:p>
            <a:r>
              <a:rPr lang="en-US" altLang="ko-KR" sz="1200" b="1" dirty="0" smtClean="0"/>
              <a:t>	</a:t>
            </a:r>
            <a:r>
              <a:rPr lang="en-US" altLang="ko-KR" sz="1200" b="1" dirty="0" err="1" smtClean="0"/>
              <a:t>mSoundChangeManager</a:t>
            </a:r>
            <a:r>
              <a:rPr lang="en-US" altLang="ko-KR" sz="1200" b="1" dirty="0" smtClean="0"/>
              <a:t> = (</a:t>
            </a:r>
            <a:r>
              <a:rPr lang="en-US" altLang="ko-KR" sz="1200" b="1" dirty="0" err="1" smtClean="0"/>
              <a:t>SoundChangeManager</a:t>
            </a:r>
            <a:r>
              <a:rPr lang="en-US" altLang="ko-KR" sz="1200" b="1" dirty="0" smtClean="0"/>
              <a:t>) </a:t>
            </a:r>
            <a:r>
              <a:rPr lang="en-US" altLang="ko-KR" sz="1200" b="1" dirty="0" err="1" smtClean="0"/>
              <a:t>getSystemService</a:t>
            </a:r>
            <a:r>
              <a:rPr lang="en-US" altLang="ko-KR" sz="1200" b="1" dirty="0" smtClean="0"/>
              <a:t>(SOUNDCHANGE_SERVICE);</a:t>
            </a:r>
          </a:p>
          <a:p>
            <a:r>
              <a:rPr lang="en-US" altLang="ko-KR" sz="1200" dirty="0" smtClean="0"/>
              <a:t>./packages/apps/Settings/</a:t>
            </a:r>
            <a:r>
              <a:rPr lang="en-US" altLang="ko-KR" sz="1200" dirty="0" err="1" smtClean="0"/>
              <a:t>src</a:t>
            </a:r>
            <a:r>
              <a:rPr lang="en-US" altLang="ko-KR" sz="1200" dirty="0" smtClean="0"/>
              <a:t>/com/android/settings/SoundAndDisplaySettings.java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6023029"/>
            <a:ext cx="6596871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public static final String SOUND_CHANGE = "</a:t>
            </a:r>
            <a:r>
              <a:rPr lang="en-US" altLang="ko-KR" dirty="0" err="1" smtClean="0"/>
              <a:t>sound_change</a:t>
            </a:r>
            <a:r>
              <a:rPr lang="en-US" altLang="ko-KR" dirty="0" smtClean="0"/>
              <a:t>";</a:t>
            </a:r>
          </a:p>
          <a:p>
            <a:r>
              <a:rPr lang="en-US" altLang="ko-KR" dirty="0" smtClean="0"/>
              <a:t>./frameworks/base/core/java/android/provider/Settings.java</a:t>
            </a:r>
            <a:endParaRPr lang="ko-KR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2857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743199"/>
            <a:ext cx="7821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import </a:t>
            </a:r>
            <a:r>
              <a:rPr lang="en-US" altLang="ko-KR" sz="1600" b="1" dirty="0" err="1" smtClean="0"/>
              <a:t>android.util.soundchange.SoundChangeManager</a:t>
            </a:r>
            <a:r>
              <a:rPr lang="en-US" altLang="ko-KR" sz="1600" b="1" dirty="0" smtClean="0"/>
              <a:t>;</a:t>
            </a:r>
          </a:p>
          <a:p>
            <a:r>
              <a:rPr lang="en-US" altLang="ko-KR" sz="1600" dirty="0" smtClean="0"/>
              <a:t>./packages/apps/Settings/</a:t>
            </a:r>
            <a:r>
              <a:rPr lang="en-US" altLang="ko-KR" sz="1600" dirty="0" err="1" smtClean="0"/>
              <a:t>src</a:t>
            </a:r>
            <a:r>
              <a:rPr lang="en-US" altLang="ko-KR" sz="1600" dirty="0" smtClean="0"/>
              <a:t>/com/android/settings/SoundAndDisplaySettings.java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5496" y="3242007"/>
            <a:ext cx="6219844" cy="313932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package </a:t>
            </a:r>
            <a:r>
              <a:rPr lang="en-US" altLang="ko-KR" dirty="0" err="1" smtClean="0"/>
              <a:t>android.util.soundchange</a:t>
            </a:r>
            <a:r>
              <a:rPr lang="en-US" altLang="ko-KR" dirty="0" smtClean="0"/>
              <a:t>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import </a:t>
            </a:r>
            <a:r>
              <a:rPr lang="en-US" altLang="ko-KR" dirty="0" err="1" smtClean="0"/>
              <a:t>java.util.List</a:t>
            </a:r>
            <a:r>
              <a:rPr lang="en-US" altLang="ko-KR" dirty="0" smtClean="0"/>
              <a:t>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import </a:t>
            </a:r>
            <a:r>
              <a:rPr lang="en-US" altLang="ko-KR" dirty="0" err="1" smtClean="0"/>
              <a:t>android.annotation.SdkConstant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import </a:t>
            </a:r>
            <a:r>
              <a:rPr lang="en-US" altLang="ko-KR" dirty="0" err="1" smtClean="0"/>
              <a:t>android.annotation.SdkConstant.SdkConstantType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import </a:t>
            </a:r>
            <a:r>
              <a:rPr lang="en-US" altLang="ko-KR" dirty="0" err="1" smtClean="0"/>
              <a:t>android.os.Handler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import </a:t>
            </a:r>
            <a:r>
              <a:rPr lang="en-US" altLang="ko-KR" dirty="0" err="1" smtClean="0"/>
              <a:t>android.os.RemoteException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import </a:t>
            </a:r>
            <a:r>
              <a:rPr lang="en-US" altLang="ko-KR" dirty="0" err="1" smtClean="0"/>
              <a:t>android.util.Log</a:t>
            </a:r>
            <a:r>
              <a:rPr lang="en-US" altLang="ko-KR" dirty="0" smtClean="0"/>
              <a:t>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public class </a:t>
            </a:r>
            <a:r>
              <a:rPr lang="en-US" altLang="ko-KR" dirty="0" err="1" smtClean="0"/>
              <a:t>SoundChangeManager</a:t>
            </a:r>
            <a:r>
              <a:rPr lang="en-US" altLang="ko-KR" dirty="0" smtClean="0"/>
              <a:t> {</a:t>
            </a:r>
            <a:endParaRPr lang="ko-KR" alt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SoundAndDisplaySettings.java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3854" y="3634705"/>
            <a:ext cx="29146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79512" y="2420888"/>
            <a:ext cx="8641533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SoundChangeManager.java,ISoundChangeManager.aidl,SoundChangeNative.java </a:t>
            </a:r>
          </a:p>
          <a:p>
            <a:r>
              <a:rPr lang="ko-KR" altLang="en-US" dirty="0" smtClean="0"/>
              <a:t>소스 추가 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Android </a:t>
            </a:r>
            <a:r>
              <a:rPr lang="ko-KR" altLang="en-US" dirty="0" smtClean="0"/>
              <a:t>메뉴 생성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SoundAndDisplaySettings.java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86857" y="1280949"/>
            <a:ext cx="82623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200" b="1" dirty="0" smtClean="0"/>
          </a:p>
          <a:p>
            <a:r>
              <a:rPr lang="en-US" altLang="ko-KR" sz="1200" dirty="0" smtClean="0"/>
              <a:t>private </a:t>
            </a:r>
            <a:r>
              <a:rPr lang="en-US" altLang="ko-KR" sz="1200" dirty="0" err="1" smtClean="0"/>
              <a:t>SoundChangeManager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mSoundChangeManager</a:t>
            </a:r>
            <a:r>
              <a:rPr lang="en-US" altLang="ko-KR" sz="1200" dirty="0" smtClean="0"/>
              <a:t>;</a:t>
            </a:r>
          </a:p>
          <a:p>
            <a:r>
              <a:rPr lang="en-US" altLang="ko-KR" sz="1200" dirty="0" err="1" smtClean="0"/>
              <a:t>ListPreference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SoundChangePreference</a:t>
            </a:r>
            <a:r>
              <a:rPr lang="en-US" altLang="ko-KR" sz="1200" dirty="0" smtClean="0"/>
              <a:t> =</a:t>
            </a:r>
          </a:p>
          <a:p>
            <a:r>
              <a:rPr lang="en-US" altLang="ko-KR" sz="1200" dirty="0" smtClean="0"/>
              <a:t>            (</a:t>
            </a:r>
            <a:r>
              <a:rPr lang="en-US" altLang="ko-KR" sz="1200" dirty="0" err="1" smtClean="0"/>
              <a:t>ListPreference</a:t>
            </a:r>
            <a:r>
              <a:rPr lang="en-US" altLang="ko-KR" sz="1200" dirty="0" smtClean="0"/>
              <a:t>) </a:t>
            </a:r>
            <a:r>
              <a:rPr lang="en-US" altLang="ko-KR" sz="1200" dirty="0" err="1" smtClean="0"/>
              <a:t>findPreference</a:t>
            </a:r>
            <a:r>
              <a:rPr lang="en-US" altLang="ko-KR" sz="1200" dirty="0" smtClean="0"/>
              <a:t>(KEY_SOUND_CHANGE);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SoundChangePreference.setValue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String.valueOf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Settings.System.getInt</a:t>
            </a:r>
            <a:r>
              <a:rPr lang="en-US" altLang="ko-KR" sz="1200" dirty="0" smtClean="0"/>
              <a:t>(</a:t>
            </a:r>
          </a:p>
          <a:p>
            <a:r>
              <a:rPr lang="en-US" altLang="ko-KR" sz="1200" dirty="0" smtClean="0"/>
              <a:t>                resolver, SOUND_CHANGE, FALLBACK_SOUND_CHANGE_VALUE)));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SoundChangePreference.setOnPreferenceChangeListener</a:t>
            </a:r>
            <a:r>
              <a:rPr lang="en-US" altLang="ko-KR" sz="1200" dirty="0" smtClean="0"/>
              <a:t>(this);</a:t>
            </a:r>
          </a:p>
          <a:p>
            <a:r>
              <a:rPr lang="en-US" altLang="ko-KR" sz="1200" b="1" dirty="0" smtClean="0"/>
              <a:t>	</a:t>
            </a:r>
            <a:r>
              <a:rPr lang="en-US" altLang="ko-KR" sz="1200" b="1" dirty="0" err="1" smtClean="0"/>
              <a:t>mSoundChangeManager</a:t>
            </a:r>
            <a:r>
              <a:rPr lang="en-US" altLang="ko-KR" sz="1200" b="1" dirty="0" smtClean="0"/>
              <a:t> = (</a:t>
            </a:r>
            <a:r>
              <a:rPr lang="en-US" altLang="ko-KR" sz="1200" b="1" dirty="0" err="1" smtClean="0"/>
              <a:t>SoundChangeManager</a:t>
            </a:r>
            <a:r>
              <a:rPr lang="en-US" altLang="ko-KR" sz="1200" b="1" dirty="0" smtClean="0"/>
              <a:t>) </a:t>
            </a:r>
            <a:r>
              <a:rPr lang="en-US" altLang="ko-KR" sz="1200" b="1" dirty="0" err="1" smtClean="0"/>
              <a:t>getSystemService</a:t>
            </a:r>
            <a:r>
              <a:rPr lang="en-US" altLang="ko-KR" sz="1200" b="1" dirty="0" smtClean="0"/>
              <a:t>(SOUNDCHANGE_SERVICE);</a:t>
            </a:r>
          </a:p>
          <a:p>
            <a:r>
              <a:rPr lang="en-US" altLang="ko-KR" sz="1200" dirty="0" smtClean="0"/>
              <a:t>./packages/apps/Settings/</a:t>
            </a:r>
            <a:r>
              <a:rPr lang="en-US" altLang="ko-KR" sz="1200" dirty="0" err="1" smtClean="0"/>
              <a:t>src</a:t>
            </a:r>
            <a:r>
              <a:rPr lang="en-US" altLang="ko-KR" sz="1200" dirty="0" smtClean="0"/>
              <a:t>/com/android/settings/SoundAndDisplaySettings.java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725144"/>
            <a:ext cx="6430543" cy="2123658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private </a:t>
            </a:r>
            <a:r>
              <a:rPr lang="en-US" altLang="ko-KR" sz="1200" dirty="0" err="1" smtClean="0"/>
              <a:t>SoundChangeManager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getSoundChangeManager</a:t>
            </a:r>
            <a:r>
              <a:rPr lang="en-US" altLang="ko-KR" sz="1200" dirty="0" smtClean="0"/>
              <a:t>()</a:t>
            </a:r>
          </a:p>
          <a:p>
            <a:r>
              <a:rPr lang="en-US" altLang="ko-KR" sz="1200" dirty="0" smtClean="0"/>
              <a:t>    {</a:t>
            </a:r>
          </a:p>
          <a:p>
            <a:r>
              <a:rPr lang="en-US" altLang="ko-KR" sz="1200" dirty="0" smtClean="0"/>
              <a:t>        synchronized (</a:t>
            </a:r>
            <a:r>
              <a:rPr lang="en-US" altLang="ko-KR" sz="1200" dirty="0" err="1" smtClean="0"/>
              <a:t>sSync</a:t>
            </a:r>
            <a:r>
              <a:rPr lang="en-US" altLang="ko-KR" sz="1200" dirty="0" smtClean="0"/>
              <a:t>) {</a:t>
            </a:r>
          </a:p>
          <a:p>
            <a:r>
              <a:rPr lang="en-US" altLang="ko-KR" sz="1200" dirty="0" smtClean="0"/>
              <a:t>            if (</a:t>
            </a:r>
            <a:r>
              <a:rPr lang="en-US" altLang="ko-KR" sz="1200" dirty="0" err="1" smtClean="0"/>
              <a:t>sSoundChangeManager</a:t>
            </a:r>
            <a:r>
              <a:rPr lang="en-US" altLang="ko-KR" sz="1200" dirty="0" smtClean="0"/>
              <a:t> == null) {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IBinder</a:t>
            </a:r>
            <a:r>
              <a:rPr lang="en-US" altLang="ko-KR" sz="1200" dirty="0" smtClean="0"/>
              <a:t> b = </a:t>
            </a:r>
            <a:r>
              <a:rPr lang="en-US" altLang="ko-KR" sz="1200" dirty="0" err="1" smtClean="0"/>
              <a:t>ServiceManager.getService</a:t>
            </a:r>
            <a:r>
              <a:rPr lang="en-US" altLang="ko-KR" sz="1200" dirty="0" smtClean="0"/>
              <a:t>(SOUNDCHANGE_SERVICE);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ISoundChangeManager</a:t>
            </a:r>
            <a:r>
              <a:rPr lang="en-US" altLang="ko-KR" sz="1200" dirty="0" smtClean="0"/>
              <a:t> service = </a:t>
            </a:r>
            <a:r>
              <a:rPr lang="en-US" altLang="ko-KR" sz="1200" dirty="0" err="1" smtClean="0"/>
              <a:t>ISoundChangeManager.Stub.asInterface</a:t>
            </a:r>
            <a:r>
              <a:rPr lang="en-US" altLang="ko-KR" sz="1200" dirty="0" smtClean="0"/>
              <a:t>(b);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sSoundChangeManager</a:t>
            </a:r>
            <a:r>
              <a:rPr lang="en-US" altLang="ko-KR" sz="1200" dirty="0" smtClean="0"/>
              <a:t> = new </a:t>
            </a:r>
            <a:r>
              <a:rPr lang="en-US" altLang="ko-KR" sz="1200" dirty="0" err="1" smtClean="0"/>
              <a:t>SoundChangeManager</a:t>
            </a:r>
            <a:r>
              <a:rPr lang="en-US" altLang="ko-KR" sz="1200" dirty="0" smtClean="0"/>
              <a:t>(service);</a:t>
            </a:r>
          </a:p>
          <a:p>
            <a:r>
              <a:rPr lang="en-US" altLang="ko-KR" sz="1200" dirty="0" smtClean="0"/>
              <a:t>            }</a:t>
            </a:r>
          </a:p>
          <a:p>
            <a:r>
              <a:rPr lang="en-US" altLang="ko-KR" sz="1200" dirty="0" smtClean="0"/>
              <a:t>        }</a:t>
            </a:r>
          </a:p>
          <a:p>
            <a:r>
              <a:rPr lang="en-US" altLang="ko-KR" sz="1200" dirty="0" smtClean="0"/>
              <a:t>        return </a:t>
            </a:r>
            <a:r>
              <a:rPr lang="en-US" altLang="ko-KR" sz="1200" dirty="0" err="1" smtClean="0"/>
              <a:t>sSoundChangeManager</a:t>
            </a:r>
            <a:r>
              <a:rPr lang="en-US" altLang="ko-KR" sz="1200" dirty="0" smtClean="0"/>
              <a:t>;</a:t>
            </a:r>
          </a:p>
          <a:p>
            <a:r>
              <a:rPr lang="en-US" altLang="ko-KR" sz="1200" dirty="0" smtClean="0"/>
              <a:t>    }./frameworks/base/core/java/android/app/ApplicationContext.java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3212976"/>
            <a:ext cx="4780604" cy="138499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public Object </a:t>
            </a:r>
            <a:r>
              <a:rPr lang="en-US" altLang="ko-KR" sz="1200" dirty="0" err="1" smtClean="0"/>
              <a:t>getSystemService</a:t>
            </a:r>
            <a:r>
              <a:rPr lang="en-US" altLang="ko-KR" sz="1200" dirty="0" smtClean="0"/>
              <a:t>(String name) {</a:t>
            </a:r>
          </a:p>
          <a:p>
            <a:r>
              <a:rPr lang="en-US" altLang="ko-KR" sz="1200" dirty="0" smtClean="0"/>
              <a:t>..</a:t>
            </a:r>
          </a:p>
          <a:p>
            <a:r>
              <a:rPr lang="en-US" altLang="ko-KR" sz="1200" dirty="0" smtClean="0"/>
              <a:t> }else if (</a:t>
            </a:r>
            <a:r>
              <a:rPr lang="en-US" altLang="ko-KR" sz="1200" dirty="0" err="1" smtClean="0"/>
              <a:t>SOUNDCHANGE_SERVICE.equals</a:t>
            </a:r>
            <a:r>
              <a:rPr lang="en-US" altLang="ko-KR" sz="1200" dirty="0" smtClean="0"/>
              <a:t>(name)) {</a:t>
            </a:r>
          </a:p>
          <a:p>
            <a:r>
              <a:rPr lang="en-US" altLang="ko-KR" sz="1200" dirty="0" smtClean="0"/>
              <a:t>            return </a:t>
            </a:r>
            <a:r>
              <a:rPr lang="en-US" altLang="ko-KR" sz="1200" dirty="0" err="1" smtClean="0"/>
              <a:t>getSoundChangeManager</a:t>
            </a:r>
            <a:r>
              <a:rPr lang="en-US" altLang="ko-KR" sz="1200" dirty="0" smtClean="0"/>
              <a:t>();</a:t>
            </a:r>
          </a:p>
          <a:p>
            <a:r>
              <a:rPr lang="en-US" altLang="ko-KR" sz="1200" dirty="0" smtClean="0"/>
              <a:t>./frameworks/base/core/java/android/app/ApplicationContext.java</a:t>
            </a:r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1835</Words>
  <Application>Microsoft Office PowerPoint</Application>
  <PresentationFormat>화면 슬라이드 쇼(4:3)</PresentationFormat>
  <Paragraphs>503</Paragraphs>
  <Slides>38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38</vt:i4>
      </vt:variant>
    </vt:vector>
  </HeadingPairs>
  <TitlesOfParts>
    <vt:vector size="40" baseType="lpstr">
      <vt:lpstr>Office 테마</vt:lpstr>
      <vt:lpstr>균형</vt:lpstr>
      <vt:lpstr>망고100 보드로 놀아보자-18</vt:lpstr>
      <vt:lpstr>Android  구조</vt:lpstr>
      <vt:lpstr>Android 메뉴 생성(커널 수정 ) (WM8960,SPDIF 드라이버 포함)</vt:lpstr>
      <vt:lpstr>Android 메뉴 생성(커널 수정 ) (WM8960,SPDIF 드라이버 포함)</vt:lpstr>
      <vt:lpstr>Android 메뉴 생성</vt:lpstr>
      <vt:lpstr>Android 메뉴 생성 </vt:lpstr>
      <vt:lpstr>Android 메뉴 생성 SoundAndDisplaySettings.java</vt:lpstr>
      <vt:lpstr>Android 메뉴 생성 SoundAndDisplaySettings.java</vt:lpstr>
      <vt:lpstr>Android 메뉴 생성 SoundAndDisplaySettings.java</vt:lpstr>
      <vt:lpstr>Android 메뉴 생성 SoundAndDisplaySettings.java</vt:lpstr>
      <vt:lpstr>Android Framework</vt:lpstr>
      <vt:lpstr>Android Framework</vt:lpstr>
      <vt:lpstr>Android Framework(Binder)</vt:lpstr>
      <vt:lpstr>Android Framework(Binder)</vt:lpstr>
      <vt:lpstr>Android 메뉴 생성 SoundAndDisplaySettings.java</vt:lpstr>
      <vt:lpstr>Android 메뉴 생성 SoundAndDisplaySettings.java</vt:lpstr>
      <vt:lpstr>Android 메뉴 생성(APP~JNI)</vt:lpstr>
      <vt:lpstr>Android Framework(JNI)</vt:lpstr>
      <vt:lpstr>Android Framework(JNI)</vt:lpstr>
      <vt:lpstr>Android Framework(JNI~HAL)</vt:lpstr>
      <vt:lpstr>Android Framework(LIB~HAL)</vt:lpstr>
      <vt:lpstr>Libruntime.so등록하기 (core Libraries)</vt:lpstr>
      <vt:lpstr>Android 메뉴 생성 (aidl등록)</vt:lpstr>
      <vt:lpstr>Android (current.xml)</vt:lpstr>
      <vt:lpstr>Android 아이콘 생성</vt:lpstr>
      <vt:lpstr>Android 아이콘 생성</vt:lpstr>
      <vt:lpstr>Android 아이콘 생성</vt:lpstr>
      <vt:lpstr>안드로이드 아이콘 생성 결과 </vt:lpstr>
      <vt:lpstr>안드로이드 메뉴 생성(build)</vt:lpstr>
      <vt:lpstr>안드로이드 메뉴 생성(aidl)</vt:lpstr>
      <vt:lpstr>Android build (find-other-java-files)</vt:lpstr>
      <vt:lpstr>안드로이드 메뉴 생성</vt:lpstr>
      <vt:lpstr>Build 환경 구성</vt:lpstr>
      <vt:lpstr>안드로이드 아이콘 생성</vt:lpstr>
      <vt:lpstr>SD Card 인식(Froyo)</vt:lpstr>
      <vt:lpstr>ALSA Sound 소스 받기(froyo)</vt:lpstr>
      <vt:lpstr>ALSA Sound 설정(froyo)</vt:lpstr>
      <vt:lpstr>Patch 만들기 , 사용법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놀아보자-18</dc:title>
  <dc:creator>icanjji</dc:creator>
  <cp:lastModifiedBy>icanjji</cp:lastModifiedBy>
  <cp:revision>1</cp:revision>
  <dcterms:created xsi:type="dcterms:W3CDTF">2010-09-03T02:41:47Z</dcterms:created>
  <dcterms:modified xsi:type="dcterms:W3CDTF">2010-09-03T02:50:44Z</dcterms:modified>
</cp:coreProperties>
</file>