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B0D2A-B13C-4894-B7DA-CD618C38AC62}" type="datetimeFigureOut">
              <a:rPr lang="ko-KR" altLang="en-US" smtClean="0"/>
              <a:t>2010-09-01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FFCBC-7600-49CD-9838-510DBF73F6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모서리가 둥근 직사각형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10EA-F115-42C2-A4EC-DA7F2485C4C5}" type="datetime1">
              <a:rPr lang="ko-KR" altLang="en-US" smtClean="0"/>
              <a:t>2010-09-01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8A7FEE-4AEE-498B-9B76-34041D6DC00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4858-54A9-47F0-B1EC-42E5B0F77AB2}" type="datetime1">
              <a:rPr lang="ko-KR" altLang="en-US" smtClean="0"/>
              <a:t>2010-09-01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7FEE-4AEE-498B-9B76-34041D6DC0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BADC-B306-45F4-B3D1-0E55887E16D7}" type="datetime1">
              <a:rPr lang="ko-KR" altLang="en-US" smtClean="0"/>
              <a:t>2010-09-01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7FEE-4AEE-498B-9B76-34041D6DC0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48D3-04FB-49EA-BAA5-1912472AEF9C}" type="datetime1">
              <a:rPr lang="ko-KR" altLang="en-US" smtClean="0"/>
              <a:t>2010-09-01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7FEE-4AEE-498B-9B76-34041D6DC00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모서리가 둥근 직사각형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386C-79EC-49C6-874A-87411024C8D8}" type="datetime1">
              <a:rPr lang="ko-KR" altLang="en-US" smtClean="0"/>
              <a:t>2010-09-01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8A7FEE-4AEE-498B-9B76-34041D6DC0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61A4-B2D0-420A-A161-615E229FFA94}" type="datetime1">
              <a:rPr lang="ko-KR" altLang="en-US" smtClean="0"/>
              <a:t>2010-09-01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7FEE-4AEE-498B-9B76-34041D6DC00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B748-060C-4EB2-A5D8-6DB86C4A3ED4}" type="datetime1">
              <a:rPr lang="ko-KR" altLang="en-US" smtClean="0"/>
              <a:t>2010-09-01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7FEE-4AEE-498B-9B76-34041D6DC00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8BE4-6895-4508-B1B5-201DB818DA80}" type="datetime1">
              <a:rPr lang="ko-KR" altLang="en-US" smtClean="0"/>
              <a:t>2010-09-01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7FEE-4AEE-498B-9B76-34041D6DC0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1D7-2126-42B4-AF7C-0FF8FC29B8FF}" type="datetime1">
              <a:rPr lang="ko-KR" altLang="en-US" smtClean="0"/>
              <a:t>2010-09-01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7FEE-4AEE-498B-9B76-34041D6DC0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모서리가 둥근 직사각형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2636-C4CA-4092-B9FA-01D77E4E8F45}" type="datetime1">
              <a:rPr lang="ko-KR" altLang="en-US" smtClean="0"/>
              <a:t>2010-09-01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7FEE-4AEE-498B-9B76-34041D6DC00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A1AA-5E87-4F9F-B8C3-5B00D4F0ED4F}" type="datetime1">
              <a:rPr lang="ko-KR" altLang="en-US" smtClean="0"/>
              <a:t>2010-09-01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8A7FEE-4AEE-498B-9B76-34041D6DC00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모서리가 둥근 직사각형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37F359-E306-4BC1-9DB5-769FAE248905}" type="datetime1">
              <a:rPr lang="ko-KR" altLang="en-US" smtClean="0"/>
              <a:t>2010-09-01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8A7FEE-4AEE-498B-9B76-34041D6DC0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1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goboard.com/" TargetMode="External"/><Relationship Id="rId2" Type="http://schemas.openxmlformats.org/officeDocument/2006/relationships/hyperlink" Target="http://cafe.naver.com/embeddedcrazyboy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eveloper.android.com/sdk/eclipse-adt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developer.android.com/sdk/eclipse-adt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ztech.iptime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eveloper.android.com/sdk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Android Source</a:t>
            </a:r>
            <a:r>
              <a:rPr lang="ko-KR" altLang="en-US" dirty="0" smtClean="0"/>
              <a:t>얻기</a:t>
            </a:r>
            <a:r>
              <a:rPr lang="en-US" altLang="ko-KR" dirty="0" smtClean="0"/>
              <a:t>,</a:t>
            </a:r>
            <a:r>
              <a:rPr lang="en-US" altLang="ko-KR" dirty="0" err="1" smtClean="0"/>
              <a:t>busybox,Android</a:t>
            </a:r>
            <a:r>
              <a:rPr lang="en-US" altLang="ko-KR" dirty="0" smtClean="0"/>
              <a:t> SDK,ADB</a:t>
            </a:r>
            <a:r>
              <a:rPr lang="ko-KR" altLang="en-US" dirty="0" smtClean="0"/>
              <a:t>연결</a:t>
            </a:r>
            <a:endParaRPr lang="en-US" altLang="ko-KR" dirty="0" smtClean="0"/>
          </a:p>
          <a:p>
            <a:r>
              <a:rPr lang="en-US" altLang="ko-KR" dirty="0" smtClean="0">
                <a:hlinkClick r:id="rId2"/>
              </a:rPr>
              <a:t>http://cafe.naver.com/embeddedcrazyboys</a:t>
            </a:r>
            <a:endParaRPr lang="en-US" altLang="ko-KR" dirty="0" smtClean="0"/>
          </a:p>
          <a:p>
            <a:r>
              <a:rPr lang="en-US" altLang="ko-KR" dirty="0" smtClean="0">
                <a:hlinkClick r:id="rId3"/>
              </a:rPr>
              <a:t>http://www.mangoboard.com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보드로 놀아보자</a:t>
            </a:r>
            <a:r>
              <a:rPr lang="en-US" altLang="ko-KR" dirty="0" smtClean="0"/>
              <a:t>-17</a:t>
            </a:r>
            <a:br>
              <a:rPr lang="en-US" altLang="ko-KR" dirty="0" smtClean="0"/>
            </a:br>
            <a:r>
              <a:rPr lang="en-US" altLang="ko-KR" dirty="0" smtClean="0"/>
              <a:t>CPU:S5PC100 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Configuring the ADT </a:t>
            </a:r>
            <a:r>
              <a:rPr lang="en-US" altLang="ko-KR" b="1" dirty="0" err="1" smtClean="0"/>
              <a:t>Plugin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http://developer.android.com/sdk/eclipse-adt.html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904716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Updating the ADT </a:t>
            </a:r>
            <a:r>
              <a:rPr lang="en-US" altLang="ko-KR" b="1" dirty="0" err="1" smtClean="0"/>
              <a:t>Plugin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http://developer.android.com/sdk/eclipse-adt.html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12976"/>
            <a:ext cx="48863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DDMS</a:t>
            </a:r>
            <a:r>
              <a:rPr lang="ko-KR" altLang="en-US" dirty="0" smtClean="0"/>
              <a:t>사용하기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E:\Utils-tools\android-sdk_r06-windows\android-sdk-windows\tools&gt;ddms.bat</a:t>
            </a:r>
          </a:p>
          <a:p>
            <a:endParaRPr lang="ko-KR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56992"/>
            <a:ext cx="5405834" cy="291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ADB </a:t>
            </a:r>
            <a:r>
              <a:rPr lang="ko-KR" altLang="en-US" dirty="0" smtClean="0"/>
              <a:t>연결하기</a:t>
            </a:r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PC</a:t>
            </a:r>
            <a:r>
              <a:rPr lang="ko-KR" altLang="en-US" dirty="0" smtClean="0"/>
              <a:t>와 망고보드를 </a:t>
            </a:r>
            <a:r>
              <a:rPr lang="en-US" altLang="ko-KR" dirty="0" err="1" smtClean="0"/>
              <a:t>usb</a:t>
            </a:r>
            <a:r>
              <a:rPr lang="en-US" altLang="ko-KR" dirty="0" smtClean="0"/>
              <a:t> cable</a:t>
            </a:r>
            <a:r>
              <a:rPr lang="ko-KR" altLang="en-US" dirty="0" smtClean="0"/>
              <a:t>로 연결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&gt;</a:t>
            </a:r>
            <a:r>
              <a:rPr lang="en-US" altLang="ko-KR" dirty="0" err="1" smtClean="0"/>
              <a:t>adb</a:t>
            </a:r>
            <a:r>
              <a:rPr lang="en-US" altLang="ko-KR" dirty="0" smtClean="0"/>
              <a:t> devices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1047271" cy="144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348880"/>
            <a:ext cx="1451790" cy="134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76872"/>
            <a:ext cx="3096344" cy="215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직선 연결선 8"/>
          <p:cNvCxnSpPr>
            <a:stCxn id="2051" idx="1"/>
            <a:endCxn id="2050" idx="3"/>
          </p:cNvCxnSpPr>
          <p:nvPr/>
        </p:nvCxnSpPr>
        <p:spPr>
          <a:xfrm rot="10800000">
            <a:off x="2018872" y="2997722"/>
            <a:ext cx="824937" cy="2171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2051" idx="3"/>
          </p:cNvCxnSpPr>
          <p:nvPr/>
        </p:nvCxnSpPr>
        <p:spPr>
          <a:xfrm flipV="1">
            <a:off x="4295598" y="2564904"/>
            <a:ext cx="1500538" cy="454534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653136"/>
            <a:ext cx="3038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Busybox</a:t>
            </a:r>
            <a:r>
              <a:rPr lang="en-US" altLang="ko-KR" dirty="0" smtClean="0"/>
              <a:t> install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&gt;</a:t>
            </a:r>
            <a:r>
              <a:rPr lang="en-US" altLang="ko-KR" dirty="0" err="1" smtClean="0"/>
              <a:t>adb</a:t>
            </a:r>
            <a:r>
              <a:rPr lang="en-US" altLang="ko-KR" dirty="0" smtClean="0"/>
              <a:t> push </a:t>
            </a:r>
            <a:r>
              <a:rPr lang="en-US" altLang="ko-KR" dirty="0" err="1" smtClean="0"/>
              <a:t>busybox</a:t>
            </a:r>
            <a:r>
              <a:rPr lang="en-US" altLang="ko-KR" dirty="0" smtClean="0"/>
              <a:t> /</a:t>
            </a:r>
          </a:p>
          <a:p>
            <a:r>
              <a:rPr lang="en-US" altLang="ko-KR" dirty="0" smtClean="0"/>
              <a:t>&gt;</a:t>
            </a:r>
            <a:r>
              <a:rPr lang="en-US" altLang="ko-KR" dirty="0" err="1" smtClean="0"/>
              <a:t>adb</a:t>
            </a:r>
            <a:r>
              <a:rPr lang="en-US" altLang="ko-KR" dirty="0" smtClean="0"/>
              <a:t> shell</a:t>
            </a:r>
          </a:p>
          <a:p>
            <a:r>
              <a:rPr lang="en-US" altLang="ko-KR" dirty="0" smtClean="0"/>
              <a:t>&gt;</a:t>
            </a:r>
            <a:r>
              <a:rPr lang="en-US" altLang="ko-KR" dirty="0" err="1" smtClean="0"/>
              <a:t>ls</a:t>
            </a:r>
            <a:endParaRPr lang="en-US" altLang="ko-K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564904"/>
            <a:ext cx="31623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Busybox</a:t>
            </a:r>
            <a:r>
              <a:rPr lang="en-US" altLang="ko-KR" dirty="0" smtClean="0"/>
              <a:t> install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# </a:t>
            </a:r>
            <a:r>
              <a:rPr lang="en-US" altLang="ko-KR" dirty="0" err="1" smtClean="0"/>
              <a:t>mkdir</a:t>
            </a:r>
            <a:r>
              <a:rPr lang="en-US" altLang="ko-KR" dirty="0" smtClean="0"/>
              <a:t> bin</a:t>
            </a:r>
          </a:p>
          <a:p>
            <a:r>
              <a:rPr lang="en-US" altLang="ko-KR" dirty="0" smtClean="0"/>
              <a:t># </a:t>
            </a:r>
            <a:r>
              <a:rPr lang="en-US" altLang="ko-KR" dirty="0" err="1" smtClean="0"/>
              <a:t>chmod</a:t>
            </a:r>
            <a:r>
              <a:rPr lang="en-US" altLang="ko-KR" dirty="0" smtClean="0"/>
              <a:t> 777 </a:t>
            </a:r>
            <a:r>
              <a:rPr lang="en-US" altLang="ko-KR" dirty="0" err="1" smtClean="0"/>
              <a:t>busybox</a:t>
            </a:r>
            <a:endParaRPr lang="en-US" altLang="ko-KR" dirty="0" smtClean="0"/>
          </a:p>
          <a:p>
            <a:r>
              <a:rPr lang="en-US" altLang="ko-KR" dirty="0" smtClean="0"/>
              <a:t># ./</a:t>
            </a:r>
            <a:r>
              <a:rPr lang="en-US" altLang="ko-KR" dirty="0" err="1" smtClean="0"/>
              <a:t>busybox</a:t>
            </a:r>
            <a:r>
              <a:rPr lang="en-US" altLang="ko-KR" dirty="0" smtClean="0"/>
              <a:t> --install</a:t>
            </a:r>
          </a:p>
          <a:p>
            <a:r>
              <a:rPr lang="en-US" altLang="ko-KR" dirty="0" smtClean="0"/>
              <a:t># </a:t>
            </a:r>
            <a:r>
              <a:rPr lang="en-US" altLang="ko-KR" dirty="0" err="1" smtClean="0"/>
              <a:t>cd</a:t>
            </a:r>
            <a:r>
              <a:rPr lang="en-US" altLang="ko-KR" dirty="0" smtClean="0"/>
              <a:t> bin</a:t>
            </a:r>
            <a:endParaRPr lang="ko-KR" altLang="en-US" dirty="0" smtClean="0"/>
          </a:p>
          <a:p>
            <a:r>
              <a:rPr lang="en-US" altLang="ko-KR" dirty="0" smtClean="0"/>
              <a:t># ./vi ../</a:t>
            </a:r>
            <a:r>
              <a:rPr lang="en-US" altLang="ko-KR" dirty="0" err="1" smtClean="0"/>
              <a:t>init.rc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/bin/</a:t>
            </a:r>
            <a:r>
              <a:rPr lang="en-US" altLang="ko-KR" dirty="0" err="1" smtClean="0"/>
              <a:t>sh</a:t>
            </a:r>
            <a:r>
              <a:rPr lang="en-US" altLang="ko-KR" dirty="0" smtClean="0"/>
              <a:t> </a:t>
            </a:r>
            <a:r>
              <a:rPr lang="ko-KR" altLang="en-US" dirty="0" smtClean="0"/>
              <a:t>또는 </a:t>
            </a:r>
            <a:r>
              <a:rPr lang="ko-KR" altLang="en-US" dirty="0" err="1" smtClean="0"/>
              <a:t>리부팅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3789040"/>
            <a:ext cx="5805948" cy="92333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altLang="ko-KR" dirty="0" smtClean="0"/>
              <a:t>export PATH /bin:/sbin:/system/sbin:/system/bin:/system/xbin</a:t>
            </a:r>
            <a:endParaRPr lang="en-US" altLang="ko-KR" dirty="0" smtClean="0"/>
          </a:p>
          <a:p>
            <a:r>
              <a:rPr lang="en-US" altLang="ko-KR" dirty="0" smtClean="0"/>
              <a:t>Service </a:t>
            </a:r>
            <a:r>
              <a:rPr lang="en-US" altLang="ko-KR" dirty="0" smtClean="0"/>
              <a:t>console /bin/</a:t>
            </a:r>
            <a:r>
              <a:rPr lang="en-US" altLang="ko-KR" dirty="0" err="1" smtClean="0"/>
              <a:t>sh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소스 다운 받기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altLang="ko-KR" b="1" dirty="0" smtClean="0"/>
              <a:t># </a:t>
            </a:r>
            <a:r>
              <a:rPr lang="en-US" altLang="ko-KR" dirty="0" smtClean="0"/>
              <a:t>yum install flex bison </a:t>
            </a:r>
            <a:r>
              <a:rPr lang="en-US" altLang="ko-KR" dirty="0" err="1" smtClean="0"/>
              <a:t>gperf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libsdl</a:t>
            </a:r>
            <a:r>
              <a:rPr lang="en-US" altLang="ko-KR" dirty="0" smtClean="0"/>
              <a:t>-dev libesd0-dev libwxgtk2.6-dev build-essential zip curl </a:t>
            </a:r>
            <a:r>
              <a:rPr lang="en-US" altLang="ko-KR" dirty="0" err="1" smtClean="0"/>
              <a:t>wget</a:t>
            </a:r>
            <a:endParaRPr lang="en-US" altLang="ko-KR" dirty="0" smtClean="0"/>
          </a:p>
          <a:p>
            <a:r>
              <a:rPr lang="en-US" altLang="ko-KR" dirty="0" smtClean="0"/>
              <a:t>#yum install </a:t>
            </a:r>
            <a:r>
              <a:rPr lang="en-US" altLang="ko-KR" dirty="0" err="1" smtClean="0"/>
              <a:t>valgrind</a:t>
            </a:r>
            <a:endParaRPr lang="en-US" altLang="ko-KR" dirty="0" smtClean="0"/>
          </a:p>
          <a:p>
            <a:r>
              <a:rPr lang="en-US" altLang="ko-KR" dirty="0" smtClean="0"/>
              <a:t>#yum install python*</a:t>
            </a:r>
            <a:endParaRPr lang="pt-BR" altLang="ko-KR" b="1" dirty="0" smtClean="0"/>
          </a:p>
          <a:p>
            <a:r>
              <a:rPr lang="pt-BR" altLang="ko-KR" b="1" dirty="0" smtClean="0"/>
              <a:t># yum install zlib-devel</a:t>
            </a:r>
          </a:p>
          <a:p>
            <a:r>
              <a:rPr lang="pt-BR" altLang="ko-KR" b="1" dirty="0" smtClean="0"/>
              <a:t>#yum install  libX11-devel.i686</a:t>
            </a:r>
          </a:p>
          <a:p>
            <a:r>
              <a:rPr lang="en-US" altLang="ko-KR" dirty="0" smtClean="0"/>
              <a:t>#yum install </a:t>
            </a:r>
            <a:r>
              <a:rPr lang="en-US" altLang="ko-KR" dirty="0" err="1" smtClean="0"/>
              <a:t>glibc</a:t>
            </a:r>
            <a:r>
              <a:rPr lang="en-US" altLang="ko-KR" dirty="0" smtClean="0"/>
              <a:t>*</a:t>
            </a:r>
          </a:p>
          <a:p>
            <a:r>
              <a:rPr lang="en-US" altLang="ko-KR" dirty="0" smtClean="0"/>
              <a:t>yum install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-*   </a:t>
            </a:r>
          </a:p>
          <a:p>
            <a:r>
              <a:rPr lang="en-US" altLang="ko-KR" b="1" dirty="0" smtClean="0"/>
              <a:t>$ </a:t>
            </a:r>
            <a:r>
              <a:rPr lang="en-US" altLang="ko-KR" b="1" dirty="0" err="1"/>
              <a:t>cd</a:t>
            </a:r>
            <a:r>
              <a:rPr lang="en-US" altLang="ko-KR" b="1" dirty="0"/>
              <a:t> ~</a:t>
            </a:r>
            <a:endParaRPr lang="en-US" altLang="ko-KR" dirty="0"/>
          </a:p>
          <a:p>
            <a:r>
              <a:rPr lang="en-US" altLang="ko-KR" b="1" dirty="0"/>
              <a:t>$ </a:t>
            </a:r>
            <a:r>
              <a:rPr lang="en-US" altLang="ko-KR" b="1" dirty="0" err="1"/>
              <a:t>mkdir</a:t>
            </a:r>
            <a:r>
              <a:rPr lang="en-US" altLang="ko-KR" b="1" dirty="0"/>
              <a:t> bin</a:t>
            </a:r>
            <a:endParaRPr lang="en-US" altLang="ko-KR" dirty="0"/>
          </a:p>
          <a:p>
            <a:r>
              <a:rPr lang="en-US" altLang="ko-KR" b="1" dirty="0"/>
              <a:t>$ echo $PATH</a:t>
            </a:r>
            <a:endParaRPr lang="en-US" altLang="ko-KR" dirty="0"/>
          </a:p>
          <a:p>
            <a:r>
              <a:rPr lang="en-US" altLang="ko-KR" b="1" dirty="0"/>
              <a:t>$ curl http://android.git.kernel.org/repo &gt;~/bin/repo</a:t>
            </a:r>
            <a:endParaRPr lang="en-US" altLang="ko-KR" dirty="0"/>
          </a:p>
          <a:p>
            <a:r>
              <a:rPr lang="en-US" altLang="ko-KR" b="1" dirty="0"/>
              <a:t>$ </a:t>
            </a:r>
            <a:r>
              <a:rPr lang="en-US" altLang="ko-KR" b="1" dirty="0" err="1"/>
              <a:t>chmod</a:t>
            </a:r>
            <a:r>
              <a:rPr lang="en-US" altLang="ko-KR" b="1" dirty="0"/>
              <a:t> </a:t>
            </a:r>
            <a:r>
              <a:rPr lang="en-US" altLang="ko-KR" b="1" dirty="0" err="1"/>
              <a:t>a+x</a:t>
            </a:r>
            <a:r>
              <a:rPr lang="en-US" altLang="ko-KR" b="1" dirty="0"/>
              <a:t> ~/bin/repo</a:t>
            </a:r>
            <a:endParaRPr lang="en-US" altLang="ko-KR" dirty="0"/>
          </a:p>
          <a:p>
            <a:r>
              <a:rPr lang="en-US" altLang="ko-KR" b="1" dirty="0"/>
              <a:t>$ </a:t>
            </a:r>
            <a:r>
              <a:rPr lang="en-US" altLang="ko-KR" b="1" dirty="0" err="1"/>
              <a:t>mkdir</a:t>
            </a:r>
            <a:r>
              <a:rPr lang="en-US" altLang="ko-KR" b="1" dirty="0"/>
              <a:t> </a:t>
            </a:r>
            <a:r>
              <a:rPr lang="en-US" altLang="ko-KR" b="1" dirty="0" err="1" smtClean="0"/>
              <a:t>eclair</a:t>
            </a:r>
            <a:endParaRPr lang="en-US" altLang="ko-KR" dirty="0"/>
          </a:p>
          <a:p>
            <a:r>
              <a:rPr lang="en-US" altLang="ko-KR" b="1" dirty="0"/>
              <a:t>$ </a:t>
            </a:r>
            <a:r>
              <a:rPr lang="en-US" altLang="ko-KR" b="1" dirty="0" err="1"/>
              <a:t>cd</a:t>
            </a:r>
            <a:r>
              <a:rPr lang="en-US" altLang="ko-KR" b="1" dirty="0"/>
              <a:t> </a:t>
            </a:r>
            <a:r>
              <a:rPr lang="en-US" altLang="ko-KR" b="1" dirty="0" err="1" smtClean="0"/>
              <a:t>eclair</a:t>
            </a:r>
            <a:endParaRPr lang="en-US" altLang="ko-KR" dirty="0"/>
          </a:p>
          <a:p>
            <a:r>
              <a:rPr lang="en-US" altLang="ko-KR" b="1" dirty="0"/>
              <a:t>$ repo init -u git://android.git.kernel.org/platform/manifest.git -b </a:t>
            </a:r>
            <a:r>
              <a:rPr lang="en-US" altLang="ko-KR" b="1" dirty="0" err="1" smtClean="0"/>
              <a:t>eclair</a:t>
            </a:r>
            <a:endParaRPr lang="en-US" altLang="ko-KR" dirty="0"/>
          </a:p>
          <a:p>
            <a:r>
              <a:rPr lang="en-US" altLang="ko-KR" b="1" dirty="0"/>
              <a:t>$ repo </a:t>
            </a:r>
            <a:r>
              <a:rPr lang="en-US" altLang="ko-KR" b="1" dirty="0" smtClean="0"/>
              <a:t>sync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Mango100 </a:t>
            </a:r>
            <a:r>
              <a:rPr lang="ko-KR" altLang="en-US" dirty="0" smtClean="0"/>
              <a:t>소스 받기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http://crztech.iptime.org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에서 최신 소스를 다운 받으시면 됩니다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52936"/>
            <a:ext cx="26425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Patch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build </a:t>
            </a:r>
            <a:r>
              <a:rPr lang="ko-KR" altLang="en-US" dirty="0" smtClean="0"/>
              <a:t>방법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./frameworks/base/</a:t>
            </a:r>
            <a:r>
              <a:rPr lang="en-US" altLang="ko-KR" dirty="0" err="1" smtClean="0"/>
              <a:t>api</a:t>
            </a:r>
            <a:r>
              <a:rPr lang="en-US" altLang="ko-KR" dirty="0" smtClean="0"/>
              <a:t>/current.xml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make update-</a:t>
            </a:r>
            <a:r>
              <a:rPr lang="en-US" altLang="ko-KR" dirty="0" err="1" smtClean="0"/>
              <a:t>api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실행으로 생성 됨</a:t>
            </a:r>
            <a:endParaRPr lang="en-US" altLang="ko-KR" dirty="0" smtClean="0"/>
          </a:p>
          <a:p>
            <a:r>
              <a:rPr lang="en-US" altLang="ko-KR" dirty="0" smtClean="0"/>
              <a:t>./frameworks/base/</a:t>
            </a:r>
            <a:r>
              <a:rPr lang="en-US" altLang="ko-KR" dirty="0" err="1" smtClean="0"/>
              <a:t>api</a:t>
            </a:r>
            <a:r>
              <a:rPr lang="en-US" altLang="ko-KR" dirty="0" smtClean="0"/>
              <a:t>/current.xml </a:t>
            </a:r>
            <a:r>
              <a:rPr lang="ko-KR" altLang="en-US" dirty="0" smtClean="0"/>
              <a:t>복구 방법은 </a:t>
            </a:r>
            <a:r>
              <a:rPr lang="en-US" altLang="ko-KR" dirty="0" smtClean="0"/>
              <a:t>./frameworks/base/</a:t>
            </a:r>
            <a:r>
              <a:rPr lang="en-US" altLang="ko-KR" dirty="0" err="1" smtClean="0"/>
              <a:t>api</a:t>
            </a:r>
            <a:r>
              <a:rPr lang="en-US" altLang="ko-KR" dirty="0" smtClean="0"/>
              <a:t>/7.xml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copy</a:t>
            </a:r>
            <a:r>
              <a:rPr lang="ko-KR" altLang="en-US" dirty="0" smtClean="0"/>
              <a:t>를 해서 </a:t>
            </a:r>
            <a:r>
              <a:rPr lang="en-US" altLang="ko-KR" dirty="0" smtClean="0"/>
              <a:t>current.xml</a:t>
            </a:r>
            <a:r>
              <a:rPr lang="ko-KR" altLang="en-US" dirty="0" smtClean="0"/>
              <a:t>을 만든 후 </a:t>
            </a:r>
            <a:r>
              <a:rPr lang="en-US" altLang="ko-KR" dirty="0" smtClean="0"/>
              <a:t>make update-</a:t>
            </a:r>
            <a:r>
              <a:rPr lang="en-US" altLang="ko-KR" dirty="0" err="1" smtClean="0"/>
              <a:t>api</a:t>
            </a:r>
            <a:r>
              <a:rPr lang="ko-KR" altLang="en-US" dirty="0" smtClean="0"/>
              <a:t>를 실행</a:t>
            </a:r>
            <a:endParaRPr lang="en-US" altLang="ko-KR" dirty="0" smtClean="0"/>
          </a:p>
          <a:p>
            <a:r>
              <a:rPr lang="en-US" altLang="ko-KR" dirty="0" smtClean="0"/>
              <a:t>#make update-</a:t>
            </a:r>
            <a:r>
              <a:rPr lang="en-US" altLang="ko-KR" dirty="0" err="1" smtClean="0"/>
              <a:t>api</a:t>
            </a:r>
            <a:endParaRPr lang="en-US" altLang="ko-KR" dirty="0" smtClean="0"/>
          </a:p>
          <a:p>
            <a:r>
              <a:rPr lang="en-US" altLang="ko-KR" dirty="0" smtClean="0"/>
              <a:t>#./mango100_build.sh</a:t>
            </a:r>
          </a:p>
          <a:p>
            <a:endParaRPr lang="en-US" altLang="ko-K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SDK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http://developer.android.com/sdk/index.html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PATH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76872"/>
            <a:ext cx="58769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581128"/>
            <a:ext cx="38481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SDK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JDK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(Window </a:t>
            </a:r>
            <a:r>
              <a:rPr lang="ko-KR" altLang="en-US" dirty="0" smtClean="0"/>
              <a:t>용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7626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SDK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Eclipse </a:t>
            </a:r>
            <a:r>
              <a:rPr lang="ko-KR" altLang="en-US" dirty="0" smtClean="0"/>
              <a:t>다운로드 설치</a:t>
            </a:r>
            <a:endParaRPr lang="en-US" altLang="ko-KR" dirty="0" smtClean="0"/>
          </a:p>
          <a:p>
            <a:r>
              <a:rPr lang="en-US" altLang="ko-KR" dirty="0" smtClean="0"/>
              <a:t>Eclipse 3.4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3.5</a:t>
            </a:r>
            <a:r>
              <a:rPr lang="ko-KR" altLang="en-US" dirty="0" smtClean="0"/>
              <a:t> </a:t>
            </a:r>
            <a:r>
              <a:rPr lang="en-US" altLang="ko-KR" dirty="0" smtClean="0"/>
              <a:t>Download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적당한 곳에 압축 풀기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68960"/>
            <a:ext cx="4581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SDK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40024"/>
            <a:ext cx="54578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SDK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3611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</TotalTime>
  <Words>251</Words>
  <Application>Microsoft Office PowerPoint</Application>
  <PresentationFormat>화면 슬라이드 쇼(4:3)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균형</vt:lpstr>
      <vt:lpstr>망고100 보드로 놀아보자-17 CPU:S5PC100 </vt:lpstr>
      <vt:lpstr>안드로이드 소스 다운 받기</vt:lpstr>
      <vt:lpstr>Mango100 소스 받기</vt:lpstr>
      <vt:lpstr>Android Patch 및 build 방법</vt:lpstr>
      <vt:lpstr>Android SDK설치</vt:lpstr>
      <vt:lpstr>Android SDK설치</vt:lpstr>
      <vt:lpstr>Android SDK설치</vt:lpstr>
      <vt:lpstr>Android SDK설치</vt:lpstr>
      <vt:lpstr>Android SDK설치</vt:lpstr>
      <vt:lpstr>Configuring the ADT Plugin </vt:lpstr>
      <vt:lpstr>Updating the ADT Plugin </vt:lpstr>
      <vt:lpstr>DDMS사용하기</vt:lpstr>
      <vt:lpstr>ADB 연결하기</vt:lpstr>
      <vt:lpstr>Busybox install</vt:lpstr>
      <vt:lpstr>Busybox install</vt:lpstr>
    </vt:vector>
  </TitlesOfParts>
  <Company>crztech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망고100 보드로 놀아보자-17 CPU:S5PC100 </dc:title>
  <dc:creator>icanjji</dc:creator>
  <cp:lastModifiedBy>icanjji</cp:lastModifiedBy>
  <cp:revision>3</cp:revision>
  <dcterms:created xsi:type="dcterms:W3CDTF">2010-09-01T01:53:13Z</dcterms:created>
  <dcterms:modified xsi:type="dcterms:W3CDTF">2010-09-01T01:58:22Z</dcterms:modified>
</cp:coreProperties>
</file>