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5F52A-E63A-4E6E-A9F7-8AE5F314101C}" type="datetimeFigureOut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C423-B5FD-49D8-8BCB-0821DF197D9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4CEBC-7183-46DB-991F-4640B8582910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8A7EC-C2AF-41DD-82C8-23F3080A51F6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B23A-D58C-458C-B2B2-DC1FE9A6AD3A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EC59-2CAF-4688-9056-040F4DE6BB5B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49E1-4B1C-4C91-9274-B5FD8A997266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7F3C-58AB-4937-9386-6BCED6519666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0C0-F58F-4E80-9A7D-856633D25150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D9BA-E0E1-40F0-A935-44F625802E1A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81EA-E1D6-4041-A40E-B12686B022DE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4E53-304B-4C4D-BC11-12DAB531128E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51FE-CA98-4693-A4C3-0385AB5B41B1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8E320-FC40-48E3-9985-6F75027C6A40}" type="datetime1">
              <a:rPr lang="ko-KR" altLang="en-US" smtClean="0"/>
              <a:t>2010-08-30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FE6381-3887-4B21-B238-98F2823DC47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goboard.com/" TargetMode="External"/><Relationship Id="rId2" Type="http://schemas.openxmlformats.org/officeDocument/2006/relationships/hyperlink" Target="http://cafe.naver.com/embeddedcrazyboy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Codec,battery,powermanager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커널</a:t>
            </a:r>
            <a:r>
              <a:rPr lang="ko-KR" altLang="en-US" dirty="0" smtClean="0"/>
              <a:t> 드라이버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http://cafe.naver.com/embeddedcrazyboys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http://www.mangoboard.com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-16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1457" y="2996952"/>
            <a:ext cx="50295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static </a:t>
            </a: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wm8960_setup_data smdk_wm8960_setup = {</a:t>
            </a:r>
          </a:p>
          <a:p>
            <a:r>
              <a:rPr lang="en-US" altLang="ko-KR" sz="1400" dirty="0" smtClean="0"/>
              <a:t>        .i2c_bus = 0,</a:t>
            </a:r>
          </a:p>
          <a:p>
            <a:r>
              <a:rPr lang="en-US" altLang="ko-KR" sz="1400" b="1" dirty="0" smtClean="0"/>
              <a:t>        .i2c_address = 0x1a,</a:t>
            </a:r>
          </a:p>
          <a:p>
            <a:r>
              <a:rPr lang="en-US" altLang="ko-KR" sz="1400" dirty="0" smtClean="0"/>
              <a:t>};</a:t>
            </a:r>
          </a:p>
          <a:p>
            <a:r>
              <a:rPr lang="en-US" altLang="ko-KR" sz="1400" dirty="0" smtClean="0"/>
              <a:t>sound/soc/s3c24xx/mango100_wm8960.c</a:t>
            </a:r>
            <a:r>
              <a:rPr lang="ko-KR" altLang="en-US" sz="1400" dirty="0" smtClean="0"/>
              <a:t>에 정의</a:t>
            </a:r>
            <a:endParaRPr lang="en-US" altLang="ko-KR" sz="1400" dirty="0" smtClean="0"/>
          </a:p>
          <a:p>
            <a:r>
              <a:rPr lang="en-US" altLang="ko-KR" sz="1400" dirty="0" smtClean="0"/>
              <a:t>static </a:t>
            </a:r>
            <a:r>
              <a:rPr lang="en-US" altLang="ko-KR" sz="1400" dirty="0" err="1" smtClean="0"/>
              <a:t>struct</a:t>
            </a:r>
            <a:r>
              <a:rPr lang="en-US" altLang="ko-KR" sz="1400" dirty="0" smtClean="0"/>
              <a:t> i2c_board_info i2c_devs0[] __</a:t>
            </a:r>
            <a:r>
              <a:rPr lang="en-US" altLang="ko-KR" sz="1400" dirty="0" err="1" smtClean="0"/>
              <a:t>initdata</a:t>
            </a:r>
            <a:r>
              <a:rPr lang="en-US" altLang="ko-KR" sz="1400" dirty="0" smtClean="0"/>
              <a:t> = {</a:t>
            </a:r>
          </a:p>
          <a:p>
            <a:r>
              <a:rPr lang="en-US" altLang="ko-KR" sz="1400" dirty="0" smtClean="0"/>
              <a:t>        { I2C_BOARD_INFO("wm8960", 0x1a), },    // WM8960</a:t>
            </a:r>
          </a:p>
          <a:p>
            <a:r>
              <a:rPr lang="en-US" altLang="ko-KR" sz="1400" dirty="0" smtClean="0"/>
              <a:t>};</a:t>
            </a:r>
          </a:p>
          <a:p>
            <a:r>
              <a:rPr lang="en-US" altLang="ko-KR" sz="1400" dirty="0" smtClean="0"/>
              <a:t>../arch/arm/mach-s5pc100/mach-mango100.c </a:t>
            </a:r>
            <a:r>
              <a:rPr lang="ko-KR" altLang="en-US" sz="1400" dirty="0" smtClean="0"/>
              <a:t>에 정의</a:t>
            </a:r>
            <a:endParaRPr lang="ko-KR" altLang="en-US" sz="1400" dirty="0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2293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모서리가 둥근 직사각형 9"/>
          <p:cNvSpPr/>
          <p:nvPr/>
        </p:nvSpPr>
        <p:spPr>
          <a:xfrm>
            <a:off x="1403648" y="2420888"/>
            <a:ext cx="2520280" cy="288032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17232"/>
            <a:ext cx="4733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09299" y="6309320"/>
            <a:ext cx="6460295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./drivers/i2c/busses/i2c-s3c2410.c </a:t>
            </a:r>
            <a:r>
              <a:rPr lang="ko-KR" altLang="en-US" dirty="0" smtClean="0"/>
              <a:t>에서  </a:t>
            </a:r>
            <a:r>
              <a:rPr lang="en-US" altLang="ko-KR" dirty="0" smtClean="0"/>
              <a:t>0x1a&lt;&lt;1 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shift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Driver</a:t>
            </a:r>
            <a:endParaRPr lang="ko-KR" alt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227887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Driver</a:t>
            </a:r>
            <a:endParaRPr lang="ko-KR" alt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0292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301208"/>
            <a:ext cx="371475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48064" y="2276872"/>
            <a:ext cx="4051109" cy="195438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static </a:t>
            </a:r>
            <a:r>
              <a:rPr lang="en-US" altLang="ko-KR" sz="1100" dirty="0" err="1" smtClean="0"/>
              <a:t>struct</a:t>
            </a:r>
            <a:r>
              <a:rPr lang="en-US" altLang="ko-KR" sz="1100" dirty="0" smtClean="0"/>
              <a:t> resource s5p_tvout_resources[] = {</a:t>
            </a:r>
          </a:p>
          <a:p>
            <a:r>
              <a:rPr lang="en-US" altLang="ko-KR" sz="1100" dirty="0" smtClean="0"/>
              <a:t>..</a:t>
            </a:r>
          </a:p>
          <a:p>
            <a:r>
              <a:rPr lang="en-US" altLang="ko-KR" sz="1100" dirty="0" smtClean="0"/>
              <a:t>[8] = {</a:t>
            </a:r>
          </a:p>
          <a:p>
            <a:r>
              <a:rPr lang="en-US" altLang="ko-KR" sz="1100" dirty="0" smtClean="0"/>
              <a:t>                .start  = IRQ_EINT5,                            </a:t>
            </a:r>
          </a:p>
          <a:p>
            <a:r>
              <a:rPr lang="en-US" altLang="ko-KR" sz="1100" dirty="0" smtClean="0"/>
              <a:t>                .end    = IRQ_EINT5,</a:t>
            </a:r>
          </a:p>
          <a:p>
            <a:r>
              <a:rPr lang="en-US" altLang="ko-KR" sz="1100" dirty="0" smtClean="0"/>
              <a:t>                .flags  = IORESOURCE_IRQ</a:t>
            </a:r>
          </a:p>
          <a:p>
            <a:r>
              <a:rPr lang="en-US" altLang="ko-KR" sz="1100" dirty="0" smtClean="0"/>
              <a:t>}</a:t>
            </a:r>
          </a:p>
          <a:p>
            <a:r>
              <a:rPr lang="en-US" altLang="ko-KR" sz="1100" dirty="0" smtClean="0"/>
              <a:t>./arch/arm/plat-s5pc1xx/</a:t>
            </a:r>
            <a:r>
              <a:rPr lang="en-US" altLang="ko-KR" sz="1100" dirty="0" err="1" smtClean="0"/>
              <a:t>devs.c</a:t>
            </a:r>
            <a:r>
              <a:rPr lang="ko-KR" altLang="en-US" sz="1100" dirty="0" smtClean="0"/>
              <a:t>에  수정</a:t>
            </a:r>
            <a:r>
              <a:rPr lang="en-US" altLang="ko-KR" sz="1100" dirty="0" smtClean="0"/>
              <a:t>,</a:t>
            </a:r>
          </a:p>
          <a:p>
            <a:r>
              <a:rPr lang="ko-KR" altLang="en-US" sz="1100" dirty="0" smtClean="0"/>
              <a:t>드라이버 소스는</a:t>
            </a:r>
            <a:endParaRPr lang="en-US" altLang="ko-KR" sz="1100" dirty="0" smtClean="0"/>
          </a:p>
          <a:p>
            <a:r>
              <a:rPr lang="en-US" altLang="ko-KR" sz="1100" dirty="0" smtClean="0"/>
              <a:t>drivers/media/video/</a:t>
            </a:r>
            <a:r>
              <a:rPr lang="en-US" altLang="ko-KR" sz="1100" dirty="0" err="1" smtClean="0"/>
              <a:t>samsung</a:t>
            </a:r>
            <a:r>
              <a:rPr lang="en-US" altLang="ko-KR" sz="1100" dirty="0" smtClean="0"/>
              <a:t>/tv20/s5pc100/hdmi_s5pc100.c</a:t>
            </a:r>
          </a:p>
          <a:p>
            <a:endParaRPr lang="ko-KR" altLang="en-US" sz="110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S/PDIF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700808"/>
            <a:ext cx="546521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S/PDIF</a:t>
            </a:r>
            <a:r>
              <a:rPr lang="ko-KR" altLang="en-US" sz="1200" dirty="0" smtClean="0"/>
              <a:t>의 약자는 </a:t>
            </a:r>
            <a:r>
              <a:rPr lang="en-US" altLang="ko-KR" sz="1200" dirty="0" smtClean="0"/>
              <a:t>Sony/Philips Digital </a:t>
            </a:r>
            <a:r>
              <a:rPr lang="en-US" altLang="ko-KR" sz="1200" dirty="0" err="1" smtClean="0"/>
              <a:t>InterFace</a:t>
            </a:r>
            <a:r>
              <a:rPr lang="ko-KR" altLang="en-US" sz="1200" dirty="0" smtClean="0"/>
              <a:t>의 약자입니다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err="1" smtClean="0"/>
              <a:t>소니와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필립스사에서</a:t>
            </a:r>
            <a:r>
              <a:rPr lang="ko-KR" altLang="en-US" sz="1200" dirty="0" smtClean="0"/>
              <a:t> 디지털 오디오 전송을 위해서 만든 표준 인터페이스로써</a:t>
            </a:r>
            <a:r>
              <a:rPr lang="en-US" altLang="ko-KR" sz="1200" dirty="0" smtClean="0"/>
              <a:t>, </a:t>
            </a:r>
          </a:p>
          <a:p>
            <a:r>
              <a:rPr lang="ko-KR" altLang="en-US" sz="1200" dirty="0" smtClean="0"/>
              <a:t>신호선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개와 그라운드선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개 이렇게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가닥을 사용하는 방식입니다</a:t>
            </a:r>
            <a:r>
              <a:rPr lang="en-US" altLang="ko-KR" sz="1200" dirty="0" smtClean="0"/>
              <a:t>. </a:t>
            </a:r>
            <a:br>
              <a:rPr lang="en-US" altLang="ko-KR" sz="1200" dirty="0" smtClean="0"/>
            </a:b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기존의 디지털 오디오 신호의 경우 동기</a:t>
            </a:r>
            <a:r>
              <a:rPr lang="en-US" altLang="ko-KR" sz="1200" dirty="0" smtClean="0"/>
              <a:t>(</a:t>
            </a:r>
            <a:r>
              <a:rPr lang="ko-KR" altLang="en-US" sz="1200" dirty="0" err="1" smtClean="0"/>
              <a:t>싱크신호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신호를 넣어야 했고</a:t>
            </a:r>
            <a:endParaRPr lang="en-US" altLang="ko-KR" sz="1200" dirty="0" smtClean="0"/>
          </a:p>
          <a:p>
            <a:r>
              <a:rPr lang="ko-KR" altLang="en-US" sz="1200" dirty="0" smtClean="0"/>
              <a:t> 또 신호의 간섭이 심하여 일정 이상의 거리를 전송하기 어려웠던 반면에 </a:t>
            </a:r>
            <a:endParaRPr lang="en-US" altLang="ko-KR" sz="1200" dirty="0" smtClean="0"/>
          </a:p>
          <a:p>
            <a:r>
              <a:rPr lang="en-US" altLang="ko-KR" sz="1200" dirty="0" smtClean="0"/>
              <a:t>S/PDIF</a:t>
            </a:r>
            <a:r>
              <a:rPr lang="ko-KR" altLang="en-US" sz="1200" dirty="0" smtClean="0"/>
              <a:t>는 약 </a:t>
            </a:r>
            <a:r>
              <a:rPr lang="en-US" altLang="ko-KR" sz="1200" dirty="0" smtClean="0"/>
              <a:t>20 </a:t>
            </a:r>
            <a:r>
              <a:rPr lang="ko-KR" altLang="en-US" sz="1200" dirty="0" smtClean="0"/>
              <a:t>미터 정도까지 일정하게 데이터를 전달할 수 있어 </a:t>
            </a:r>
            <a:endParaRPr lang="en-US" altLang="ko-KR" sz="1200" dirty="0" smtClean="0"/>
          </a:p>
          <a:p>
            <a:r>
              <a:rPr lang="en-US" altLang="ko-KR" sz="1200" dirty="0" smtClean="0"/>
              <a:t>CDP, </a:t>
            </a:r>
            <a:r>
              <a:rPr lang="ko-KR" altLang="en-US" sz="1200" dirty="0" smtClean="0"/>
              <a:t>사운드 카드</a:t>
            </a:r>
            <a:r>
              <a:rPr lang="en-US" altLang="ko-KR" sz="1200" dirty="0" smtClean="0"/>
              <a:t>, CD-ROM drive, A/V </a:t>
            </a:r>
            <a:r>
              <a:rPr lang="ko-KR" altLang="en-US" sz="1200" dirty="0" smtClean="0"/>
              <a:t>리시버에 다양하게 사용되고 있습니다</a:t>
            </a:r>
            <a:r>
              <a:rPr lang="en-US" altLang="ko-KR" sz="1200" dirty="0" smtClean="0"/>
              <a:t>.</a:t>
            </a:r>
            <a:br>
              <a:rPr lang="en-US" altLang="ko-KR" sz="1200" dirty="0" smtClean="0"/>
            </a:b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사람이 들을 수 있는 신호는 모두 아날로그이며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컴퓨터는 궁극적으로 </a:t>
            </a:r>
            <a:endParaRPr lang="en-US" altLang="ko-KR" sz="1200" dirty="0" smtClean="0"/>
          </a:p>
          <a:p>
            <a:r>
              <a:rPr lang="ko-KR" altLang="en-US" sz="1200" dirty="0" smtClean="0"/>
              <a:t>디지털 신호만을 </a:t>
            </a:r>
            <a:r>
              <a:rPr lang="ko-KR" altLang="en-US" sz="1200" dirty="0" err="1" smtClean="0"/>
              <a:t>입출력합니다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컴퓨터의 경우도 아날로그 출력은 </a:t>
            </a:r>
            <a:endParaRPr lang="en-US" altLang="ko-KR" sz="1200" dirty="0" smtClean="0"/>
          </a:p>
          <a:p>
            <a:r>
              <a:rPr lang="ko-KR" altLang="en-US" sz="1200" dirty="0" smtClean="0"/>
              <a:t>디지털 신호를 아날로그로 컨버트</a:t>
            </a:r>
            <a:r>
              <a:rPr lang="en-US" altLang="ko-KR" sz="1200" dirty="0" smtClean="0"/>
              <a:t>(Digital to Analog Converter)</a:t>
            </a:r>
            <a:r>
              <a:rPr lang="ko-KR" altLang="en-US" sz="1200" dirty="0" smtClean="0"/>
              <a:t>하여 </a:t>
            </a:r>
            <a:endParaRPr lang="en-US" altLang="ko-KR" sz="1200" dirty="0" smtClean="0"/>
          </a:p>
          <a:p>
            <a:r>
              <a:rPr lang="ko-KR" altLang="en-US" sz="1200" dirty="0" smtClean="0"/>
              <a:t>출력하는 것이고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반대로 아날로그 신호를 저장하려면 </a:t>
            </a:r>
            <a:endParaRPr lang="en-US" altLang="ko-KR" sz="1200" dirty="0" smtClean="0"/>
          </a:p>
          <a:p>
            <a:r>
              <a:rPr lang="en-US" altLang="ko-KR" sz="1200" dirty="0" smtClean="0"/>
              <a:t>ADC(Analog to Digital Converter)</a:t>
            </a:r>
            <a:r>
              <a:rPr lang="ko-KR" altLang="en-US" sz="1200" dirty="0" smtClean="0"/>
              <a:t>를 사용해야 합니다</a:t>
            </a:r>
            <a:r>
              <a:rPr lang="en-US" altLang="ko-KR" sz="1200" dirty="0" smtClean="0"/>
              <a:t>. </a:t>
            </a:r>
            <a:br>
              <a:rPr lang="en-US" altLang="ko-KR" sz="1200" dirty="0" smtClean="0"/>
            </a:b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예를 들면 컴퓨터의 </a:t>
            </a:r>
            <a:r>
              <a:rPr lang="en-US" altLang="ko-KR" sz="1200" dirty="0" smtClean="0"/>
              <a:t>MP3 </a:t>
            </a:r>
            <a:r>
              <a:rPr lang="ko-KR" altLang="en-US" sz="1200" dirty="0" smtClean="0"/>
              <a:t>데이터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디지털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을 </a:t>
            </a:r>
            <a:r>
              <a:rPr lang="en-US" altLang="ko-KR" sz="1200" dirty="0" smtClean="0"/>
              <a:t>MD(</a:t>
            </a:r>
            <a:r>
              <a:rPr lang="ko-KR" altLang="en-US" sz="1200" dirty="0" smtClean="0"/>
              <a:t>디지털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로 저장하려면 </a:t>
            </a:r>
            <a:endParaRPr lang="en-US" altLang="ko-KR" sz="1200" dirty="0" smtClean="0"/>
          </a:p>
          <a:p>
            <a:r>
              <a:rPr lang="ko-KR" altLang="en-US" sz="1200" dirty="0" smtClean="0"/>
              <a:t>디지털 신호를 사용하면 디지털 </a:t>
            </a:r>
            <a:r>
              <a:rPr lang="en-US" altLang="ko-KR" sz="1200" dirty="0" smtClean="0"/>
              <a:t>-&gt; </a:t>
            </a:r>
            <a:r>
              <a:rPr lang="ko-KR" altLang="en-US" sz="1200" dirty="0" smtClean="0"/>
              <a:t>디지털로 전달하면 되지만 </a:t>
            </a:r>
            <a:endParaRPr lang="en-US" altLang="ko-KR" sz="1200" dirty="0" smtClean="0"/>
          </a:p>
          <a:p>
            <a:r>
              <a:rPr lang="ko-KR" altLang="en-US" sz="1200" dirty="0" smtClean="0"/>
              <a:t>아날로그 신호 의 경우는 사운드 카드에서 </a:t>
            </a:r>
            <a:endParaRPr lang="en-US" altLang="ko-KR" sz="1200" dirty="0" smtClean="0"/>
          </a:p>
          <a:p>
            <a:r>
              <a:rPr lang="ko-KR" altLang="en-US" sz="1200" dirty="0" smtClean="0"/>
              <a:t>디지털 </a:t>
            </a:r>
            <a:r>
              <a:rPr lang="en-US" altLang="ko-KR" sz="1200" dirty="0" smtClean="0"/>
              <a:t>-&gt; DAC -&gt; ADC -&gt; </a:t>
            </a:r>
            <a:r>
              <a:rPr lang="ko-KR" altLang="en-US" sz="1200" dirty="0" smtClean="0"/>
              <a:t>디지털로 받게 되어 음질이 많이 손실됩니다</a:t>
            </a:r>
            <a:r>
              <a:rPr lang="en-US" altLang="ko-KR" sz="1200" dirty="0" smtClean="0"/>
              <a:t>. </a:t>
            </a:r>
          </a:p>
          <a:p>
            <a:r>
              <a:rPr lang="ko-KR" altLang="en-US" sz="1200" dirty="0" smtClean="0"/>
              <a:t>때문에 디지털 인터페이스를 사용하는 것입니다</a:t>
            </a:r>
            <a:r>
              <a:rPr lang="en-US" altLang="ko-KR" sz="1200" dirty="0" smtClean="0"/>
              <a:t>. </a:t>
            </a:r>
            <a:br>
              <a:rPr lang="en-US" altLang="ko-KR" sz="1200" dirty="0" smtClean="0"/>
            </a:b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ko-KR" altLang="en-US" sz="1200" dirty="0" smtClean="0"/>
              <a:t>일반적으로 디지털 기기간 원본의 </a:t>
            </a:r>
            <a:r>
              <a:rPr lang="ko-KR" altLang="en-US" sz="1200" dirty="0" err="1" smtClean="0"/>
              <a:t>손실없이</a:t>
            </a:r>
            <a:r>
              <a:rPr lang="ko-KR" altLang="en-US" sz="1200" dirty="0" smtClean="0"/>
              <a:t> 전달하기 위해 </a:t>
            </a:r>
            <a:endParaRPr lang="en-US" altLang="ko-KR" sz="1200" dirty="0" smtClean="0"/>
          </a:p>
          <a:p>
            <a:r>
              <a:rPr lang="ko-KR" altLang="en-US" sz="1200" dirty="0" smtClean="0"/>
              <a:t>아날로그 신호전송 보다 디지털 전송을 선호하고 있습니다</a:t>
            </a:r>
            <a:r>
              <a:rPr lang="en-US" altLang="ko-KR" sz="1200" dirty="0" smtClean="0"/>
              <a:t>. </a:t>
            </a:r>
            <a:br>
              <a:rPr lang="en-US" altLang="ko-KR" sz="1200" dirty="0" smtClean="0"/>
            </a:br>
            <a:r>
              <a:rPr lang="ko-KR" altLang="en-US" sz="1200" dirty="0" smtClean="0"/>
              <a:t>참고로 </a:t>
            </a:r>
            <a:r>
              <a:rPr lang="en-US" altLang="ko-KR" sz="1200" dirty="0" smtClean="0"/>
              <a:t>S/PDIF</a:t>
            </a:r>
            <a:r>
              <a:rPr lang="ko-KR" altLang="en-US" sz="1200" dirty="0" smtClean="0"/>
              <a:t>의 케이블간의 저항의 권장치는 </a:t>
            </a:r>
            <a:r>
              <a:rPr lang="en-US" altLang="ko-KR" sz="1200" dirty="0" smtClean="0"/>
              <a:t>75</a:t>
            </a:r>
            <a:r>
              <a:rPr lang="ko-KR" altLang="en-US" sz="1200" dirty="0" err="1" smtClean="0"/>
              <a:t>오옴입니다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S/PDIF Driver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1628800"/>
            <a:ext cx="292419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S5pc100 </a:t>
            </a:r>
            <a:r>
              <a:rPr lang="en-US" altLang="ko-KR" dirty="0" err="1" smtClean="0"/>
              <a:t>cpu</a:t>
            </a:r>
            <a:r>
              <a:rPr lang="ko-KR" altLang="en-US" dirty="0" smtClean="0"/>
              <a:t>가 기본 제공</a:t>
            </a:r>
            <a:endParaRPr lang="ko-KR" alt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8275637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S/PDIF Driver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007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63688" y="5013176"/>
            <a:ext cx="55193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sound/soc/s3c24xx/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파일에 위의 내용 추가 </a:t>
            </a:r>
            <a:endParaRPr lang="en-US" altLang="ko-KR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S/PDIF Driver</a:t>
            </a:r>
            <a:endParaRPr lang="ko-KR" alt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53244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4509120"/>
            <a:ext cx="7190495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“Device driver -&gt; Sound card support-&gt;</a:t>
            </a:r>
          </a:p>
          <a:p>
            <a:r>
              <a:rPr lang="en-US" altLang="ko-KR" dirty="0" smtClean="0"/>
              <a:t>Advanced Linux Sound Architecture-&gt; ALSA for Soc audio support</a:t>
            </a:r>
          </a:p>
          <a:p>
            <a:r>
              <a:rPr lang="en-US" altLang="ko-KR" dirty="0" smtClean="0"/>
              <a:t>-&gt;Soc Audio support Mango100-&gt;</a:t>
            </a:r>
          </a:p>
          <a:p>
            <a:r>
              <a:rPr lang="en-US" altLang="ko-KR" dirty="0" smtClean="0"/>
              <a:t>Select Mango100 Audio Port Type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HDMI SPDIF Driver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HDMI S/PDIF Driver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4464496" cy="6001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ALSA device list:</a:t>
            </a:r>
          </a:p>
          <a:p>
            <a:r>
              <a:rPr lang="en-US" altLang="ko-KR" sz="1100" dirty="0" smtClean="0"/>
              <a:t>  #0: smdks5p (HDMI-SPDIF)</a:t>
            </a:r>
          </a:p>
          <a:p>
            <a:r>
              <a:rPr lang="ko-KR" altLang="en-US" sz="1100" dirty="0" err="1" smtClean="0"/>
              <a:t>커널</a:t>
            </a:r>
            <a:r>
              <a:rPr lang="ko-KR" altLang="en-US" sz="1100" dirty="0" smtClean="0"/>
              <a:t> 로그에서 위와 같이 메시지가 출력</a:t>
            </a:r>
            <a:endParaRPr lang="ko-KR" altLang="en-US" sz="11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41940"/>
            <a:ext cx="2880320" cy="22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050" y="2708920"/>
            <a:ext cx="5695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16832"/>
            <a:ext cx="3478510" cy="212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직선 화살표 연결선 9"/>
          <p:cNvCxnSpPr>
            <a:stCxn id="26626" idx="3"/>
          </p:cNvCxnSpPr>
          <p:nvPr/>
        </p:nvCxnSpPr>
        <p:spPr>
          <a:xfrm>
            <a:off x="3203848" y="5749970"/>
            <a:ext cx="360040" cy="55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1979712" y="386104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30289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852936"/>
            <a:ext cx="75136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21259" y="5589240"/>
            <a:ext cx="544302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 drivers/power/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dummy battery </a:t>
            </a:r>
            <a:r>
              <a:rPr lang="ko-KR" altLang="en-US" dirty="0" smtClean="0"/>
              <a:t>를 추가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50577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5776" y="6093296"/>
            <a:ext cx="352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drivers/power/</a:t>
            </a:r>
            <a:r>
              <a:rPr lang="en-US" altLang="ko-KR" dirty="0" err="1" smtClean="0"/>
              <a:t>Makefile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 추가 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638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25144"/>
            <a:ext cx="62103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0" y="2636912"/>
            <a:ext cx="4204997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WM8960 </a:t>
            </a:r>
            <a:r>
              <a:rPr lang="ko-KR" altLang="en-US" dirty="0" smtClean="0"/>
              <a:t>디바이스를 </a:t>
            </a:r>
            <a:endParaRPr lang="en-US" altLang="ko-KR" dirty="0" smtClean="0"/>
          </a:p>
          <a:p>
            <a:r>
              <a:rPr lang="en-US" altLang="ko-KR" dirty="0" smtClean="0"/>
              <a:t>I2C 0</a:t>
            </a:r>
            <a:r>
              <a:rPr lang="ko-KR" altLang="en-US" dirty="0" smtClean="0"/>
              <a:t>번 채널로 디바이스를 컨트롤하고</a:t>
            </a:r>
            <a:endParaRPr lang="en-US" altLang="ko-KR" dirty="0" smtClean="0"/>
          </a:p>
          <a:p>
            <a:r>
              <a:rPr lang="en-US" altLang="ko-KR" dirty="0" smtClean="0"/>
              <a:t>Data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I2S0</a:t>
            </a:r>
            <a:r>
              <a:rPr lang="ko-KR" altLang="en-US" dirty="0" smtClean="0"/>
              <a:t>번 채널로 전송토록 설계</a:t>
            </a:r>
            <a:r>
              <a:rPr lang="en-US" altLang="ko-KR" dirty="0" smtClean="0"/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2672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12976"/>
            <a:ext cx="6494463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5949280"/>
            <a:ext cx="703865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drivers/power/</a:t>
            </a:r>
            <a:r>
              <a:rPr lang="en-US" altLang="ko-KR" dirty="0" err="1" smtClean="0"/>
              <a:t>mango_dummy_battery.c</a:t>
            </a:r>
            <a:r>
              <a:rPr lang="en-US" altLang="ko-KR" dirty="0" smtClean="0"/>
              <a:t> </a:t>
            </a:r>
            <a:r>
              <a:rPr lang="ko-KR" altLang="en-US" dirty="0" smtClean="0"/>
              <a:t>드라이버 소스 생성 추가 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556792"/>
            <a:ext cx="611487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#define POWER_SUPPLY_PATH "/sys/class/</a:t>
            </a:r>
            <a:r>
              <a:rPr lang="en-US" altLang="ko-KR" dirty="0" err="1" smtClean="0"/>
              <a:t>power_supply</a:t>
            </a:r>
            <a:r>
              <a:rPr lang="en-US" altLang="ko-KR" dirty="0" smtClean="0"/>
              <a:t>"</a:t>
            </a:r>
            <a:endParaRPr lang="ko-KR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08920"/>
            <a:ext cx="23622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31840" y="234888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실행 결과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852" y="3429000"/>
            <a:ext cx="8923148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Éclair </a:t>
            </a:r>
            <a:r>
              <a:rPr lang="ko-KR" altLang="en-US" dirty="0" smtClean="0"/>
              <a:t>소스에서 </a:t>
            </a:r>
            <a:r>
              <a:rPr lang="en-US" altLang="ko-KR" dirty="0" smtClean="0"/>
              <a:t>framework/base/services/</a:t>
            </a:r>
            <a:r>
              <a:rPr lang="en-US" altLang="ko-KR" dirty="0" err="1" smtClean="0"/>
              <a:t>jni</a:t>
            </a:r>
            <a:r>
              <a:rPr lang="en-US" altLang="ko-KR" dirty="0" smtClean="0"/>
              <a:t>/com_android_server_BatteryService.cpp</a:t>
            </a:r>
          </a:p>
          <a:p>
            <a:r>
              <a:rPr lang="ko-KR" altLang="en-US" dirty="0" smtClean="0"/>
              <a:t>에 </a:t>
            </a:r>
            <a:r>
              <a:rPr lang="en-US" altLang="ko-KR" dirty="0" smtClean="0"/>
              <a:t>POWER_SUPPLY_PATH </a:t>
            </a:r>
            <a:r>
              <a:rPr lang="ko-KR" altLang="en-US" dirty="0" smtClean="0"/>
              <a:t>정의</a:t>
            </a:r>
            <a:endParaRPr lang="en-US" altLang="ko-KR" dirty="0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365104"/>
            <a:ext cx="33432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365104"/>
            <a:ext cx="26003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39552" y="6165304"/>
            <a:ext cx="323037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커널</a:t>
            </a:r>
            <a:r>
              <a:rPr lang="en-US" altLang="ko-KR" dirty="0" smtClean="0"/>
              <a:t>.</a:t>
            </a:r>
            <a:r>
              <a:rPr lang="en-US" altLang="ko-KR" sz="1100" dirty="0" smtClean="0"/>
              <a:t>drivers/power/</a:t>
            </a:r>
            <a:r>
              <a:rPr lang="en-US" altLang="ko-KR" sz="1100" dirty="0" err="1" smtClean="0"/>
              <a:t>mango_dummy_battery.c</a:t>
            </a:r>
            <a:endParaRPr lang="ko-KR" alt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4067944" y="6309320"/>
            <a:ext cx="5035353" cy="246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Éclair </a:t>
            </a:r>
            <a:r>
              <a:rPr lang="ko-KR" altLang="en-US" sz="1000" dirty="0" smtClean="0"/>
              <a:t>소스에서 </a:t>
            </a:r>
            <a:r>
              <a:rPr lang="en-US" altLang="ko-KR" sz="1000" dirty="0" smtClean="0"/>
              <a:t>framework/base/services/</a:t>
            </a:r>
            <a:r>
              <a:rPr lang="en-US" altLang="ko-KR" sz="1000" dirty="0" err="1" smtClean="0"/>
              <a:t>jni</a:t>
            </a:r>
            <a:r>
              <a:rPr lang="en-US" altLang="ko-KR" sz="1000" dirty="0" smtClean="0"/>
              <a:t>/com_android_server_BatteryService.cpp</a:t>
            </a:r>
            <a:endParaRPr lang="ko-KR" altLang="en-US" sz="1000" dirty="0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340768"/>
            <a:ext cx="6165790" cy="507831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register_android_server_BatteryService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JNIEnv</a:t>
            </a:r>
            <a:r>
              <a:rPr lang="en-US" altLang="ko-KR" sz="1200" dirty="0" smtClean="0"/>
              <a:t>* </a:t>
            </a:r>
            <a:r>
              <a:rPr lang="en-US" altLang="ko-KR" sz="1200" dirty="0" err="1" smtClean="0"/>
              <a:t>env</a:t>
            </a:r>
            <a:r>
              <a:rPr lang="en-US" altLang="ko-KR" sz="1200" dirty="0" smtClean="0"/>
              <a:t>)</a:t>
            </a:r>
          </a:p>
          <a:p>
            <a:r>
              <a:rPr lang="en-US" altLang="ko-KR" sz="1200" dirty="0" smtClean="0"/>
              <a:t>{</a:t>
            </a:r>
          </a:p>
          <a:p>
            <a:r>
              <a:rPr lang="en-US" altLang="ko-KR" sz="1200" dirty="0" smtClean="0"/>
              <a:t>    </a:t>
            </a:r>
            <a:r>
              <a:rPr lang="en-US" altLang="ko-KR" sz="1200" b="1" dirty="0" smtClean="0"/>
              <a:t>DIR* dir = </a:t>
            </a:r>
            <a:r>
              <a:rPr lang="en-US" altLang="ko-KR" sz="1200" b="1" dirty="0" err="1" smtClean="0"/>
              <a:t>opendir</a:t>
            </a:r>
            <a:r>
              <a:rPr lang="en-US" altLang="ko-KR" sz="1200" b="1" dirty="0" smtClean="0"/>
              <a:t>(POWER_SUPPLY_PATH);</a:t>
            </a:r>
          </a:p>
          <a:p>
            <a:r>
              <a:rPr lang="en-US" altLang="ko-KR" sz="1200" dirty="0" smtClean="0"/>
              <a:t>while ((entry = </a:t>
            </a:r>
            <a:r>
              <a:rPr lang="en-US" altLang="ko-KR" sz="1200" dirty="0" err="1" smtClean="0"/>
              <a:t>readdir</a:t>
            </a:r>
            <a:r>
              <a:rPr lang="en-US" altLang="ko-KR" sz="1200" dirty="0" smtClean="0"/>
              <a:t>(dir))) {</a:t>
            </a:r>
          </a:p>
          <a:p>
            <a:r>
              <a:rPr lang="en-US" altLang="ko-KR" sz="1200" dirty="0" smtClean="0"/>
              <a:t>        const char* name = entry-&gt;</a:t>
            </a:r>
            <a:r>
              <a:rPr lang="en-US" altLang="ko-KR" sz="1200" dirty="0" err="1" smtClean="0"/>
              <a:t>d_name</a:t>
            </a:r>
            <a:r>
              <a:rPr lang="en-US" altLang="ko-KR" sz="1200" dirty="0" smtClean="0"/>
              <a:t>;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        char </a:t>
            </a:r>
            <a:r>
              <a:rPr lang="en-US" altLang="ko-KR" sz="1200" dirty="0" err="1" smtClean="0"/>
              <a:t>buf</a:t>
            </a:r>
            <a:r>
              <a:rPr lang="en-US" altLang="ko-KR" sz="1200" dirty="0" smtClean="0"/>
              <a:t>[20];</a:t>
            </a:r>
          </a:p>
          <a:p>
            <a:r>
              <a:rPr lang="en-US" altLang="ko-KR" sz="1200" dirty="0" smtClean="0"/>
              <a:t>        // Look for "type" file in each subdirectory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(path,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(path), "%s/%s/type", POWER_SUPPLY_PATH, name);</a:t>
            </a:r>
          </a:p>
          <a:p>
            <a:r>
              <a:rPr lang="en-US" altLang="ko-KR" sz="1200" dirty="0" smtClean="0"/>
              <a:t>        </a:t>
            </a:r>
            <a:r>
              <a:rPr lang="en-US" altLang="ko-KR" sz="1200" dirty="0" err="1" smtClean="0"/>
              <a:t>int</a:t>
            </a:r>
            <a:r>
              <a:rPr lang="en-US" altLang="ko-KR" sz="1200" dirty="0" smtClean="0"/>
              <a:t> length = </a:t>
            </a:r>
            <a:r>
              <a:rPr lang="en-US" altLang="ko-KR" sz="1200" dirty="0" err="1" smtClean="0"/>
              <a:t>readFromFile</a:t>
            </a:r>
            <a:r>
              <a:rPr lang="en-US" altLang="ko-KR" sz="1200" dirty="0" smtClean="0"/>
              <a:t>(path, </a:t>
            </a:r>
            <a:r>
              <a:rPr lang="en-US" altLang="ko-KR" sz="1200" dirty="0" err="1" smtClean="0"/>
              <a:t>buf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buf</a:t>
            </a:r>
            <a:r>
              <a:rPr lang="en-US" altLang="ko-KR" sz="1200" dirty="0" smtClean="0"/>
              <a:t>));</a:t>
            </a:r>
          </a:p>
          <a:p>
            <a:r>
              <a:rPr lang="en-US" altLang="ko-KR" sz="1200" dirty="0" smtClean="0"/>
              <a:t>        if (length &gt; 0) {</a:t>
            </a:r>
          </a:p>
          <a:p>
            <a:r>
              <a:rPr lang="en-US" altLang="ko-KR" sz="1200" b="1" dirty="0" smtClean="0"/>
              <a:t>           if (</a:t>
            </a:r>
            <a:r>
              <a:rPr lang="en-US" altLang="ko-KR" sz="1200" b="1" dirty="0" err="1" smtClean="0"/>
              <a:t>strcmp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buf</a:t>
            </a:r>
            <a:r>
              <a:rPr lang="en-US" altLang="ko-KR" sz="1200" b="1" dirty="0" smtClean="0"/>
              <a:t>, "Mains") == 0)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(path,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(path), "%s/%s/online", POWER_SUPPLY_PATH, name);</a:t>
            </a:r>
          </a:p>
          <a:p>
            <a:r>
              <a:rPr lang="en-US" altLang="ko-KR" sz="1200" dirty="0" smtClean="0"/>
              <a:t>                if (access(path, R_OK) == 0)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gPaths.acOnlinePath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strdup</a:t>
            </a:r>
            <a:r>
              <a:rPr lang="en-US" altLang="ko-KR" sz="1200" dirty="0" smtClean="0"/>
              <a:t>(path);</a:t>
            </a:r>
          </a:p>
          <a:p>
            <a:r>
              <a:rPr lang="en-US" altLang="ko-KR" sz="1200" dirty="0" smtClean="0"/>
              <a:t>            }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/>
              <a:t>          else if (</a:t>
            </a:r>
            <a:r>
              <a:rPr lang="en-US" altLang="ko-KR" sz="1200" b="1" dirty="0" err="1" smtClean="0"/>
              <a:t>strcmp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buf</a:t>
            </a:r>
            <a:r>
              <a:rPr lang="en-US" altLang="ko-KR" sz="1200" b="1" dirty="0" smtClean="0"/>
              <a:t>, "USB") == 0)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(path,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(path), "%s/%s/online", POWER_SUPPLY_PATH, name);</a:t>
            </a:r>
          </a:p>
          <a:p>
            <a:r>
              <a:rPr lang="en-US" altLang="ko-KR" sz="1200" dirty="0" smtClean="0"/>
              <a:t>                if (access(path, R_OK) == 0)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gPaths.usbOnlinePath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strdup</a:t>
            </a:r>
            <a:r>
              <a:rPr lang="en-US" altLang="ko-KR" sz="1200" dirty="0" smtClean="0"/>
              <a:t>(path);</a:t>
            </a:r>
          </a:p>
          <a:p>
            <a:r>
              <a:rPr lang="en-US" altLang="ko-KR" sz="1200" dirty="0" smtClean="0"/>
              <a:t>            }</a:t>
            </a:r>
          </a:p>
          <a:p>
            <a:r>
              <a:rPr lang="en-US" altLang="ko-KR" sz="1200" b="1" dirty="0" smtClean="0"/>
              <a:t>            else if (</a:t>
            </a:r>
            <a:r>
              <a:rPr lang="en-US" altLang="ko-KR" sz="1200" b="1" dirty="0" err="1" smtClean="0"/>
              <a:t>strcmp</a:t>
            </a:r>
            <a:r>
              <a:rPr lang="en-US" altLang="ko-KR" sz="1200" b="1" dirty="0" smtClean="0"/>
              <a:t>(</a:t>
            </a:r>
            <a:r>
              <a:rPr lang="en-US" altLang="ko-KR" sz="1200" b="1" dirty="0" err="1" smtClean="0"/>
              <a:t>buf</a:t>
            </a:r>
            <a:r>
              <a:rPr lang="en-US" altLang="ko-KR" sz="1200" b="1" dirty="0" smtClean="0"/>
              <a:t>, "Battery") == 0) {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snprintf</a:t>
            </a:r>
            <a:r>
              <a:rPr lang="en-US" altLang="ko-KR" sz="1200" dirty="0" smtClean="0"/>
              <a:t>(path, </a:t>
            </a:r>
            <a:r>
              <a:rPr lang="en-US" altLang="ko-KR" sz="1200" dirty="0" err="1" smtClean="0"/>
              <a:t>sizeof</a:t>
            </a:r>
            <a:r>
              <a:rPr lang="en-US" altLang="ko-KR" sz="1200" dirty="0" smtClean="0"/>
              <a:t>(path), "%s/%s/status", POWER_SUPPLY_PATH, name);</a:t>
            </a:r>
          </a:p>
          <a:p>
            <a:r>
              <a:rPr lang="en-US" altLang="ko-KR" sz="1200" dirty="0" smtClean="0"/>
              <a:t>                if (access(path, R_OK) == 0)</a:t>
            </a:r>
          </a:p>
          <a:p>
            <a:r>
              <a:rPr lang="en-US" altLang="ko-KR" sz="1200" dirty="0" smtClean="0"/>
              <a:t>                    </a:t>
            </a:r>
            <a:r>
              <a:rPr lang="en-US" altLang="ko-KR" sz="1200" dirty="0" err="1" smtClean="0"/>
              <a:t>gPaths.batteryStatusPath</a:t>
            </a:r>
            <a:r>
              <a:rPr lang="en-US" altLang="ko-KR" sz="1200" dirty="0" smtClean="0"/>
              <a:t> = </a:t>
            </a:r>
            <a:r>
              <a:rPr lang="en-US" altLang="ko-KR" sz="1200" dirty="0" err="1" smtClean="0"/>
              <a:t>strdup</a:t>
            </a:r>
            <a:r>
              <a:rPr lang="en-US" altLang="ko-KR" sz="1200" dirty="0" smtClean="0"/>
              <a:t>(path);</a:t>
            </a:r>
          </a:p>
          <a:p>
            <a:endParaRPr lang="ko-KR" altLang="en-US" sz="12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013176"/>
            <a:ext cx="311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877272"/>
            <a:ext cx="34385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861048"/>
            <a:ext cx="32480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1700808"/>
            <a:ext cx="5615640" cy="470898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	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"%s/%s/health", POWER_SUPPLY_PATH, name);</a:t>
            </a:r>
          </a:p>
          <a:p>
            <a:r>
              <a:rPr lang="en-US" altLang="ko-KR" sz="1000" dirty="0" smtClean="0"/>
              <a:t>                if (access(path, R_OK) == 0)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gPaths.batteryHealthPath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"%s/%s/present", POWER_SUPPLY_PATH, name);</a:t>
            </a:r>
          </a:p>
          <a:p>
            <a:r>
              <a:rPr lang="en-US" altLang="ko-KR" sz="1000" dirty="0" smtClean="0"/>
              <a:t>                if (access(path, R_OK) == 0)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gPaths.batteryPresentPath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"%s/%s/capacity", POWER_SUPPLY_PATH, name);</a:t>
            </a:r>
          </a:p>
          <a:p>
            <a:r>
              <a:rPr lang="en-US" altLang="ko-KR" sz="1000" dirty="0" smtClean="0"/>
              <a:t>                if (access(path, R_OK) == 0)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gPaths.batteryCapacityPath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</a:t>
            </a:r>
            <a:r>
              <a:rPr lang="en-US" altLang="ko-KR" sz="1000" dirty="0" err="1" smtClean="0"/>
              <a:t>voltage_now</a:t>
            </a:r>
            <a:r>
              <a:rPr lang="en-US" altLang="ko-KR" sz="1000" dirty="0" smtClean="0"/>
              <a:t>", POWER_SUPPLY_PATH, name);</a:t>
            </a:r>
          </a:p>
          <a:p>
            <a:r>
              <a:rPr lang="en-US" altLang="ko-KR" sz="1000" dirty="0" smtClean="0"/>
              <a:t>                if (access(path, R_OK) == 0) {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gPaths.batteryVoltagePath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    // </a:t>
            </a:r>
            <a:r>
              <a:rPr lang="en-US" altLang="ko-KR" sz="1000" dirty="0" err="1" smtClean="0"/>
              <a:t>voltage_now</a:t>
            </a:r>
            <a:r>
              <a:rPr lang="en-US" altLang="ko-KR" sz="1000" dirty="0" smtClean="0"/>
              <a:t> is in </a:t>
            </a:r>
            <a:r>
              <a:rPr lang="en-US" altLang="ko-KR" sz="1000" dirty="0" err="1" smtClean="0"/>
              <a:t>microvolts</a:t>
            </a:r>
            <a:r>
              <a:rPr lang="en-US" altLang="ko-KR" sz="1000" dirty="0" smtClean="0"/>
              <a:t>, not </a:t>
            </a:r>
            <a:r>
              <a:rPr lang="en-US" altLang="ko-KR" sz="1000" dirty="0" err="1" smtClean="0"/>
              <a:t>millivolts</a:t>
            </a:r>
            <a:endParaRPr lang="en-US" altLang="ko-KR" sz="1000" dirty="0" smtClean="0"/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gVoltageDivisor</a:t>
            </a:r>
            <a:r>
              <a:rPr lang="en-US" altLang="ko-KR" sz="1000" dirty="0" smtClean="0"/>
              <a:t> = 1000;</a:t>
            </a:r>
          </a:p>
          <a:p>
            <a:r>
              <a:rPr lang="en-US" altLang="ko-KR" sz="1000" dirty="0" smtClean="0"/>
              <a:t>                } else {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</a:t>
            </a:r>
            <a:r>
              <a:rPr lang="en-US" altLang="ko-KR" sz="1000" dirty="0" err="1" smtClean="0"/>
              <a:t>batt_vol</a:t>
            </a:r>
            <a:r>
              <a:rPr lang="en-US" altLang="ko-KR" sz="1000" dirty="0" smtClean="0"/>
              <a:t>", POWER_SUPPLY_PATH, name);</a:t>
            </a:r>
          </a:p>
          <a:p>
            <a:r>
              <a:rPr lang="en-US" altLang="ko-KR" sz="1000" dirty="0" smtClean="0"/>
              <a:t>                    if (access(path, R_OK) == 0)</a:t>
            </a:r>
          </a:p>
          <a:p>
            <a:r>
              <a:rPr lang="en-US" altLang="ko-KR" sz="1000" dirty="0" smtClean="0"/>
              <a:t>                        </a:t>
            </a:r>
            <a:r>
              <a:rPr lang="en-US" altLang="ko-KR" sz="1000" dirty="0" err="1" smtClean="0"/>
              <a:t>gPaths.batteryVoltagePath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}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"%s/%s/temp", POWER_SUPPLY_PATH, name);</a:t>
            </a:r>
          </a:p>
          <a:p>
            <a:r>
              <a:rPr lang="en-US" altLang="ko-KR" sz="1000" dirty="0" smtClean="0"/>
              <a:t>                if (access(path, R_OK) == 0) {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gPaths.batteryTemperaturePath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} else {</a:t>
            </a:r>
          </a:p>
          <a:p>
            <a:r>
              <a:rPr lang="en-US" altLang="ko-KR" sz="1000" dirty="0" smtClean="0"/>
              <a:t>                    </a:t>
            </a:r>
            <a:r>
              <a:rPr lang="en-US" altLang="ko-KR" sz="1000" dirty="0" err="1" smtClean="0"/>
              <a:t>snprintf</a:t>
            </a:r>
            <a:r>
              <a:rPr lang="en-US" altLang="ko-KR" sz="1000" dirty="0" smtClean="0"/>
              <a:t>(path, </a:t>
            </a:r>
            <a:r>
              <a:rPr lang="en-US" altLang="ko-KR" sz="1000" dirty="0" err="1" smtClean="0"/>
              <a:t>sizeof</a:t>
            </a:r>
            <a:r>
              <a:rPr lang="en-US" altLang="ko-KR" sz="1000" dirty="0" smtClean="0"/>
              <a:t>(path), "%s/%s/</a:t>
            </a:r>
            <a:r>
              <a:rPr lang="en-US" altLang="ko-KR" sz="1000" dirty="0" err="1" smtClean="0"/>
              <a:t>batt_temp</a:t>
            </a:r>
            <a:r>
              <a:rPr lang="en-US" altLang="ko-KR" sz="1000" dirty="0" smtClean="0"/>
              <a:t>", POWER_SUPPLY_PATH, name);</a:t>
            </a:r>
          </a:p>
          <a:p>
            <a:r>
              <a:rPr lang="en-US" altLang="ko-KR" sz="1000" dirty="0" smtClean="0"/>
              <a:t>                    if (access(path, R_OK) == 0)</a:t>
            </a:r>
          </a:p>
          <a:p>
            <a:r>
              <a:rPr lang="en-US" altLang="ko-KR" sz="1000" dirty="0" smtClean="0"/>
              <a:t>                        </a:t>
            </a:r>
            <a:r>
              <a:rPr lang="en-US" altLang="ko-KR" sz="1000" dirty="0" err="1" smtClean="0"/>
              <a:t>gPaths.batteryTemperaturePath</a:t>
            </a:r>
            <a:r>
              <a:rPr lang="en-US" altLang="ko-KR" sz="1000" dirty="0" smtClean="0"/>
              <a:t> = </a:t>
            </a:r>
            <a:r>
              <a:rPr lang="en-US" altLang="ko-KR" sz="1000" dirty="0" err="1" smtClean="0"/>
              <a:t>strdup</a:t>
            </a:r>
            <a:r>
              <a:rPr lang="en-US" altLang="ko-KR" sz="1000" dirty="0" smtClean="0"/>
              <a:t>(path);</a:t>
            </a:r>
          </a:p>
          <a:p>
            <a:r>
              <a:rPr lang="en-US" altLang="ko-KR" sz="1000" dirty="0" smtClean="0"/>
              <a:t>                }</a:t>
            </a:r>
          </a:p>
          <a:p>
            <a:endParaRPr lang="ko-KR" altLang="en-US" sz="1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950" y="3068960"/>
            <a:ext cx="34480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Battery Driver</a:t>
            </a:r>
            <a:endParaRPr lang="ko-KR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4962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4941168"/>
            <a:ext cx="6534096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drivers/power/</a:t>
            </a:r>
            <a:r>
              <a:rPr lang="en-US" altLang="ko-KR" dirty="0" err="1" smtClean="0"/>
              <a:t>mango_dummy_battery.c</a:t>
            </a:r>
            <a:r>
              <a:rPr lang="ko-KR" altLang="en-US" dirty="0" smtClean="0"/>
              <a:t>에서</a:t>
            </a:r>
            <a:endParaRPr lang="en-US" altLang="ko-KR" dirty="0" smtClean="0"/>
          </a:p>
          <a:p>
            <a:r>
              <a:rPr lang="en-US" altLang="ko-KR" dirty="0" err="1" smtClean="0"/>
              <a:t>dummy_battery_probe</a:t>
            </a:r>
            <a:r>
              <a:rPr lang="ko-KR" altLang="en-US" dirty="0" smtClean="0"/>
              <a:t>함수에 </a:t>
            </a:r>
            <a:r>
              <a:rPr lang="en-US" altLang="ko-KR" dirty="0" smtClean="0"/>
              <a:t>Name</a:t>
            </a:r>
            <a:r>
              <a:rPr lang="ko-KR" altLang="en-US" dirty="0" smtClean="0"/>
              <a:t>을 지정하고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속성을 지정</a:t>
            </a:r>
            <a:endParaRPr lang="ko-KR" alt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949280"/>
            <a:ext cx="2286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PowerServiceManager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772816"/>
            <a:ext cx="484209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private void </a:t>
            </a:r>
            <a:r>
              <a:rPr lang="en-US" altLang="ko-KR" dirty="0" err="1" smtClean="0"/>
              <a:t>setTimeoutLocked</a:t>
            </a:r>
            <a:r>
              <a:rPr lang="en-US" altLang="ko-KR" dirty="0" smtClean="0"/>
              <a:t>(long now,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nextState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dirty="0" smtClean="0"/>
              <a:t>        if ( </a:t>
            </a:r>
            <a:r>
              <a:rPr lang="en-US" altLang="ko-KR" dirty="0" err="1" smtClean="0"/>
              <a:t>mDoneBooting</a:t>
            </a:r>
            <a:r>
              <a:rPr lang="en-US" altLang="ko-KR" dirty="0" smtClean="0"/>
              <a:t>) {</a:t>
            </a:r>
          </a:p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3861048"/>
            <a:ext cx="484209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private void </a:t>
            </a:r>
            <a:r>
              <a:rPr lang="en-US" altLang="ko-KR" dirty="0" err="1" smtClean="0"/>
              <a:t>setTimeoutLocked</a:t>
            </a:r>
            <a:r>
              <a:rPr lang="en-US" altLang="ko-KR" dirty="0" smtClean="0"/>
              <a:t>(long now,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nextState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   {</a:t>
            </a:r>
          </a:p>
          <a:p>
            <a:r>
              <a:rPr lang="en-US" altLang="ko-KR" dirty="0" smtClean="0"/>
              <a:t>        if ( </a:t>
            </a:r>
            <a:r>
              <a:rPr lang="en-US" altLang="ko-KR" dirty="0" err="1" smtClean="0"/>
              <a:t>false&amp;mDoneBooting</a:t>
            </a:r>
            <a:r>
              <a:rPr lang="en-US" altLang="ko-KR" dirty="0" smtClean="0"/>
              <a:t>) {</a:t>
            </a:r>
          </a:p>
          <a:p>
            <a:endParaRPr lang="ko-KR" altLang="en-US" dirty="0"/>
          </a:p>
        </p:txBody>
      </p:sp>
      <p:cxnSp>
        <p:nvCxnSpPr>
          <p:cNvPr id="7" name="직선 화살표 연결선 6"/>
          <p:cNvCxnSpPr>
            <a:stCxn id="4" idx="2"/>
            <a:endCxn id="5" idx="0"/>
          </p:cNvCxnSpPr>
          <p:nvPr/>
        </p:nvCxnSpPr>
        <p:spPr>
          <a:xfrm rot="16200000" flipH="1">
            <a:off x="3704781" y="3381092"/>
            <a:ext cx="887903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5517232"/>
            <a:ext cx="796545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frameworks/base/services/java/com/android/server/PowerManagerService.java</a:t>
            </a:r>
            <a:r>
              <a:rPr lang="ko-KR" altLang="en-US" dirty="0" smtClean="0"/>
              <a:t>파일에서</a:t>
            </a:r>
            <a:endParaRPr lang="en-US" altLang="ko-KR" dirty="0" smtClean="0"/>
          </a:p>
          <a:p>
            <a:r>
              <a:rPr lang="ko-KR" altLang="en-US" dirty="0" err="1" smtClean="0"/>
              <a:t>안드로이드</a:t>
            </a:r>
            <a:r>
              <a:rPr lang="ko-KR" altLang="en-US" dirty="0" smtClean="0"/>
              <a:t> 부팅 후 </a:t>
            </a:r>
            <a:r>
              <a:rPr lang="en-US" altLang="ko-KR" dirty="0" smtClean="0"/>
              <a:t>Sleep</a:t>
            </a:r>
            <a:r>
              <a:rPr lang="ko-KR" altLang="en-US" dirty="0" smtClean="0"/>
              <a:t>으로 진입을 하지 않음</a:t>
            </a:r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40576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384410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꺾인 연결선 6"/>
          <p:cNvCxnSpPr/>
          <p:nvPr/>
        </p:nvCxnSpPr>
        <p:spPr>
          <a:xfrm>
            <a:off x="1763688" y="3284984"/>
            <a:ext cx="2664296" cy="20162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43808" y="450912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if</a:t>
            </a:r>
            <a:endParaRPr lang="ko-KR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5805264"/>
            <a:ext cx="7745967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CONFIG_I2C =y </a:t>
            </a:r>
            <a:r>
              <a:rPr lang="ko-KR" altLang="en-US" dirty="0" smtClean="0"/>
              <a:t>로 설정이 되어 있어야 </a:t>
            </a:r>
            <a:r>
              <a:rPr lang="en-US" altLang="ko-KR" dirty="0" smtClean="0"/>
              <a:t>SND_SOC_WM8960 </a:t>
            </a:r>
            <a:r>
              <a:rPr lang="ko-KR" altLang="en-US" dirty="0" smtClean="0"/>
              <a:t>이 활성화 됨</a:t>
            </a:r>
            <a:endParaRPr lang="en-US" altLang="ko-KR" dirty="0" smtClean="0"/>
          </a:p>
          <a:p>
            <a:r>
              <a:rPr lang="en-US" altLang="ko-KR" dirty="0" smtClean="0"/>
              <a:t>./ sound/soc/</a:t>
            </a:r>
            <a:r>
              <a:rPr lang="en-US" altLang="ko-KR" dirty="0" err="1" smtClean="0"/>
              <a:t>codecs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 추가 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40481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27984" y="1988840"/>
            <a:ext cx="4644220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snd-soc-wm8960.o==wm8960.o </a:t>
            </a:r>
            <a:r>
              <a:rPr lang="ko-KR" altLang="en-US" dirty="0" smtClean="0"/>
              <a:t>동일</a:t>
            </a:r>
            <a:endParaRPr lang="en-US" altLang="ko-KR" dirty="0" smtClean="0"/>
          </a:p>
          <a:p>
            <a:r>
              <a:rPr lang="ko-KR" altLang="en-US" dirty="0" smtClean="0"/>
              <a:t>이유는 사운드 드라이버 소스가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개이상</a:t>
            </a:r>
            <a:r>
              <a:rPr lang="ko-KR" altLang="en-US" dirty="0" smtClean="0"/>
              <a:t> 인</a:t>
            </a:r>
            <a:endParaRPr lang="en-US" altLang="ko-KR" dirty="0" smtClean="0"/>
          </a:p>
          <a:p>
            <a:r>
              <a:rPr lang="ko-KR" altLang="en-US" dirty="0" smtClean="0"/>
              <a:t>경우를 대비</a:t>
            </a:r>
            <a:endParaRPr lang="en-US" altLang="ko-KR" dirty="0" smtClean="0"/>
          </a:p>
          <a:p>
            <a:r>
              <a:rPr lang="en-US" altLang="ko-KR" dirty="0" smtClean="0"/>
              <a:t>./ sound/soc/</a:t>
            </a:r>
            <a:r>
              <a:rPr lang="en-US" altLang="ko-KR" dirty="0" err="1" smtClean="0"/>
              <a:t>codecs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Makefile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 추가</a:t>
            </a:r>
            <a:endParaRPr lang="en-US" altLang="ko-KR" dirty="0" smtClean="0"/>
          </a:p>
          <a:p>
            <a:r>
              <a:rPr lang="en-US" altLang="ko-KR" dirty="0" smtClean="0"/>
              <a:t>Wm8960.c </a:t>
            </a:r>
            <a:r>
              <a:rPr lang="ko-KR" altLang="en-US" dirty="0" smtClean="0"/>
              <a:t> 드라이버 파일을 </a:t>
            </a:r>
            <a:endParaRPr lang="en-US" altLang="ko-KR" dirty="0" smtClean="0"/>
          </a:p>
          <a:p>
            <a:r>
              <a:rPr lang="en-US" altLang="ko-KR" dirty="0" smtClean="0"/>
              <a:t>./sound/soc/</a:t>
            </a:r>
            <a:r>
              <a:rPr lang="en-US" altLang="ko-KR" dirty="0" err="1" smtClean="0"/>
              <a:t>codecs</a:t>
            </a:r>
            <a:r>
              <a:rPr lang="en-US" altLang="ko-KR" dirty="0" smtClean="0"/>
              <a:t>/</a:t>
            </a:r>
            <a:r>
              <a:rPr lang="ko-KR" altLang="en-US" dirty="0" smtClean="0"/>
              <a:t>에 추가</a:t>
            </a:r>
            <a:endParaRPr lang="en-US" altLang="ko-KR" dirty="0" smtClean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007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5013176"/>
            <a:ext cx="55193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sound/soc/s3c24xx/</a:t>
            </a:r>
            <a:r>
              <a:rPr lang="en-US" altLang="ko-KR" dirty="0" err="1" smtClean="0"/>
              <a:t>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파일에 위의 내용 추가 </a:t>
            </a:r>
            <a:endParaRPr lang="en-US" altLang="ko-KR" dirty="0" smtClean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8864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08240" y="5877272"/>
            <a:ext cx="461203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#make </a:t>
            </a:r>
            <a:r>
              <a:rPr lang="en-US" altLang="ko-KR" dirty="0" err="1" smtClean="0"/>
              <a:t>menuconfig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명령으로 확인 할 있음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112568" cy="446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72830" y="5733256"/>
            <a:ext cx="4732386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sound/soc/s3c24xx/</a:t>
            </a:r>
            <a:r>
              <a:rPr lang="en-US" altLang="ko-KR" sz="1400" dirty="0" err="1" smtClean="0"/>
              <a:t>Makefile</a:t>
            </a:r>
            <a:r>
              <a:rPr lang="ko-KR" altLang="en-US" sz="1400" dirty="0" smtClean="0"/>
              <a:t>을 위와 같이 수정</a:t>
            </a:r>
            <a:endParaRPr lang="en-US" altLang="ko-KR" sz="1400" dirty="0" smtClean="0"/>
          </a:p>
          <a:p>
            <a:r>
              <a:rPr lang="en-US" altLang="ko-KR" sz="1400" dirty="0" smtClean="0"/>
              <a:t>sound/soc/s3c24xx/mango100_hdmi_spdif.c</a:t>
            </a:r>
          </a:p>
          <a:p>
            <a:r>
              <a:rPr lang="en-US" altLang="ko-KR" sz="1400" dirty="0" smtClean="0"/>
              <a:t>sound/soc/s3c24xx/mango100_wm8960.c</a:t>
            </a:r>
          </a:p>
          <a:p>
            <a:r>
              <a:rPr lang="ko-KR" altLang="en-US" sz="1400" dirty="0" smtClean="0"/>
              <a:t>을 </a:t>
            </a:r>
            <a:r>
              <a:rPr lang="en-US" altLang="ko-KR" sz="1400" dirty="0" smtClean="0"/>
              <a:t>sound/soc/s3c24xx </a:t>
            </a:r>
            <a:r>
              <a:rPr lang="ko-KR" altLang="en-US" sz="1400" dirty="0" err="1" smtClean="0"/>
              <a:t>디렉토리에</a:t>
            </a:r>
            <a:r>
              <a:rPr lang="ko-KR" altLang="en-US" sz="1400" dirty="0" smtClean="0"/>
              <a:t> 파일을 만들어서 추가</a:t>
            </a:r>
            <a:endParaRPr lang="ko-KR" altLang="en-US" sz="14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2100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085184"/>
            <a:ext cx="546413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564904"/>
            <a:ext cx="61245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직선 화살표 연결선 7"/>
          <p:cNvCxnSpPr>
            <a:endCxn id="21508" idx="1"/>
          </p:cNvCxnSpPr>
          <p:nvPr/>
        </p:nvCxnSpPr>
        <p:spPr>
          <a:xfrm>
            <a:off x="2699792" y="3429000"/>
            <a:ext cx="2016224" cy="293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endCxn id="21507" idx="1"/>
          </p:cNvCxnSpPr>
          <p:nvPr/>
        </p:nvCxnSpPr>
        <p:spPr>
          <a:xfrm>
            <a:off x="2411760" y="4653136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484784"/>
            <a:ext cx="37719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직선 화살표 연결선 15"/>
          <p:cNvCxnSpPr>
            <a:endCxn id="21509" idx="1"/>
          </p:cNvCxnSpPr>
          <p:nvPr/>
        </p:nvCxnSpPr>
        <p:spPr>
          <a:xfrm flipV="1">
            <a:off x="2699792" y="1784822"/>
            <a:ext cx="2016224" cy="276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codec</a:t>
            </a:r>
            <a:r>
              <a:rPr lang="ko-KR" altLang="en-US" dirty="0" smtClean="0"/>
              <a:t> </a:t>
            </a:r>
            <a:r>
              <a:rPr lang="en-US" altLang="ko-KR" dirty="0" smtClean="0"/>
              <a:t>driver(wm8960)</a:t>
            </a:r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40862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581128"/>
            <a:ext cx="61150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8024" y="2492896"/>
            <a:ext cx="431881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Sound/soc/</a:t>
            </a:r>
            <a:r>
              <a:rPr lang="en-US" altLang="ko-KR" dirty="0" err="1" smtClean="0"/>
              <a:t>codecs</a:t>
            </a:r>
            <a:r>
              <a:rPr lang="en-US" altLang="ko-KR" dirty="0" smtClean="0"/>
              <a:t>/wm8960.c </a:t>
            </a:r>
            <a:r>
              <a:rPr lang="ko-KR" altLang="en-US" dirty="0" smtClean="0"/>
              <a:t>파일 참조</a:t>
            </a:r>
            <a:endParaRPr lang="ko-KR" alt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666</Words>
  <Application>Microsoft Office PowerPoint</Application>
  <PresentationFormat>화면 슬라이드 쇼(4:3)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균형</vt:lpstr>
      <vt:lpstr>망고100 보드로 놀아보자-16</vt:lpstr>
      <vt:lpstr>codec driver(wm8960)</vt:lpstr>
      <vt:lpstr>codec driver(wm8960)</vt:lpstr>
      <vt:lpstr>codec driver(wm8960)</vt:lpstr>
      <vt:lpstr>codec driver(wm8960)</vt:lpstr>
      <vt:lpstr>codec driver(wm8960)</vt:lpstr>
      <vt:lpstr>codec driver(wm8960)</vt:lpstr>
      <vt:lpstr>codec driver(wm8960)</vt:lpstr>
      <vt:lpstr>codec driver(wm8960)</vt:lpstr>
      <vt:lpstr>codec driver(wm8960)</vt:lpstr>
      <vt:lpstr>HDMI Driver</vt:lpstr>
      <vt:lpstr>HDMI Driver</vt:lpstr>
      <vt:lpstr>HDMI S/PDIF Driver</vt:lpstr>
      <vt:lpstr>HDMI S/PDIF Driver</vt:lpstr>
      <vt:lpstr>HDMI S/PDIF Driver</vt:lpstr>
      <vt:lpstr>HDMI S/PDIF Driver</vt:lpstr>
      <vt:lpstr>HDMI S/PDIF Driver</vt:lpstr>
      <vt:lpstr>Battery Driver</vt:lpstr>
      <vt:lpstr>Battery Driver</vt:lpstr>
      <vt:lpstr>Battery Driver</vt:lpstr>
      <vt:lpstr>Battery Driver</vt:lpstr>
      <vt:lpstr>Battery Driver</vt:lpstr>
      <vt:lpstr>Battery Driver</vt:lpstr>
      <vt:lpstr>Battery Driver</vt:lpstr>
      <vt:lpstr>안드로이드 PowerServiceManager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놀아보자-16</dc:title>
  <dc:creator>icanjji</dc:creator>
  <cp:lastModifiedBy>icanjji</cp:lastModifiedBy>
  <cp:revision>2</cp:revision>
  <dcterms:created xsi:type="dcterms:W3CDTF">2010-08-30T08:19:02Z</dcterms:created>
  <dcterms:modified xsi:type="dcterms:W3CDTF">2010-08-30T08:21:06Z</dcterms:modified>
</cp:coreProperties>
</file>