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218D54-1E87-424E-9A7B-846421AE3AF3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01FC9F-B93E-46AA-B770-6CD21DAF73B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424936" cy="175260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UART,Keypad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드라이버</a:t>
            </a:r>
            <a:endParaRPr lang="en-US" altLang="ko-KR" dirty="0" smtClean="0"/>
          </a:p>
          <a:p>
            <a:r>
              <a:rPr lang="ko-KR" altLang="en-US" dirty="0" err="1" smtClean="0"/>
              <a:t>안드로이드에서</a:t>
            </a:r>
            <a:r>
              <a:rPr lang="ko-KR" altLang="en-US" dirty="0" smtClean="0"/>
              <a:t> 키 처리 </a:t>
            </a:r>
            <a:endParaRPr lang="en-US" altLang="ko-KR" dirty="0" smtClean="0"/>
          </a:p>
          <a:p>
            <a:r>
              <a:rPr lang="en-US" altLang="ko-KR" dirty="0" smtClean="0"/>
              <a:t>http://cafe.naver.com/embeddedcrazyboys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디바이스 확인 방법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26098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852936"/>
            <a:ext cx="61436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301208"/>
            <a:ext cx="61245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드라이버 확인 방법</a:t>
            </a:r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6134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드라이버 </a:t>
            </a:r>
            <a:r>
              <a:rPr lang="en-US" altLang="ko-KR" dirty="0" err="1" smtClean="0"/>
              <a:t>irq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등록확인</a:t>
            </a:r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6385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96952"/>
            <a:ext cx="4848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41833" y="1340768"/>
            <a:ext cx="44021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S5pc100  user manual</a:t>
            </a:r>
            <a:r>
              <a:rPr lang="ko-KR" altLang="en-US" dirty="0" smtClean="0"/>
              <a:t>에는 </a:t>
            </a:r>
            <a:r>
              <a:rPr lang="en-US" altLang="ko-KR" dirty="0" smtClean="0"/>
              <a:t>11</a:t>
            </a:r>
            <a:r>
              <a:rPr lang="ko-KR" altLang="en-US" dirty="0" smtClean="0"/>
              <a:t>번째에 </a:t>
            </a:r>
            <a:endParaRPr lang="en-US" altLang="ko-KR" dirty="0" smtClean="0"/>
          </a:p>
          <a:p>
            <a:r>
              <a:rPr lang="en-US" altLang="ko-KR" dirty="0" smtClean="0"/>
              <a:t>EINT11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근데 등록은 </a:t>
            </a:r>
            <a:r>
              <a:rPr lang="en-US" altLang="ko-KR" dirty="0" smtClean="0"/>
              <a:t>32</a:t>
            </a:r>
            <a:r>
              <a:rPr lang="ko-KR" altLang="en-US" dirty="0" smtClean="0"/>
              <a:t>를 더한 값인</a:t>
            </a:r>
            <a:endParaRPr lang="en-US" altLang="ko-KR" dirty="0" smtClean="0"/>
          </a:p>
          <a:p>
            <a:r>
              <a:rPr lang="en-US" altLang="ko-KR" dirty="0" smtClean="0"/>
              <a:t>43</a:t>
            </a:r>
            <a:r>
              <a:rPr lang="ko-KR" altLang="en-US" dirty="0" smtClean="0"/>
              <a:t>번째 등록이 되어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이유는 </a:t>
            </a:r>
            <a:r>
              <a:rPr lang="ko-KR" altLang="en-US" dirty="0" err="1" smtClean="0"/>
              <a:t>커널이</a:t>
            </a:r>
            <a:r>
              <a:rPr lang="ko-KR" altLang="en-US" dirty="0" smtClean="0"/>
              <a:t> </a:t>
            </a:r>
            <a:r>
              <a:rPr lang="en-US" altLang="ko-KR" dirty="0" smtClean="0"/>
              <a:t>32</a:t>
            </a:r>
            <a:r>
              <a:rPr lang="ko-KR" altLang="en-US" dirty="0" smtClean="0"/>
              <a:t>번까지 </a:t>
            </a:r>
            <a:r>
              <a:rPr lang="en-US" altLang="ko-KR" b="1" dirty="0" smtClean="0"/>
              <a:t>spurious </a:t>
            </a:r>
          </a:p>
          <a:p>
            <a:r>
              <a:rPr lang="ko-KR" altLang="en-US" dirty="0" smtClean="0"/>
              <a:t>인터럽트로 등록하여 사용한다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4077072"/>
            <a:ext cx="5794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#define IRQ_EINT11              S5PC1XX_IRQ_VIC0(11)</a:t>
            </a:r>
          </a:p>
          <a:p>
            <a:r>
              <a:rPr lang="en-US" altLang="ko-KR" dirty="0" smtClean="0"/>
              <a:t>./arch/arm/plat-s5pc1xx/include/plat/</a:t>
            </a:r>
            <a:r>
              <a:rPr lang="en-US" altLang="ko-KR" dirty="0" err="1" smtClean="0"/>
              <a:t>irqs.h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Keypad driver</a:t>
            </a:r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4248472" cy="29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14825"/>
            <a:ext cx="5838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5148064" y="1988840"/>
            <a:ext cx="4019114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./driver/input/keyboard/</a:t>
            </a:r>
            <a:r>
              <a:rPr lang="en-US" altLang="ko-KR" sz="1400" dirty="0" err="1" smtClean="0"/>
              <a:t>Kconfig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에 추가</a:t>
            </a:r>
            <a:endParaRPr lang="en-US" altLang="ko-KR" sz="1400" dirty="0" smtClean="0"/>
          </a:p>
          <a:p>
            <a:r>
              <a:rPr lang="en-US" altLang="ko-KR" sz="1400" dirty="0" smtClean="0"/>
              <a:t>.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파일에 </a:t>
            </a:r>
            <a:endParaRPr lang="en-US" altLang="ko-KR" sz="1400" dirty="0" smtClean="0"/>
          </a:p>
          <a:p>
            <a:r>
              <a:rPr lang="en-US" altLang="ko-KR" sz="1400" dirty="0" smtClean="0"/>
              <a:t>CONFIG_KEYPAD_MANGO100_LINUX_EVENT=y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</a:t>
            </a:r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46577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9712" y="2924944"/>
            <a:ext cx="460722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./driver/input/keyboard/</a:t>
            </a:r>
            <a:r>
              <a:rPr lang="ko-KR" altLang="en-US" dirty="0" smtClean="0"/>
              <a:t> 파일을 추가한다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717032"/>
            <a:ext cx="58578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79712" y="4725144"/>
            <a:ext cx="442755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./driver/input/keyboard/</a:t>
            </a:r>
            <a:r>
              <a:rPr lang="en-US" altLang="ko-KR" dirty="0" err="1" smtClean="0"/>
              <a:t>Makefile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 추가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</a:t>
            </a:r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8483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509120"/>
            <a:ext cx="61245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63688" y="3717032"/>
            <a:ext cx="4772140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Driver/input/keyboard/mango100-keypad.c </a:t>
            </a:r>
          </a:p>
          <a:p>
            <a:r>
              <a:rPr lang="ko-KR" altLang="en-US" dirty="0" smtClean="0"/>
              <a:t>등록확인은 아래와 같이 확인 할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28475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input_event</a:t>
            </a:r>
            <a:r>
              <a:rPr lang="en-US" altLang="ko-KR" dirty="0" smtClean="0"/>
              <a:t> {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timeval</a:t>
            </a:r>
            <a:r>
              <a:rPr lang="en-US" altLang="ko-KR" dirty="0" smtClean="0"/>
              <a:t> time;</a:t>
            </a:r>
          </a:p>
          <a:p>
            <a:r>
              <a:rPr lang="en-US" altLang="ko-KR" dirty="0" smtClean="0"/>
              <a:t>        __u16 type;</a:t>
            </a:r>
          </a:p>
          <a:p>
            <a:r>
              <a:rPr lang="en-US" altLang="ko-KR" dirty="0" smtClean="0"/>
              <a:t>        __u16 code;</a:t>
            </a:r>
          </a:p>
          <a:p>
            <a:r>
              <a:rPr lang="en-US" altLang="ko-KR" dirty="0" smtClean="0"/>
              <a:t>        __s32 value;</a:t>
            </a:r>
          </a:p>
          <a:p>
            <a:r>
              <a:rPr lang="en-US" altLang="ko-KR" dirty="0" smtClean="0"/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880" y="1807656"/>
            <a:ext cx="55994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./include/</a:t>
            </a:r>
            <a:r>
              <a:rPr lang="en-US" altLang="ko-KR" dirty="0" err="1" smtClean="0"/>
              <a:t>linux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input.h</a:t>
            </a:r>
            <a:r>
              <a:rPr lang="ko-KR" altLang="en-US" dirty="0" smtClean="0"/>
              <a:t>에 정의</a:t>
            </a:r>
            <a:endParaRPr lang="en-US" altLang="ko-KR" dirty="0" smtClean="0"/>
          </a:p>
          <a:p>
            <a:r>
              <a:rPr lang="en-US" altLang="ko-KR" dirty="0" smtClean="0"/>
              <a:t>#define EV_KEY                  0x01</a:t>
            </a:r>
          </a:p>
          <a:p>
            <a:r>
              <a:rPr lang="en-US" altLang="ko-KR" dirty="0" smtClean="0"/>
              <a:t>#define KEY_BACK                158     /* AC Back */</a:t>
            </a:r>
          </a:p>
          <a:p>
            <a:r>
              <a:rPr lang="ko-KR" altLang="en-US" dirty="0" smtClean="0"/>
              <a:t>키를 누르면 </a:t>
            </a:r>
            <a:r>
              <a:rPr lang="en-US" altLang="ko-KR" dirty="0" smtClean="0"/>
              <a:t>value</a:t>
            </a:r>
            <a:r>
              <a:rPr lang="ko-KR" altLang="en-US" dirty="0" smtClean="0"/>
              <a:t>값은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가진다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77072"/>
            <a:ext cx="343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 </a:t>
            </a:r>
            <a:r>
              <a:rPr lang="en-US" altLang="ko-KR" dirty="0" err="1" smtClean="0"/>
              <a:t>hexdump</a:t>
            </a:r>
            <a:r>
              <a:rPr lang="en-US" altLang="ko-KR" dirty="0" smtClean="0"/>
              <a:t>  /dev/input/event0</a:t>
            </a:r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4509120"/>
            <a:ext cx="66112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827584" y="4509120"/>
            <a:ext cx="4248472" cy="28803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5148064" y="4509120"/>
            <a:ext cx="504056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24128" y="4509120"/>
            <a:ext cx="504056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372200" y="4509120"/>
            <a:ext cx="100811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187624" y="2132856"/>
            <a:ext cx="2088232" cy="216024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87624" y="2348880"/>
            <a:ext cx="1440160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187624" y="2636912"/>
            <a:ext cx="136815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87624" y="2924944"/>
            <a:ext cx="136815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/>
          <p:cNvCxnSpPr/>
          <p:nvPr/>
        </p:nvCxnSpPr>
        <p:spPr>
          <a:xfrm rot="16200000" flipH="1">
            <a:off x="2015716" y="3392996"/>
            <a:ext cx="2160240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14" idx="3"/>
            <a:endCxn id="9" idx="0"/>
          </p:cNvCxnSpPr>
          <p:nvPr/>
        </p:nvCxnSpPr>
        <p:spPr>
          <a:xfrm>
            <a:off x="2627784" y="2492896"/>
            <a:ext cx="2772308" cy="20162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15" idx="3"/>
            <a:endCxn id="10" idx="0"/>
          </p:cNvCxnSpPr>
          <p:nvPr/>
        </p:nvCxnSpPr>
        <p:spPr>
          <a:xfrm>
            <a:off x="2555776" y="2780928"/>
            <a:ext cx="3420380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6" idx="3"/>
            <a:endCxn id="11" idx="0"/>
          </p:cNvCxnSpPr>
          <p:nvPr/>
        </p:nvCxnSpPr>
        <p:spPr>
          <a:xfrm>
            <a:off x="2555776" y="3068960"/>
            <a:ext cx="4320480" cy="1440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827584" y="4941168"/>
            <a:ext cx="3888432" cy="216024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4788024" y="4941168"/>
            <a:ext cx="504056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5364088" y="4941168"/>
            <a:ext cx="504056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6012160" y="4941168"/>
            <a:ext cx="1008112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오른쪽 대괄호 33"/>
          <p:cNvSpPr/>
          <p:nvPr/>
        </p:nvSpPr>
        <p:spPr>
          <a:xfrm>
            <a:off x="7452320" y="4581128"/>
            <a:ext cx="216024" cy="288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68344" y="4509120"/>
            <a:ext cx="1559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Key </a:t>
            </a:r>
            <a:r>
              <a:rPr lang="ko-KR" altLang="en-US" dirty="0" err="1" smtClean="0"/>
              <a:t>누를경우</a:t>
            </a:r>
            <a:endParaRPr lang="ko-KR" altLang="en-US" dirty="0"/>
          </a:p>
        </p:txBody>
      </p:sp>
      <p:sp>
        <p:nvSpPr>
          <p:cNvPr id="36" name="오른쪽 대괄호 35"/>
          <p:cNvSpPr/>
          <p:nvPr/>
        </p:nvSpPr>
        <p:spPr>
          <a:xfrm>
            <a:off x="7476517" y="5013176"/>
            <a:ext cx="216024" cy="2880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92541" y="4941168"/>
            <a:ext cx="1416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Key Release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00808"/>
            <a:ext cx="6007863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mango100_keypad.driver-&gt;name    = DEVICE_NAME;</a:t>
            </a:r>
          </a:p>
          <a:p>
            <a:r>
              <a:rPr lang="en-US" altLang="ko-KR" sz="1400" dirty="0" smtClean="0"/>
              <a:t>        mango100_keypad.driver-&gt;phys    = "mango100-keypad/input0";</a:t>
            </a:r>
          </a:p>
          <a:p>
            <a:r>
              <a:rPr lang="en-US" altLang="ko-KR" sz="1400" dirty="0" smtClean="0"/>
              <a:t>        mango100_keypad.driver-&gt;open    = mango100_keypad_open;</a:t>
            </a:r>
          </a:p>
          <a:p>
            <a:r>
              <a:rPr lang="en-US" altLang="ko-KR" sz="1400" dirty="0" smtClean="0"/>
              <a:t>        mango100_keypad.driver-&gt;close   = mango100_keypad_close;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    mango100_keypad.driver-&gt;</a:t>
            </a:r>
            <a:r>
              <a:rPr lang="en-US" altLang="ko-KR" sz="1400" dirty="0" err="1" smtClean="0"/>
              <a:t>id.bustype</a:t>
            </a:r>
            <a:r>
              <a:rPr lang="en-US" altLang="ko-KR" sz="1400" dirty="0" smtClean="0"/>
              <a:t>      = BUS_HOST;</a:t>
            </a:r>
          </a:p>
          <a:p>
            <a:r>
              <a:rPr lang="en-US" altLang="ko-KR" sz="1400" dirty="0" smtClean="0"/>
              <a:t>        mango100_keypad.driver-&gt;</a:t>
            </a:r>
            <a:r>
              <a:rPr lang="en-US" altLang="ko-KR" sz="1400" dirty="0" err="1" smtClean="0"/>
              <a:t>id.vendor</a:t>
            </a:r>
            <a:r>
              <a:rPr lang="en-US" altLang="ko-KR" sz="1400" dirty="0" smtClean="0"/>
              <a:t>       = 0x16B4;</a:t>
            </a:r>
          </a:p>
          <a:p>
            <a:r>
              <a:rPr lang="en-US" altLang="ko-KR" sz="1400" dirty="0" smtClean="0"/>
              <a:t>        mango100_keypad.driver-&gt;</a:t>
            </a:r>
            <a:r>
              <a:rPr lang="en-US" altLang="ko-KR" sz="1400" dirty="0" err="1" smtClean="0"/>
              <a:t>id.product</a:t>
            </a:r>
            <a:r>
              <a:rPr lang="en-US" altLang="ko-KR" sz="1400" dirty="0" smtClean="0"/>
              <a:t>      = 0x0701;</a:t>
            </a:r>
          </a:p>
          <a:p>
            <a:r>
              <a:rPr lang="en-US" altLang="ko-KR" sz="1400" dirty="0" smtClean="0"/>
              <a:t>        mango100_keypad.driver-&gt;</a:t>
            </a:r>
            <a:r>
              <a:rPr lang="en-US" altLang="ko-KR" sz="1400" dirty="0" err="1" smtClean="0"/>
              <a:t>id.version</a:t>
            </a:r>
            <a:r>
              <a:rPr lang="en-US" altLang="ko-KR" sz="1400" dirty="0" smtClean="0"/>
              <a:t>      = 0x0001;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509120"/>
            <a:ext cx="6192688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# cat /proc/bus/input/devices</a:t>
            </a:r>
          </a:p>
          <a:p>
            <a:r>
              <a:rPr lang="en-US" altLang="ko-KR" sz="1200" dirty="0" smtClean="0"/>
              <a:t>I: Bus=0019 Vendor=16b4 Product=0701 Version=0001</a:t>
            </a:r>
          </a:p>
          <a:p>
            <a:r>
              <a:rPr lang="en-US" altLang="ko-KR" sz="1200" dirty="0" smtClean="0"/>
              <a:t>N: Name="mango100-keypad"</a:t>
            </a:r>
          </a:p>
          <a:p>
            <a:r>
              <a:rPr lang="en-US" altLang="ko-KR" sz="1200" dirty="0" smtClean="0"/>
              <a:t>P: Phys=mango100-keypad/input0</a:t>
            </a:r>
          </a:p>
          <a:p>
            <a:r>
              <a:rPr lang="en-US" altLang="ko-KR" sz="1200" dirty="0" smtClean="0"/>
              <a:t>S: </a:t>
            </a:r>
            <a:r>
              <a:rPr lang="en-US" altLang="ko-KR" sz="1200" dirty="0" err="1" smtClean="0"/>
              <a:t>Sysfs</a:t>
            </a:r>
            <a:r>
              <a:rPr lang="en-US" altLang="ko-KR" sz="1200" dirty="0" smtClean="0"/>
              <a:t>=/class/input/input0</a:t>
            </a:r>
          </a:p>
          <a:p>
            <a:r>
              <a:rPr lang="en-US" altLang="ko-KR" sz="1200" dirty="0" smtClean="0"/>
              <a:t>U: </a:t>
            </a:r>
            <a:r>
              <a:rPr lang="en-US" altLang="ko-KR" sz="1200" dirty="0" err="1" smtClean="0"/>
              <a:t>Uniq</a:t>
            </a:r>
            <a:r>
              <a:rPr lang="en-US" altLang="ko-KR" sz="1200" dirty="0" smtClean="0"/>
              <a:t>=</a:t>
            </a:r>
          </a:p>
          <a:p>
            <a:r>
              <a:rPr lang="en-US" altLang="ko-KR" sz="1200" dirty="0" smtClean="0"/>
              <a:t>H: Handlers=</a:t>
            </a:r>
            <a:r>
              <a:rPr lang="en-US" altLang="ko-KR" sz="1200" dirty="0" err="1" smtClean="0"/>
              <a:t>kbd</a:t>
            </a:r>
            <a:r>
              <a:rPr lang="en-US" altLang="ko-KR" sz="1200" dirty="0" smtClean="0"/>
              <a:t> event0</a:t>
            </a:r>
          </a:p>
          <a:p>
            <a:r>
              <a:rPr lang="en-US" altLang="ko-KR" sz="1200" dirty="0" smtClean="0"/>
              <a:t>B: EV=3</a:t>
            </a:r>
          </a:p>
          <a:p>
            <a:r>
              <a:rPr lang="en-US" altLang="ko-KR" sz="1200" dirty="0" smtClean="0"/>
              <a:t>B: KEY=40000800 0 0 0 0</a:t>
            </a:r>
          </a:p>
          <a:p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747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./drivers/input/keyboard/mango100_keypad.c </a:t>
            </a:r>
            <a:r>
              <a:rPr lang="ko-KR" altLang="en-US" sz="1400" dirty="0" smtClean="0"/>
              <a:t>소스에 </a:t>
            </a:r>
            <a:r>
              <a:rPr lang="en-US" altLang="ko-KR" sz="1400" dirty="0" smtClean="0"/>
              <a:t>mango100_keypad_prob</a:t>
            </a:r>
            <a:r>
              <a:rPr lang="ko-KR" altLang="en-US" sz="1400" dirty="0" smtClean="0"/>
              <a:t>함수에 정의</a:t>
            </a:r>
            <a:endParaRPr lang="ko-KR" altLang="en-US" sz="1400" dirty="0"/>
          </a:p>
        </p:txBody>
      </p:sp>
      <p:sp>
        <p:nvSpPr>
          <p:cNvPr id="7" name="설명선 1 6"/>
          <p:cNvSpPr/>
          <p:nvPr/>
        </p:nvSpPr>
        <p:spPr>
          <a:xfrm>
            <a:off x="7127776" y="2636912"/>
            <a:ext cx="2016224" cy="648072"/>
          </a:xfrm>
          <a:prstGeom prst="borderCallout1">
            <a:avLst>
              <a:gd name="adj1" fmla="val 18750"/>
              <a:gd name="adj2" fmla="val -8333"/>
              <a:gd name="adj3" fmla="val 39683"/>
              <a:gd name="adj4" fmla="val -278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#define BUS_HOST                0x19</a:t>
            </a:r>
          </a:p>
          <a:p>
            <a:pPr algn="ctr"/>
            <a:r>
              <a:rPr lang="en-US" altLang="ko-KR" sz="1100" dirty="0" smtClean="0"/>
              <a:t>./include/</a:t>
            </a:r>
            <a:r>
              <a:rPr lang="en-US" altLang="ko-KR" sz="1100" dirty="0" err="1" smtClean="0"/>
              <a:t>linux</a:t>
            </a:r>
            <a:r>
              <a:rPr lang="en-US" altLang="ko-KR" sz="1100" dirty="0" smtClean="0"/>
              <a:t>/</a:t>
            </a:r>
            <a:r>
              <a:rPr lang="en-US" altLang="ko-KR" sz="1100" dirty="0" err="1" smtClean="0"/>
              <a:t>input.h</a:t>
            </a:r>
            <a:endParaRPr lang="en-US" altLang="ko-KR" sz="1100" dirty="0" smtClean="0"/>
          </a:p>
          <a:p>
            <a:pPr algn="ctr"/>
            <a:endParaRPr lang="ko-KR" alt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36004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4008" y="1844824"/>
            <a:ext cx="3618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“Kernel hacking “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r>
              <a:rPr lang="en-US" altLang="ko-KR" dirty="0" smtClean="0"/>
              <a:t>CONFIG_TIMER_STATS=y </a:t>
            </a:r>
            <a:r>
              <a:rPr lang="ko-KR" altLang="en-US" dirty="0" smtClean="0"/>
              <a:t>로 설정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20" y="3212976"/>
            <a:ext cx="7248074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 </a:t>
            </a:r>
            <a:r>
              <a:rPr lang="en-US" altLang="ko-KR" sz="1400" b="1" dirty="0" smtClean="0"/>
              <a:t>echo 1 &gt; /proc/</a:t>
            </a:r>
            <a:r>
              <a:rPr lang="en-US" altLang="ko-KR" sz="1400" b="1" dirty="0" err="1" smtClean="0"/>
              <a:t>timer_stats</a:t>
            </a:r>
            <a:r>
              <a:rPr lang="en-US" altLang="ko-KR" sz="1400" b="1" dirty="0" smtClean="0"/>
              <a:t>    </a:t>
            </a:r>
          </a:p>
          <a:p>
            <a:r>
              <a:rPr lang="en-US" altLang="ko-KR" sz="1400" dirty="0" smtClean="0"/>
              <a:t># cat /proc/</a:t>
            </a:r>
            <a:r>
              <a:rPr lang="en-US" altLang="ko-KR" sz="1400" dirty="0" err="1" smtClean="0"/>
              <a:t>timer_stats</a:t>
            </a:r>
            <a:endParaRPr lang="en-US" altLang="ko-KR" sz="1400" dirty="0" smtClean="0"/>
          </a:p>
          <a:p>
            <a:r>
              <a:rPr lang="en-US" altLang="ko-KR" sz="1400" dirty="0" smtClean="0"/>
              <a:t>Timer Stats Version: v0.2</a:t>
            </a:r>
          </a:p>
          <a:p>
            <a:r>
              <a:rPr lang="en-US" altLang="ko-KR" sz="1400" dirty="0" smtClean="0"/>
              <a:t>Sample period: 2.911 s</a:t>
            </a:r>
          </a:p>
          <a:p>
            <a:r>
              <a:rPr lang="en-US" altLang="ko-KR" sz="1400" dirty="0" smtClean="0"/>
              <a:t>  291,     1 swapper          </a:t>
            </a:r>
            <a:r>
              <a:rPr lang="en-US" altLang="ko-KR" sz="1400" b="1" dirty="0" smtClean="0"/>
              <a:t>mango100_keypad_config (mango100_rd_timer_handler)</a:t>
            </a:r>
          </a:p>
          <a:p>
            <a:r>
              <a:rPr lang="en-US" altLang="ko-KR" sz="1400" dirty="0" smtClean="0"/>
              <a:t>    2,     1 swapper          </a:t>
            </a:r>
            <a:r>
              <a:rPr lang="en-US" altLang="ko-KR" sz="1400" dirty="0" err="1" smtClean="0"/>
              <a:t>schedule_delayed_work_on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delayed_work_timer_fn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    8,  1867 </a:t>
            </a:r>
            <a:r>
              <a:rPr lang="en-US" altLang="ko-KR" sz="1400" dirty="0" err="1" smtClean="0"/>
              <a:t>er.ServerThread</a:t>
            </a:r>
            <a:r>
              <a:rPr lang="en-US" altLang="ko-KR" sz="1400" dirty="0" smtClean="0"/>
              <a:t>  </a:t>
            </a:r>
            <a:r>
              <a:rPr lang="en-US" altLang="ko-KR" sz="1400" dirty="0" err="1" smtClean="0"/>
              <a:t>futex_wait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hrtimer_wakeup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    3,     1 swapper          </a:t>
            </a:r>
            <a:r>
              <a:rPr lang="en-US" altLang="ko-KR" sz="1400" dirty="0" err="1" smtClean="0"/>
              <a:t>phy_start_machine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phy_timer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    3,  1832 zygote           </a:t>
            </a:r>
            <a:r>
              <a:rPr lang="en-US" altLang="ko-KR" sz="1400" dirty="0" err="1" smtClean="0"/>
              <a:t>queue_delayed_work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delayed_work_timer_fn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    1,     0 swapper          </a:t>
            </a:r>
            <a:r>
              <a:rPr lang="en-US" altLang="ko-KR" sz="1400" dirty="0" err="1" smtClean="0"/>
              <a:t>page_writeback_init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wb_timer_fn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308 total events, 105.805 events/sec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3928" y="2852936"/>
            <a:ext cx="364580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To activate the collection of stats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949280"/>
            <a:ext cx="368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 </a:t>
            </a:r>
            <a:r>
              <a:rPr lang="en-US" altLang="ko-KR" b="1" dirty="0" smtClean="0"/>
              <a:t>echo 0 &gt; /proc/</a:t>
            </a:r>
            <a:r>
              <a:rPr lang="en-US" altLang="ko-KR" b="1" dirty="0" err="1" smtClean="0"/>
              <a:t>timer_stats</a:t>
            </a:r>
            <a:r>
              <a:rPr lang="en-US" altLang="ko-KR" b="1" dirty="0" smtClean="0"/>
              <a:t>    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5949280"/>
            <a:ext cx="259840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To stop collecting stats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Keypad driver flow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3568" y="2636912"/>
            <a:ext cx="35283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mango100_keypad.rd_timer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683568" y="3717032"/>
            <a:ext cx="35283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mango100_rd_timer_handler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683568" y="5085184"/>
            <a:ext cx="3528392" cy="7200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mango100_keypad_control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5004048" y="2636912"/>
            <a:ext cx="3528392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GET_KEYPAD_DATA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5076056" y="4005064"/>
            <a:ext cx="3528392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generate_keycode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5148064" y="5157192"/>
            <a:ext cx="3528392" cy="72008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input_report_key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에서 이벤트 발생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2132856"/>
            <a:ext cx="3888432" cy="2592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ko-KR" dirty="0" smtClean="0"/>
              <a:t>10ms </a:t>
            </a:r>
            <a:r>
              <a:rPr lang="ko-KR" altLang="en-US" dirty="0" smtClean="0"/>
              <a:t>마다 스캔 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827584" y="1268760"/>
            <a:ext cx="2880320" cy="5040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Button (Hardware)</a:t>
            </a:r>
            <a:endParaRPr lang="ko-KR" altLang="en-US" dirty="0"/>
          </a:p>
        </p:txBody>
      </p:sp>
      <p:cxnSp>
        <p:nvCxnSpPr>
          <p:cNvPr id="13" name="직선 화살표 연결선 12"/>
          <p:cNvCxnSpPr>
            <a:stCxn id="11" idx="2"/>
            <a:endCxn id="10" idx="0"/>
          </p:cNvCxnSpPr>
          <p:nvPr/>
        </p:nvCxnSpPr>
        <p:spPr>
          <a:xfrm rot="16200000" flipH="1">
            <a:off x="2195736" y="184482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rot="5400000">
            <a:off x="2375756" y="353701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endCxn id="6" idx="0"/>
          </p:cNvCxnSpPr>
          <p:nvPr/>
        </p:nvCxnSpPr>
        <p:spPr>
          <a:xfrm rot="5400000">
            <a:off x="2213738" y="4743146"/>
            <a:ext cx="57606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6" idx="3"/>
            <a:endCxn id="7" idx="1"/>
          </p:cNvCxnSpPr>
          <p:nvPr/>
        </p:nvCxnSpPr>
        <p:spPr>
          <a:xfrm flipV="1">
            <a:off x="4211960" y="2996952"/>
            <a:ext cx="792088" cy="24482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7" idx="2"/>
            <a:endCxn id="8" idx="0"/>
          </p:cNvCxnSpPr>
          <p:nvPr/>
        </p:nvCxnSpPr>
        <p:spPr>
          <a:xfrm rot="16200000" flipH="1">
            <a:off x="6480212" y="3645024"/>
            <a:ext cx="648072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꺾인 연결선 22"/>
          <p:cNvCxnSpPr>
            <a:stCxn id="8" idx="2"/>
            <a:endCxn id="9" idx="0"/>
          </p:cNvCxnSpPr>
          <p:nvPr/>
        </p:nvCxnSpPr>
        <p:spPr>
          <a:xfrm rot="16200000" flipH="1">
            <a:off x="6660232" y="4905164"/>
            <a:ext cx="432048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DEBUG PORT </a:t>
            </a:r>
            <a:r>
              <a:rPr lang="ko-KR" altLang="en-US" dirty="0" err="1" smtClean="0"/>
              <a:t>포팅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56792"/>
            <a:ext cx="498790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$(</a:t>
            </a:r>
            <a:r>
              <a:rPr lang="en-US" altLang="ko-KR" dirty="0" err="1" smtClean="0"/>
              <a:t>topdir</a:t>
            </a:r>
            <a:r>
              <a:rPr lang="en-US" altLang="ko-KR" dirty="0" smtClean="0"/>
              <a:t>)./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파일에서 </a:t>
            </a:r>
            <a:endParaRPr lang="en-US" altLang="ko-KR" dirty="0" smtClean="0"/>
          </a:p>
          <a:p>
            <a:r>
              <a:rPr lang="en-US" altLang="ko-KR" dirty="0" smtClean="0"/>
              <a:t>CONFIG_S3C_LOWLEVEL_UART_PORT=1</a:t>
            </a:r>
          </a:p>
          <a:p>
            <a:r>
              <a:rPr lang="en-US" altLang="ko-KR" dirty="0" smtClean="0"/>
              <a:t># CONFIG_SPLIT_ROOT_FILESYSTEM is not set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83557"/>
            <a:ext cx="4667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32040" y="2638653"/>
            <a:ext cx="4218719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Kernel configuration</a:t>
            </a:r>
            <a:r>
              <a:rPr lang="ko-KR" altLang="en-US" sz="1200" dirty="0" smtClean="0"/>
              <a:t>에서</a:t>
            </a:r>
            <a:endParaRPr lang="en-US" altLang="ko-KR" sz="1200" dirty="0" smtClean="0"/>
          </a:p>
          <a:p>
            <a:r>
              <a:rPr lang="en-US" altLang="ko-KR" sz="1200" dirty="0" smtClean="0"/>
              <a:t>“kernel hacking-&gt; S3C UART to use for low-level debug “</a:t>
            </a:r>
          </a:p>
          <a:p>
            <a:r>
              <a:rPr lang="ko-KR" altLang="en-US" sz="1200" dirty="0" smtClean="0"/>
              <a:t>에서 </a:t>
            </a:r>
            <a:r>
              <a:rPr lang="en-US" altLang="ko-KR" sz="1200" dirty="0" smtClean="0"/>
              <a:t>1 </a:t>
            </a:r>
            <a:r>
              <a:rPr lang="ko-KR" altLang="en-US" sz="1200" dirty="0" smtClean="0"/>
              <a:t>선택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3861048"/>
            <a:ext cx="6794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./arch/arm/plat-s3c/include/plat/</a:t>
            </a:r>
            <a:r>
              <a:rPr lang="en-US" altLang="ko-KR" sz="1200" dirty="0" err="1" smtClean="0"/>
              <a:t>uncompress.h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소스에 포함</a:t>
            </a:r>
            <a:endParaRPr lang="en-US" altLang="ko-KR" sz="1200" dirty="0" smtClean="0"/>
          </a:p>
          <a:p>
            <a:r>
              <a:rPr lang="en-US" altLang="ko-KR" sz="1200" dirty="0" smtClean="0"/>
              <a:t>#define </a:t>
            </a:r>
            <a:r>
              <a:rPr lang="en-US" altLang="ko-KR" sz="1200" dirty="0" err="1" smtClean="0"/>
              <a:t>uart_base</a:t>
            </a:r>
            <a:r>
              <a:rPr lang="en-US" altLang="ko-KR" sz="1200" dirty="0" smtClean="0"/>
              <a:t> S3C_PA_UART + (S3C_UART_OFFSET * CONFIG_S3C_LOWLEVEL_UART_PORT)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.</a:t>
            </a:r>
            <a:r>
              <a:rPr lang="en-US" altLang="ko-KR" sz="1200" dirty="0" err="1" smtClean="0"/>
              <a:t>dev_name</a:t>
            </a:r>
            <a:r>
              <a:rPr lang="en-US" altLang="ko-KR" sz="1200" dirty="0" smtClean="0"/>
              <a:t>       = "s3c2410_serial",</a:t>
            </a:r>
          </a:p>
          <a:p>
            <a:r>
              <a:rPr lang="en-US" altLang="ko-KR" sz="1200" dirty="0" smtClean="0"/>
              <a:t>./drivers/serial/</a:t>
            </a:r>
            <a:r>
              <a:rPr lang="en-US" altLang="ko-KR" sz="1200" dirty="0" err="1" smtClean="0"/>
              <a:t>samsung.c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에서 디바이스 이름을 수정 할 수 있습니다</a:t>
            </a:r>
            <a:r>
              <a:rPr lang="en-US" altLang="ko-KR" sz="1200" dirty="0" smtClean="0"/>
              <a:t>. </a:t>
            </a:r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1296144" cy="298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941168"/>
            <a:ext cx="48291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412776"/>
            <a:ext cx="6137642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Key button Map </a:t>
            </a:r>
            <a:r>
              <a:rPr lang="ko-KR" altLang="en-US" dirty="0" smtClean="0"/>
              <a:t>정의는 </a:t>
            </a:r>
            <a:r>
              <a:rPr lang="en-US" altLang="ko-KR" dirty="0" smtClean="0"/>
              <a:t>vendor\sec\mango100\mango100-keypad.kl</a:t>
            </a:r>
          </a:p>
          <a:p>
            <a:r>
              <a:rPr lang="en-US" altLang="ko-KR" dirty="0" smtClean="0"/>
              <a:t>frameworks/base/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/EventHub.cpp</a:t>
            </a:r>
            <a:r>
              <a:rPr lang="ko-KR" altLang="en-US" dirty="0" smtClean="0"/>
              <a:t>에 </a:t>
            </a:r>
            <a:r>
              <a:rPr lang="en-US" altLang="ko-KR" dirty="0" err="1" smtClean="0"/>
              <a:t>scan_dir,open_device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정의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068960"/>
            <a:ext cx="2829942" cy="138499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static const char *</a:t>
            </a:r>
            <a:r>
              <a:rPr lang="en-US" altLang="ko-KR" sz="1200" dirty="0" err="1" smtClean="0"/>
              <a:t>device_path</a:t>
            </a:r>
            <a:r>
              <a:rPr lang="en-US" altLang="ko-KR" sz="1200" dirty="0" smtClean="0"/>
              <a:t> = "/dev/input";</a:t>
            </a:r>
          </a:p>
          <a:p>
            <a:r>
              <a:rPr lang="en-US" altLang="ko-KR" sz="1200" dirty="0" err="1" smtClean="0"/>
              <a:t>bool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EventHub</a:t>
            </a:r>
            <a:r>
              <a:rPr lang="en-US" altLang="ko-KR" sz="1200" dirty="0" smtClean="0"/>
              <a:t>::</a:t>
            </a:r>
            <a:r>
              <a:rPr lang="en-US" altLang="ko-KR" sz="1200" dirty="0" err="1" smtClean="0"/>
              <a:t>openPlatformInput</a:t>
            </a:r>
            <a:r>
              <a:rPr lang="en-US" altLang="ko-KR" sz="1200" dirty="0" smtClean="0"/>
              <a:t>(void)</a:t>
            </a:r>
          </a:p>
          <a:p>
            <a:r>
              <a:rPr lang="en-US" altLang="ko-KR" sz="1200" dirty="0" smtClean="0"/>
              <a:t>{</a:t>
            </a:r>
          </a:p>
          <a:p>
            <a:r>
              <a:rPr lang="en-US" altLang="ko-KR" sz="1200" dirty="0" smtClean="0"/>
              <a:t>..</a:t>
            </a:r>
          </a:p>
          <a:p>
            <a:r>
              <a:rPr lang="en-US" altLang="ko-KR" sz="1200" dirty="0" smtClean="0"/>
              <a:t>   res = </a:t>
            </a:r>
            <a:r>
              <a:rPr lang="en-US" altLang="ko-KR" sz="1200" dirty="0" err="1" smtClean="0"/>
              <a:t>scan_dir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device_path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..</a:t>
            </a:r>
          </a:p>
          <a:p>
            <a:r>
              <a:rPr lang="en-US" altLang="ko-KR" sz="1200" dirty="0" smtClean="0"/>
              <a:t>}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579948"/>
            <a:ext cx="465973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EventHub</a:t>
            </a:r>
            <a:r>
              <a:rPr lang="en-US" altLang="ko-KR" dirty="0" smtClean="0"/>
              <a:t>::</a:t>
            </a:r>
            <a:r>
              <a:rPr lang="en-US" altLang="ko-KR" dirty="0" err="1" smtClean="0"/>
              <a:t>open_device</a:t>
            </a:r>
            <a:r>
              <a:rPr lang="en-US" altLang="ko-KR" dirty="0" smtClean="0"/>
              <a:t>(const char *</a:t>
            </a:r>
            <a:r>
              <a:rPr lang="en-US" altLang="ko-KR" dirty="0" err="1" smtClean="0"/>
              <a:t>deviceName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434445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KeyInputQueue</a:t>
            </a:r>
            <a:r>
              <a:rPr lang="en-US" altLang="ko-KR" dirty="0" smtClean="0"/>
              <a:t>( 1853): </a:t>
            </a:r>
            <a:r>
              <a:rPr lang="en-US" altLang="ko-KR" dirty="0" err="1" smtClean="0"/>
              <a:t>InputDeviceReader.run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996952"/>
            <a:ext cx="3985835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EventHub</a:t>
            </a:r>
            <a:r>
              <a:rPr lang="en-US" altLang="ko-KR" dirty="0" smtClean="0"/>
              <a:t>::</a:t>
            </a:r>
            <a:r>
              <a:rPr lang="en-US" altLang="ko-KR" dirty="0" err="1" smtClean="0"/>
              <a:t>scan_dir</a:t>
            </a:r>
            <a:r>
              <a:rPr lang="en-US" altLang="ko-KR" dirty="0" smtClean="0"/>
              <a:t>(const char *</a:t>
            </a:r>
            <a:r>
              <a:rPr lang="en-US" altLang="ko-KR" dirty="0" err="1" smtClean="0"/>
              <a:t>dirname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while((de = </a:t>
            </a:r>
            <a:r>
              <a:rPr lang="en-US" altLang="ko-KR" dirty="0" err="1" smtClean="0"/>
              <a:t>readdir</a:t>
            </a:r>
            <a:r>
              <a:rPr lang="en-US" altLang="ko-KR" dirty="0" smtClean="0"/>
              <a:t>(dir))) {</a:t>
            </a:r>
          </a:p>
          <a:p>
            <a:r>
              <a:rPr lang="en-US" altLang="ko-KR" dirty="0" smtClean="0"/>
              <a:t>      </a:t>
            </a:r>
            <a:r>
              <a:rPr lang="en-US" altLang="ko-KR" dirty="0" err="1" smtClean="0"/>
              <a:t>strcpy</a:t>
            </a:r>
            <a:r>
              <a:rPr lang="en-US" altLang="ko-KR" dirty="0" smtClean="0"/>
              <a:t>(filename, de-&gt;</a:t>
            </a:r>
            <a:r>
              <a:rPr lang="en-US" altLang="ko-KR" dirty="0" err="1" smtClean="0"/>
              <a:t>d_name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open_device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devname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}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7" idx="2"/>
          </p:cNvCxnSpPr>
          <p:nvPr/>
        </p:nvCxnSpPr>
        <p:spPr>
          <a:xfrm rot="5400000">
            <a:off x="2386397" y="2599559"/>
            <a:ext cx="494764" cy="444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5" idx="3"/>
            <a:endCxn id="8" idx="1"/>
          </p:cNvCxnSpPr>
          <p:nvPr/>
        </p:nvCxnSpPr>
        <p:spPr>
          <a:xfrm>
            <a:off x="3441502" y="3761458"/>
            <a:ext cx="1130498" cy="251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꺾인 연결선 13"/>
          <p:cNvCxnSpPr>
            <a:stCxn id="8" idx="2"/>
            <a:endCxn id="6" idx="0"/>
          </p:cNvCxnSpPr>
          <p:nvPr/>
        </p:nvCxnSpPr>
        <p:spPr>
          <a:xfrm rot="5400000">
            <a:off x="4441335" y="3456364"/>
            <a:ext cx="551671" cy="36954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317689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export ANDROID_ROOT /system</a:t>
            </a:r>
          </a:p>
          <a:p>
            <a:r>
              <a:rPr lang="en-US" altLang="ko-KR" dirty="0" smtClean="0"/>
              <a:t>/</a:t>
            </a:r>
            <a:r>
              <a:rPr lang="en-US" altLang="ko-KR" dirty="0" err="1" smtClean="0"/>
              <a:t>init.rc</a:t>
            </a:r>
            <a:r>
              <a:rPr lang="ko-KR" altLang="en-US" dirty="0" smtClean="0"/>
              <a:t>에 정의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149019"/>
            <a:ext cx="4302012" cy="43396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EventHub</a:t>
            </a:r>
            <a:r>
              <a:rPr lang="en-US" altLang="ko-KR" sz="1200" dirty="0" smtClean="0"/>
              <a:t>::</a:t>
            </a:r>
            <a:r>
              <a:rPr lang="en-US" altLang="ko-KR" sz="1200" dirty="0" err="1" smtClean="0"/>
              <a:t>open_device</a:t>
            </a:r>
            <a:r>
              <a:rPr lang="en-US" altLang="ko-KR" sz="1200" dirty="0" smtClean="0"/>
              <a:t>(const char *</a:t>
            </a:r>
            <a:r>
              <a:rPr lang="en-US" altLang="ko-KR" sz="1200" dirty="0" err="1" smtClean="0"/>
              <a:t>deviceName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  <a:p>
            <a:r>
              <a:rPr lang="en-US" altLang="ko-KR" sz="1200" dirty="0" smtClean="0"/>
              <a:t>{</a:t>
            </a:r>
          </a:p>
          <a:p>
            <a:r>
              <a:rPr lang="en-US" altLang="ko-KR" sz="1200" dirty="0" smtClean="0"/>
              <a:t>… </a:t>
            </a:r>
          </a:p>
          <a:p>
            <a:r>
              <a:rPr lang="en-US" altLang="ko-KR" sz="1200" dirty="0" smtClean="0"/>
              <a:t>const char* root = </a:t>
            </a:r>
            <a:r>
              <a:rPr lang="en-US" altLang="ko-KR" sz="1200" dirty="0" err="1" smtClean="0"/>
              <a:t>getenv</a:t>
            </a:r>
            <a:r>
              <a:rPr lang="en-US" altLang="ko-KR" sz="1200" dirty="0" smtClean="0"/>
              <a:t>("ANDROID_ROOT");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property_get</a:t>
            </a:r>
            <a:r>
              <a:rPr lang="en-US" altLang="ko-KR" sz="1200" dirty="0" smtClean="0"/>
              <a:t>("</a:t>
            </a:r>
            <a:r>
              <a:rPr lang="en-US" altLang="ko-KR" sz="1200" dirty="0" err="1" smtClean="0"/>
              <a:t>persist.sys.keylayout</a:t>
            </a:r>
            <a:r>
              <a:rPr lang="en-US" altLang="ko-KR" sz="1200" dirty="0" smtClean="0"/>
              <a:t>",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, "qwerty");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),</a:t>
            </a:r>
          </a:p>
          <a:p>
            <a:r>
              <a:rPr lang="en-US" altLang="ko-KR" sz="1200" dirty="0" smtClean="0"/>
              <a:t>                 "%s/</a:t>
            </a:r>
            <a:r>
              <a:rPr lang="en-US" altLang="ko-KR" sz="1200" dirty="0" err="1" smtClean="0"/>
              <a:t>usrkeylayout</a:t>
            </a:r>
            <a:r>
              <a:rPr lang="en-US" altLang="ko-KR" sz="1200" dirty="0" smtClean="0"/>
              <a:t>/%</a:t>
            </a:r>
            <a:r>
              <a:rPr lang="en-US" altLang="ko-KR" sz="1200" dirty="0" err="1" smtClean="0"/>
              <a:t>s.kl</a:t>
            </a:r>
            <a:r>
              <a:rPr lang="en-US" altLang="ko-KR" sz="1200" dirty="0" smtClean="0"/>
              <a:t>", root,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strcpy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devname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bool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defaultKeymap</a:t>
            </a:r>
            <a:r>
              <a:rPr lang="en-US" altLang="ko-KR" sz="1200" dirty="0" smtClean="0"/>
              <a:t> = access(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, R_OK);</a:t>
            </a:r>
          </a:p>
          <a:p>
            <a:r>
              <a:rPr lang="en-US" altLang="ko-KR" sz="1200" dirty="0" smtClean="0"/>
              <a:t>        if (</a:t>
            </a:r>
            <a:r>
              <a:rPr lang="en-US" altLang="ko-KR" sz="1200" dirty="0" err="1" smtClean="0"/>
              <a:t>defaultKeymap</a:t>
            </a:r>
            <a:r>
              <a:rPr lang="en-US" altLang="ko-KR" sz="1200" dirty="0" smtClean="0"/>
              <a:t>) {</a:t>
            </a:r>
          </a:p>
          <a:p>
            <a:r>
              <a:rPr lang="en-US" altLang="ko-KR" sz="1200" dirty="0" smtClean="0"/>
              <a:t>    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),</a:t>
            </a:r>
          </a:p>
          <a:p>
            <a:r>
              <a:rPr lang="en-US" altLang="ko-KR" sz="1200" dirty="0" smtClean="0"/>
              <a:t>                     "%s/</a:t>
            </a:r>
            <a:r>
              <a:rPr lang="en-US" altLang="ko-KR" sz="1200" dirty="0" err="1" smtClean="0"/>
              <a:t>usr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/%</a:t>
            </a:r>
            <a:r>
              <a:rPr lang="en-US" altLang="ko-KR" sz="1200" dirty="0" err="1" smtClean="0"/>
              <a:t>s.kl</a:t>
            </a:r>
            <a:r>
              <a:rPr lang="en-US" altLang="ko-KR" sz="1200" dirty="0" smtClean="0"/>
              <a:t>", root, "qwerty");</a:t>
            </a:r>
          </a:p>
          <a:p>
            <a:r>
              <a:rPr lang="en-US" altLang="ko-KR" sz="1200" dirty="0" smtClean="0"/>
              <a:t>            </a:t>
            </a:r>
            <a:r>
              <a:rPr lang="en-US" altLang="ko-KR" sz="1200" dirty="0" err="1" smtClean="0"/>
              <a:t>strcpy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devname</a:t>
            </a:r>
            <a:r>
              <a:rPr lang="en-US" altLang="ko-KR" sz="1200" dirty="0" smtClean="0"/>
              <a:t>, "qwerty");</a:t>
            </a:r>
          </a:p>
          <a:p>
            <a:r>
              <a:rPr lang="en-US" altLang="ko-KR" sz="1200" dirty="0" smtClean="0"/>
              <a:t>        }</a:t>
            </a:r>
          </a:p>
          <a:p>
            <a:r>
              <a:rPr lang="en-US" altLang="ko-KR" sz="1200" dirty="0" smtClean="0"/>
              <a:t>        LOGI("2:devname = %s,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 =%s, 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 = %s",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devname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       device-&gt;</a:t>
            </a:r>
            <a:r>
              <a:rPr lang="en-US" altLang="ko-KR" sz="1200" dirty="0" err="1" smtClean="0"/>
              <a:t>layoutMap</a:t>
            </a:r>
            <a:r>
              <a:rPr lang="en-US" altLang="ko-KR" sz="1200" dirty="0" smtClean="0"/>
              <a:t>-&gt;load(</a:t>
            </a:r>
            <a:r>
              <a:rPr lang="en-US" altLang="ko-KR" sz="1200" dirty="0" err="1" smtClean="0"/>
              <a:t>keylayoutFilename</a:t>
            </a:r>
            <a:r>
              <a:rPr lang="en-US" altLang="ko-KR" sz="1200" dirty="0" smtClean="0"/>
              <a:t>);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….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}</a:t>
            </a:r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852936"/>
            <a:ext cx="490788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I/</a:t>
            </a:r>
            <a:r>
              <a:rPr lang="en-US" altLang="ko-KR" dirty="0" err="1" smtClean="0"/>
              <a:t>EventHub</a:t>
            </a:r>
            <a:r>
              <a:rPr lang="en-US" altLang="ko-KR" dirty="0" smtClean="0"/>
              <a:t>( 1853): 2:devname = qwerty, </a:t>
            </a:r>
          </a:p>
          <a:p>
            <a:r>
              <a:rPr lang="en-US" altLang="ko-KR" dirty="0" err="1" smtClean="0"/>
              <a:t>keylayout</a:t>
            </a:r>
            <a:r>
              <a:rPr lang="en-US" altLang="ko-KR" dirty="0" smtClean="0"/>
              <a:t> =qwerty,</a:t>
            </a:r>
          </a:p>
          <a:p>
            <a:r>
              <a:rPr lang="en-US" altLang="ko-KR" dirty="0" smtClean="0"/>
              <a:t> </a:t>
            </a:r>
            <a:r>
              <a:rPr lang="en-US" altLang="ko-KR" dirty="0" err="1" smtClean="0"/>
              <a:t>keylayoutFilename</a:t>
            </a:r>
            <a:r>
              <a:rPr lang="en-US" altLang="ko-KR" dirty="0" smtClean="0"/>
              <a:t> = /system/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keylayout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qwerty.kl</a:t>
            </a:r>
            <a:endParaRPr lang="en-US" altLang="ko-KR" dirty="0" smtClean="0"/>
          </a:p>
          <a:p>
            <a:r>
              <a:rPr lang="en-US" altLang="ko-KR" dirty="0" smtClean="0"/>
              <a:t>-#</a:t>
            </a:r>
            <a:r>
              <a:rPr lang="en-US" altLang="ko-KR" dirty="0" err="1" smtClean="0"/>
              <a:t>logcat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명령으로 디버깅 메시지 출력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frameworks/base/</a:t>
            </a:r>
            <a:r>
              <a:rPr lang="en-US" altLang="ko-KR" dirty="0" err="1" smtClean="0"/>
              <a:t>libs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ui</a:t>
            </a:r>
            <a:r>
              <a:rPr lang="en-US" altLang="ko-KR" dirty="0" smtClean="0"/>
              <a:t>/EventHub.cpp</a:t>
            </a:r>
            <a:r>
              <a:rPr lang="ko-KR" altLang="en-US" dirty="0" smtClean="0"/>
              <a:t>파일에</a:t>
            </a:r>
            <a:endParaRPr lang="en-US" altLang="ko-KR" dirty="0" smtClean="0"/>
          </a:p>
          <a:p>
            <a:r>
              <a:rPr lang="en-US" altLang="ko-KR" dirty="0" err="1" smtClean="0"/>
              <a:t>EventHub</a:t>
            </a:r>
            <a:r>
              <a:rPr lang="en-US" altLang="ko-KR" dirty="0" smtClean="0"/>
              <a:t>::</a:t>
            </a:r>
            <a:r>
              <a:rPr lang="en-US" altLang="ko-KR" dirty="0" err="1" smtClean="0"/>
              <a:t>open_device</a:t>
            </a:r>
            <a:r>
              <a:rPr lang="ko-KR" altLang="en-US" dirty="0" smtClean="0"/>
              <a:t>함수에 정의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7341112" cy="2893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EventHub</a:t>
            </a:r>
            <a:r>
              <a:rPr lang="en-US" altLang="ko-KR" sz="1400" dirty="0" smtClean="0"/>
              <a:t>::</a:t>
            </a:r>
            <a:r>
              <a:rPr lang="en-US" altLang="ko-KR" sz="1400" dirty="0" err="1" smtClean="0"/>
              <a:t>open_device</a:t>
            </a:r>
            <a:r>
              <a:rPr lang="en-US" altLang="ko-KR" sz="1400" dirty="0" smtClean="0"/>
              <a:t>(const char *</a:t>
            </a:r>
            <a:r>
              <a:rPr lang="en-US" altLang="ko-KR" sz="1400" dirty="0" err="1" smtClean="0"/>
              <a:t>deviceName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 smtClean="0"/>
              <a:t>…</a:t>
            </a:r>
          </a:p>
          <a:p>
            <a:r>
              <a:rPr lang="en-US" altLang="ko-KR" sz="1400" dirty="0" smtClean="0"/>
              <a:t> LOGI("New keyboard: </a:t>
            </a:r>
            <a:r>
              <a:rPr lang="en-US" altLang="ko-KR" sz="1400" dirty="0" err="1" smtClean="0"/>
              <a:t>publicID</a:t>
            </a:r>
            <a:r>
              <a:rPr lang="en-US" altLang="ko-KR" sz="1400" dirty="0" smtClean="0"/>
              <a:t>=%d device-&gt;id=0x%x </a:t>
            </a:r>
            <a:r>
              <a:rPr lang="en-US" altLang="ko-KR" sz="1400" dirty="0" err="1" smtClean="0"/>
              <a:t>devname</a:t>
            </a:r>
            <a:r>
              <a:rPr lang="en-US" altLang="ko-KR" sz="1400" dirty="0" smtClean="0"/>
              <a:t>='%s' </a:t>
            </a:r>
            <a:r>
              <a:rPr lang="en-US" altLang="ko-KR" sz="1400" dirty="0" err="1" smtClean="0"/>
              <a:t>propName</a:t>
            </a:r>
            <a:r>
              <a:rPr lang="en-US" altLang="ko-KR" sz="1400" dirty="0" smtClean="0"/>
              <a:t>='%s' </a:t>
            </a:r>
            <a:r>
              <a:rPr lang="en-US" altLang="ko-KR" sz="1400" dirty="0" err="1" smtClean="0"/>
              <a:t>keylayout</a:t>
            </a:r>
            <a:r>
              <a:rPr lang="en-US" altLang="ko-KR" sz="1400" dirty="0" smtClean="0"/>
              <a:t>='%s'\n",</a:t>
            </a:r>
          </a:p>
          <a:p>
            <a:r>
              <a:rPr lang="en-US" altLang="ko-KR" sz="1400" dirty="0" smtClean="0"/>
              <a:t>                </a:t>
            </a:r>
            <a:r>
              <a:rPr lang="en-US" altLang="ko-KR" sz="1400" dirty="0" err="1" smtClean="0"/>
              <a:t>publicID</a:t>
            </a:r>
            <a:r>
              <a:rPr lang="en-US" altLang="ko-KR" sz="1400" dirty="0" smtClean="0"/>
              <a:t>, device-&gt;id, name, </a:t>
            </a:r>
            <a:r>
              <a:rPr lang="en-US" altLang="ko-KR" sz="1400" dirty="0" err="1" smtClean="0"/>
              <a:t>propName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keylayoutFilename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    }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LOGI("New device: path=%s name=%s id=0x%x (of 0x%x) index=%d </a:t>
            </a:r>
            <a:r>
              <a:rPr lang="en-US" altLang="ko-KR" sz="1400" dirty="0" err="1" smtClean="0"/>
              <a:t>fd</a:t>
            </a:r>
            <a:r>
              <a:rPr lang="en-US" altLang="ko-KR" sz="1400" dirty="0" smtClean="0"/>
              <a:t>=%d classes=0x%x\n",</a:t>
            </a:r>
          </a:p>
          <a:p>
            <a:r>
              <a:rPr lang="en-US" altLang="ko-KR" sz="1400" dirty="0" smtClean="0"/>
              <a:t>         </a:t>
            </a:r>
            <a:r>
              <a:rPr lang="en-US" altLang="ko-KR" sz="1400" dirty="0" err="1" smtClean="0"/>
              <a:t>deviceName</a:t>
            </a:r>
            <a:r>
              <a:rPr lang="en-US" altLang="ko-KR" sz="1400" dirty="0" smtClean="0"/>
              <a:t>, name, device-&gt;id, </a:t>
            </a:r>
            <a:r>
              <a:rPr lang="en-US" altLang="ko-KR" sz="1400" dirty="0" err="1" smtClean="0"/>
              <a:t>mNumDevicesById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mFDCount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fd</a:t>
            </a:r>
            <a:r>
              <a:rPr lang="en-US" altLang="ko-KR" sz="1400" dirty="0" smtClean="0"/>
              <a:t>, device-&gt;classes);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LOGV("Adding device %s %p at %d, id = %d, classes = 0x%x\n",</a:t>
            </a:r>
          </a:p>
          <a:p>
            <a:r>
              <a:rPr lang="en-US" altLang="ko-KR" sz="1400" dirty="0" smtClean="0"/>
              <a:t>         </a:t>
            </a:r>
            <a:r>
              <a:rPr lang="en-US" altLang="ko-KR" sz="1400" dirty="0" err="1" smtClean="0"/>
              <a:t>deviceName</a:t>
            </a:r>
            <a:r>
              <a:rPr lang="en-US" altLang="ko-KR" sz="1400" dirty="0" smtClean="0"/>
              <a:t>, device, </a:t>
            </a:r>
            <a:r>
              <a:rPr lang="en-US" altLang="ko-KR" sz="1400" dirty="0" err="1" smtClean="0"/>
              <a:t>mFDCount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devid</a:t>
            </a:r>
            <a:r>
              <a:rPr lang="en-US" altLang="ko-KR" sz="1400" dirty="0" smtClean="0"/>
              <a:t>, device-&gt;classes);</a:t>
            </a:r>
          </a:p>
          <a:p>
            <a:r>
              <a:rPr lang="en-US" altLang="ko-KR" sz="1400" dirty="0" smtClean="0"/>
              <a:t>}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974267"/>
            <a:ext cx="780040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frameworks/base/</a:t>
            </a:r>
            <a:r>
              <a:rPr lang="en-US" altLang="ko-KR" sz="1200" dirty="0" err="1" smtClean="0"/>
              <a:t>libs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ui</a:t>
            </a:r>
            <a:r>
              <a:rPr lang="en-US" altLang="ko-KR" sz="1200" dirty="0" smtClean="0"/>
              <a:t>/EventHub.cpp </a:t>
            </a:r>
            <a:r>
              <a:rPr lang="ko-KR" altLang="en-US" sz="1200" dirty="0" smtClean="0"/>
              <a:t>에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 </a:t>
            </a:r>
            <a:r>
              <a:rPr lang="en-US" altLang="ko-KR" sz="1200" dirty="0" err="1" smtClean="0"/>
              <a:t>open_device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정의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logcat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명령으로 출력 결과 </a:t>
            </a:r>
            <a:endParaRPr lang="en-US" altLang="ko-KR" sz="1200" dirty="0" smtClean="0"/>
          </a:p>
          <a:p>
            <a:r>
              <a:rPr lang="en-US" altLang="ko-KR" sz="1200" dirty="0" smtClean="0"/>
              <a:t>I/</a:t>
            </a:r>
            <a:r>
              <a:rPr lang="en-US" altLang="ko-KR" sz="1200" dirty="0" err="1" smtClean="0"/>
              <a:t>EventHub</a:t>
            </a:r>
            <a:r>
              <a:rPr lang="en-US" altLang="ko-KR" sz="1200" dirty="0" smtClean="0"/>
              <a:t>( 1853): New keyboard: </a:t>
            </a:r>
            <a:r>
              <a:rPr lang="en-US" altLang="ko-KR" sz="1200" dirty="0" err="1" smtClean="0"/>
              <a:t>publicID</a:t>
            </a:r>
            <a:r>
              <a:rPr lang="en-US" altLang="ko-KR" sz="1200" dirty="0" smtClean="0"/>
              <a:t>=65537 device-&gt;id=0x10001 </a:t>
            </a:r>
          </a:p>
          <a:p>
            <a:r>
              <a:rPr lang="en-US" altLang="ko-KR" sz="1200" dirty="0" err="1" smtClean="0"/>
              <a:t>devname</a:t>
            </a:r>
            <a:r>
              <a:rPr lang="en-US" altLang="ko-KR" sz="1200" dirty="0" smtClean="0"/>
              <a:t>='mango100-keypad' </a:t>
            </a:r>
            <a:r>
              <a:rPr lang="en-US" altLang="ko-KR" sz="1200" dirty="0" err="1" smtClean="0"/>
              <a:t>propName</a:t>
            </a:r>
            <a:r>
              <a:rPr lang="en-US" altLang="ko-KR" sz="1200" dirty="0" smtClean="0"/>
              <a:t>='hw.keyboards.65537.devname' 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='/system/</a:t>
            </a:r>
            <a:r>
              <a:rPr lang="en-US" altLang="ko-KR" sz="1200" dirty="0" err="1" smtClean="0"/>
              <a:t>usr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keylayout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qwerty.kl</a:t>
            </a:r>
            <a:r>
              <a:rPr lang="en-US" altLang="ko-KR" sz="1200" dirty="0" smtClean="0"/>
              <a:t>'</a:t>
            </a:r>
          </a:p>
          <a:p>
            <a:r>
              <a:rPr lang="en-US" altLang="ko-KR" sz="1200" dirty="0" smtClean="0"/>
              <a:t>I/</a:t>
            </a:r>
            <a:r>
              <a:rPr lang="en-US" altLang="ko-KR" sz="1200" dirty="0" err="1" smtClean="0"/>
              <a:t>EventHub</a:t>
            </a:r>
            <a:r>
              <a:rPr lang="en-US" altLang="ko-KR" sz="1200" dirty="0" smtClean="0"/>
              <a:t>( 1853): New device: path=/dev/input/event0 name=mango100-keypad id=0x10001 (of 0x2) index=2 </a:t>
            </a:r>
            <a:r>
              <a:rPr lang="en-US" altLang="ko-KR" sz="1200" dirty="0" err="1" smtClean="0"/>
              <a:t>fd</a:t>
            </a:r>
            <a:r>
              <a:rPr lang="en-US" altLang="ko-KR" sz="1200" dirty="0" smtClean="0"/>
              <a:t>=58 classes=0x1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4570675" cy="47089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Thread </a:t>
            </a:r>
            <a:r>
              <a:rPr lang="en-US" altLang="ko-KR" sz="1200" dirty="0" err="1" smtClean="0"/>
              <a:t>mThread</a:t>
            </a:r>
            <a:r>
              <a:rPr lang="en-US" altLang="ko-KR" sz="1200" dirty="0" smtClean="0"/>
              <a:t> = new Thread("</a:t>
            </a:r>
            <a:r>
              <a:rPr lang="en-US" altLang="ko-KR" sz="1200" dirty="0" err="1" smtClean="0"/>
              <a:t>InputDeviceReader</a:t>
            </a:r>
            <a:r>
              <a:rPr lang="en-US" altLang="ko-KR" sz="1200" dirty="0" smtClean="0"/>
              <a:t>") {</a:t>
            </a:r>
          </a:p>
          <a:p>
            <a:r>
              <a:rPr lang="en-US" altLang="ko-KR" sz="1200" dirty="0" smtClean="0"/>
              <a:t>        public void run() {</a:t>
            </a:r>
          </a:p>
          <a:p>
            <a:r>
              <a:rPr lang="en-US" altLang="ko-KR" sz="1200" dirty="0" smtClean="0"/>
              <a:t>            if (DEBUG) </a:t>
            </a:r>
            <a:r>
              <a:rPr lang="en-US" altLang="ko-KR" sz="1200" dirty="0" err="1" smtClean="0"/>
              <a:t>Log.v</a:t>
            </a:r>
            <a:r>
              <a:rPr lang="en-US" altLang="ko-KR" sz="1200" dirty="0" smtClean="0"/>
              <a:t>(TAG, "</a:t>
            </a:r>
            <a:r>
              <a:rPr lang="en-US" altLang="ko-KR" sz="1200" dirty="0" err="1" smtClean="0"/>
              <a:t>InputDeviceReader.run</a:t>
            </a:r>
            <a:r>
              <a:rPr lang="en-US" altLang="ko-KR" sz="1200" dirty="0" smtClean="0"/>
              <a:t>()");</a:t>
            </a:r>
          </a:p>
          <a:p>
            <a:r>
              <a:rPr lang="en-US" altLang="ko-KR" sz="1200" dirty="0" smtClean="0"/>
              <a:t>            </a:t>
            </a:r>
            <a:r>
              <a:rPr lang="en-US" altLang="ko-KR" sz="1200" dirty="0" err="1" smtClean="0"/>
              <a:t>android.os.Process.setThreadPriority</a:t>
            </a:r>
            <a:r>
              <a:rPr lang="en-US" altLang="ko-KR" sz="1200" dirty="0" smtClean="0"/>
              <a:t>(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android.os.Process.THREAD_PRIORITY_URGENT_DISPLAY</a:t>
            </a:r>
            <a:r>
              <a:rPr lang="en-US" altLang="ko-KR" sz="1200" dirty="0" smtClean="0"/>
              <a:t>);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</a:t>
            </a:r>
            <a:r>
              <a:rPr lang="en-US" altLang="ko-KR" sz="1200" dirty="0" err="1" smtClean="0"/>
              <a:t>RawInputEvent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ev</a:t>
            </a:r>
            <a:r>
              <a:rPr lang="en-US" altLang="ko-KR" sz="1200" dirty="0" smtClean="0"/>
              <a:t> = new </a:t>
            </a:r>
            <a:r>
              <a:rPr lang="en-US" altLang="ko-KR" sz="1200" dirty="0" err="1" smtClean="0"/>
              <a:t>RawInputEvent</a:t>
            </a:r>
            <a:r>
              <a:rPr lang="en-US" altLang="ko-KR" sz="1200" dirty="0" smtClean="0"/>
              <a:t>();</a:t>
            </a:r>
          </a:p>
          <a:p>
            <a:r>
              <a:rPr lang="en-US" altLang="ko-KR" sz="1200" dirty="0" smtClean="0"/>
              <a:t>            while (true) {</a:t>
            </a:r>
          </a:p>
          <a:p>
            <a:r>
              <a:rPr lang="en-US" altLang="ko-KR" sz="1200" dirty="0" smtClean="0"/>
              <a:t>                try {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InputDevice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di</a:t>
            </a:r>
            <a:r>
              <a:rPr lang="en-US" altLang="ko-KR" sz="1200" dirty="0" smtClean="0"/>
              <a:t>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        // block, doesn't release the monitor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readEvent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ev</a:t>
            </a:r>
            <a:r>
              <a:rPr lang="en-US" altLang="ko-KR" sz="1200" dirty="0" smtClean="0"/>
              <a:t>);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boolean</a:t>
            </a:r>
            <a:r>
              <a:rPr lang="en-US" altLang="ko-KR" sz="1200" dirty="0" smtClean="0"/>
              <a:t> send = false;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boolean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configChanged</a:t>
            </a:r>
            <a:r>
              <a:rPr lang="en-US" altLang="ko-KR" sz="1200" dirty="0" smtClean="0"/>
              <a:t> = false;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            if (true) {</a:t>
            </a:r>
          </a:p>
          <a:p>
            <a:r>
              <a:rPr lang="en-US" altLang="ko-KR" sz="1200" dirty="0" smtClean="0"/>
              <a:t>                        </a:t>
            </a:r>
            <a:r>
              <a:rPr lang="en-US" altLang="ko-KR" sz="1200" dirty="0" err="1" smtClean="0"/>
              <a:t>Log.i</a:t>
            </a:r>
            <a:r>
              <a:rPr lang="en-US" altLang="ko-KR" sz="1200" dirty="0" smtClean="0"/>
              <a:t>(TAG, "Input event: dev=0x"</a:t>
            </a:r>
          </a:p>
          <a:p>
            <a:r>
              <a:rPr lang="en-US" altLang="ko-KR" sz="1200" dirty="0" smtClean="0"/>
              <a:t>                                + </a:t>
            </a:r>
            <a:r>
              <a:rPr lang="en-US" altLang="ko-KR" sz="1200" dirty="0" err="1" smtClean="0"/>
              <a:t>Integer.toHexString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ev.deviceId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                                + " type=0x" + </a:t>
            </a:r>
            <a:r>
              <a:rPr lang="en-US" altLang="ko-KR" sz="1200" dirty="0" err="1" smtClean="0"/>
              <a:t>Integer.toHexString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ev.type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                                + " </a:t>
            </a:r>
            <a:r>
              <a:rPr lang="en-US" altLang="ko-KR" sz="1200" dirty="0" err="1" smtClean="0"/>
              <a:t>scancode</a:t>
            </a:r>
            <a:r>
              <a:rPr lang="en-US" altLang="ko-KR" sz="1200" dirty="0" smtClean="0"/>
              <a:t>=" + </a:t>
            </a:r>
            <a:r>
              <a:rPr lang="en-US" altLang="ko-KR" sz="1200" dirty="0" err="1" smtClean="0"/>
              <a:t>ev.scancode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                 + " </a:t>
            </a:r>
            <a:r>
              <a:rPr lang="en-US" altLang="ko-KR" sz="1200" dirty="0" err="1" smtClean="0"/>
              <a:t>keycode</a:t>
            </a:r>
            <a:r>
              <a:rPr lang="en-US" altLang="ko-KR" sz="1200" dirty="0" smtClean="0"/>
              <a:t>=" + </a:t>
            </a:r>
            <a:r>
              <a:rPr lang="en-US" altLang="ko-KR" sz="1200" dirty="0" err="1" smtClean="0"/>
              <a:t>ev.keycode</a:t>
            </a:r>
            <a:endParaRPr lang="en-US" altLang="ko-KR" sz="1200" dirty="0" smtClean="0"/>
          </a:p>
          <a:p>
            <a:r>
              <a:rPr lang="en-US" altLang="ko-KR" sz="1200" dirty="0" smtClean="0"/>
              <a:t>                                + " value=" + </a:t>
            </a:r>
            <a:r>
              <a:rPr lang="en-US" altLang="ko-KR" sz="1200" dirty="0" err="1" smtClean="0"/>
              <a:t>ev.value</a:t>
            </a:r>
            <a:r>
              <a:rPr lang="en-US" altLang="ko-KR" sz="1200" dirty="0" smtClean="0"/>
              <a:t>);</a:t>
            </a:r>
          </a:p>
          <a:p>
            <a:r>
              <a:rPr lang="en-US" altLang="ko-KR" sz="1200" dirty="0" smtClean="0"/>
              <a:t>                    }</a:t>
            </a:r>
          </a:p>
        </p:txBody>
      </p:sp>
      <p:sp>
        <p:nvSpPr>
          <p:cNvPr id="6" name="타원 5"/>
          <p:cNvSpPr/>
          <p:nvPr/>
        </p:nvSpPr>
        <p:spPr>
          <a:xfrm>
            <a:off x="611560" y="2924944"/>
            <a:ext cx="3168352" cy="3168352"/>
          </a:xfrm>
          <a:prstGeom prst="ellipse">
            <a:avLst/>
          </a:prstGeom>
          <a:solidFill>
            <a:srgbClr val="00B0F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설명선 1 6"/>
          <p:cNvSpPr/>
          <p:nvPr/>
        </p:nvSpPr>
        <p:spPr>
          <a:xfrm>
            <a:off x="5436096" y="1412776"/>
            <a:ext cx="1656184" cy="504056"/>
          </a:xfrm>
          <a:prstGeom prst="borderCallout1">
            <a:avLst>
              <a:gd name="adj1" fmla="val 18750"/>
              <a:gd name="adj2" fmla="val -8333"/>
              <a:gd name="adj3" fmla="val 454208"/>
              <a:gd name="adj4" fmla="val -146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Key Event </a:t>
            </a:r>
            <a:r>
              <a:rPr lang="ko-KR" altLang="en-US" sz="1400" dirty="0" smtClean="0"/>
              <a:t>처리 </a:t>
            </a:r>
            <a:r>
              <a:rPr lang="en-US" altLang="ko-KR" sz="1400" dirty="0" smtClean="0"/>
              <a:t>Thread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3068960"/>
            <a:ext cx="3521862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logcat</a:t>
            </a:r>
            <a:r>
              <a:rPr lang="en-US" altLang="ko-KR" dirty="0" smtClean="0"/>
              <a:t> </a:t>
            </a:r>
            <a:r>
              <a:rPr lang="ko-KR" altLang="en-US" dirty="0" smtClean="0"/>
              <a:t>메시지</a:t>
            </a:r>
            <a:endParaRPr lang="en-US" altLang="ko-KR" dirty="0" smtClean="0"/>
          </a:p>
          <a:p>
            <a:r>
              <a:rPr lang="en-US" altLang="ko-KR" dirty="0" smtClean="0"/>
              <a:t>I/</a:t>
            </a:r>
            <a:r>
              <a:rPr lang="en-US" altLang="ko-KR" dirty="0" err="1" smtClean="0"/>
              <a:t>KeyInputQueue</a:t>
            </a:r>
            <a:r>
              <a:rPr lang="en-US" altLang="ko-KR" dirty="0" smtClean="0"/>
              <a:t>( 1853): Input event: </a:t>
            </a:r>
          </a:p>
          <a:p>
            <a:r>
              <a:rPr lang="en-US" altLang="ko-KR" dirty="0" smtClean="0"/>
              <a:t>dev=0x10001 type=0x1 </a:t>
            </a:r>
            <a:r>
              <a:rPr lang="en-US" altLang="ko-KR" dirty="0" err="1" smtClean="0"/>
              <a:t>scancode</a:t>
            </a:r>
            <a:r>
              <a:rPr lang="en-US" altLang="ko-KR" dirty="0" smtClean="0"/>
              <a:t>=158</a:t>
            </a:r>
          </a:p>
          <a:p>
            <a:r>
              <a:rPr lang="en-US" altLang="ko-KR" dirty="0" smtClean="0"/>
              <a:t> </a:t>
            </a:r>
            <a:r>
              <a:rPr lang="en-US" altLang="ko-KR" dirty="0" err="1" smtClean="0"/>
              <a:t>keycode</a:t>
            </a:r>
            <a:r>
              <a:rPr lang="en-US" altLang="ko-KR" dirty="0" smtClean="0"/>
              <a:t>=4 value=1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4797152"/>
            <a:ext cx="3751989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Mango100-keypad.kl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scancode</a:t>
            </a:r>
            <a:r>
              <a:rPr lang="ko-KR" altLang="en-US" dirty="0" smtClean="0"/>
              <a:t>값 일치</a:t>
            </a:r>
            <a:endParaRPr lang="en-US" altLang="ko-KR" dirty="0" smtClean="0"/>
          </a:p>
          <a:p>
            <a:r>
              <a:rPr lang="en-US" altLang="ko-KR" dirty="0" smtClean="0"/>
              <a:t>BACK </a:t>
            </a:r>
            <a:r>
              <a:rPr lang="ko-KR" altLang="en-US" dirty="0" smtClean="0"/>
              <a:t>키 수행이 됨</a:t>
            </a:r>
            <a:endParaRPr lang="en-US" altLang="ko-KR" dirty="0" smtClean="0"/>
          </a:p>
          <a:p>
            <a:r>
              <a:rPr lang="en-US" altLang="ko-KR" dirty="0" smtClean="0"/>
              <a:t>./frameworks/base/services/java/</a:t>
            </a:r>
          </a:p>
          <a:p>
            <a:r>
              <a:rPr lang="en-US" altLang="ko-KR" dirty="0" smtClean="0"/>
              <a:t>com/android/server/KeyInputQueue.java</a:t>
            </a:r>
          </a:p>
          <a:p>
            <a:r>
              <a:rPr lang="ko-KR" altLang="en-US" dirty="0" smtClean="0"/>
              <a:t>파일에 정의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3343929" cy="1785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Thread </a:t>
            </a:r>
            <a:r>
              <a:rPr lang="en-US" altLang="ko-KR" sz="1200" dirty="0" err="1" smtClean="0"/>
              <a:t>mThread</a:t>
            </a:r>
            <a:r>
              <a:rPr lang="en-US" altLang="ko-KR" sz="1200" dirty="0" smtClean="0"/>
              <a:t> = new Thread("</a:t>
            </a:r>
            <a:r>
              <a:rPr lang="en-US" altLang="ko-KR" sz="1200" dirty="0" err="1" smtClean="0"/>
              <a:t>InputDeviceReader</a:t>
            </a:r>
            <a:r>
              <a:rPr lang="en-US" altLang="ko-KR" sz="1200" dirty="0" smtClean="0"/>
              <a:t>") {</a:t>
            </a:r>
          </a:p>
          <a:p>
            <a:r>
              <a:rPr lang="en-US" altLang="ko-KR" sz="1200" dirty="0" smtClean="0"/>
              <a:t>…..</a:t>
            </a:r>
          </a:p>
          <a:p>
            <a:r>
              <a:rPr lang="en-US" altLang="ko-KR" sz="1200" dirty="0" smtClean="0"/>
              <a:t>while (true) {</a:t>
            </a:r>
          </a:p>
          <a:p>
            <a:r>
              <a:rPr lang="en-US" altLang="ko-KR" sz="1200" dirty="0" smtClean="0"/>
              <a:t>                try {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InputDevice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di</a:t>
            </a:r>
            <a:r>
              <a:rPr lang="en-US" altLang="ko-KR" sz="1200" dirty="0" smtClean="0"/>
              <a:t>;</a:t>
            </a:r>
          </a:p>
          <a:p>
            <a:r>
              <a:rPr lang="en-US" altLang="ko-KR" sz="1200" dirty="0" smtClean="0"/>
              <a:t>                    // block, doesn't release the monitor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400" b="1" dirty="0" err="1" smtClean="0"/>
              <a:t>readEvent</a:t>
            </a:r>
            <a:r>
              <a:rPr lang="en-US" altLang="ko-KR" sz="1400" b="1" dirty="0" smtClean="0"/>
              <a:t>(</a:t>
            </a:r>
            <a:r>
              <a:rPr lang="en-US" altLang="ko-KR" sz="1400" b="1" dirty="0" err="1" smtClean="0"/>
              <a:t>ev</a:t>
            </a:r>
            <a:r>
              <a:rPr lang="en-US" altLang="ko-KR" sz="1400" b="1" dirty="0" smtClean="0"/>
              <a:t>);</a:t>
            </a:r>
          </a:p>
          <a:p>
            <a:r>
              <a:rPr lang="en-US" altLang="ko-KR" sz="1200" dirty="0" smtClean="0"/>
              <a:t>……</a:t>
            </a:r>
          </a:p>
          <a:p>
            <a:endParaRPr lang="en-US" altLang="ko-KR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8"/>
            <a:ext cx="3960440" cy="52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24944"/>
            <a:ext cx="3919711" cy="338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1484784"/>
            <a:ext cx="4067944" cy="273630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ko-KR" sz="1400" dirty="0" smtClean="0"/>
              <a:t>frameworks/base/services/java/com/android/server/KeyInputQueue.java</a:t>
            </a:r>
          </a:p>
          <a:p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1340768"/>
            <a:ext cx="4320480" cy="5184576"/>
          </a:xfrm>
          <a:prstGeom prst="rect">
            <a:avLst/>
          </a:prstGeom>
          <a:solidFill>
            <a:srgbClr val="FFC000">
              <a:alpha val="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normAutofit/>
          </a:bodyPr>
          <a:lstStyle/>
          <a:p>
            <a:r>
              <a:rPr lang="en-US" altLang="ko-KR" dirty="0" smtClean="0"/>
              <a:t>frameworks/base/services/</a:t>
            </a:r>
            <a:r>
              <a:rPr lang="en-US" altLang="ko-KR" dirty="0" err="1" smtClean="0"/>
              <a:t>jni</a:t>
            </a:r>
            <a:r>
              <a:rPr lang="en-US" altLang="ko-KR" dirty="0" smtClean="0"/>
              <a:t>/</a:t>
            </a:r>
          </a:p>
          <a:p>
            <a:r>
              <a:rPr lang="en-US" altLang="ko-KR" dirty="0" smtClean="0"/>
              <a:t>com_android_server_KeyInputQueue.cpp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2267744" y="2420888"/>
            <a:ext cx="280831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4237827" cy="249299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public final </a:t>
            </a:r>
            <a:r>
              <a:rPr lang="en-US" altLang="ko-KR" sz="1200" dirty="0" err="1" smtClean="0"/>
              <a:t>boolean</a:t>
            </a:r>
            <a:r>
              <a:rPr lang="en-US" altLang="ko-KR" sz="1200" dirty="0" smtClean="0"/>
              <a:t> dispatch(Callback receiver, </a:t>
            </a:r>
            <a:r>
              <a:rPr lang="en-US" altLang="ko-KR" sz="1200" dirty="0" err="1" smtClean="0"/>
              <a:t>DispatcherState</a:t>
            </a:r>
            <a:r>
              <a:rPr lang="en-US" altLang="ko-KR" sz="1200" dirty="0" smtClean="0"/>
              <a:t> state,</a:t>
            </a:r>
          </a:p>
          <a:p>
            <a:r>
              <a:rPr lang="en-US" altLang="ko-KR" sz="1200" dirty="0" smtClean="0"/>
              <a:t>            Object target) {</a:t>
            </a:r>
          </a:p>
          <a:p>
            <a:r>
              <a:rPr lang="en-US" altLang="ko-KR" sz="1200" dirty="0" smtClean="0"/>
              <a:t>        switch (</a:t>
            </a:r>
            <a:r>
              <a:rPr lang="en-US" altLang="ko-KR" sz="1200" dirty="0" err="1" smtClean="0"/>
              <a:t>mAction</a:t>
            </a:r>
            <a:r>
              <a:rPr lang="en-US" altLang="ko-KR" sz="1200" dirty="0" smtClean="0"/>
              <a:t>) {</a:t>
            </a:r>
          </a:p>
          <a:p>
            <a:r>
              <a:rPr lang="en-US" altLang="ko-KR" sz="1200" dirty="0" smtClean="0"/>
              <a:t>….</a:t>
            </a:r>
          </a:p>
          <a:p>
            <a:r>
              <a:rPr lang="en-US" altLang="ko-KR" sz="1200" dirty="0" smtClean="0"/>
              <a:t>case ACTION_UP:</a:t>
            </a:r>
          </a:p>
          <a:p>
            <a:r>
              <a:rPr lang="en-US" altLang="ko-KR" sz="1200" dirty="0" smtClean="0"/>
              <a:t>                if (DEBUG) </a:t>
            </a:r>
            <a:r>
              <a:rPr lang="en-US" altLang="ko-KR" sz="1200" dirty="0" err="1" smtClean="0"/>
              <a:t>Log.v</a:t>
            </a:r>
            <a:r>
              <a:rPr lang="en-US" altLang="ko-KR" sz="1200" dirty="0" smtClean="0"/>
              <a:t>(TAG, "Key up to " + target + " in " + state</a:t>
            </a:r>
          </a:p>
          <a:p>
            <a:r>
              <a:rPr lang="en-US" altLang="ko-KR" sz="1200" dirty="0" smtClean="0"/>
              <a:t>                        + ": " + this);</a:t>
            </a:r>
          </a:p>
          <a:p>
            <a:r>
              <a:rPr lang="en-US" altLang="ko-KR" sz="1200" dirty="0" smtClean="0"/>
              <a:t>                if (state != null) {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state.handleUpEvent</a:t>
            </a:r>
            <a:r>
              <a:rPr lang="en-US" altLang="ko-KR" sz="1200" dirty="0" smtClean="0"/>
              <a:t>(this);</a:t>
            </a:r>
          </a:p>
          <a:p>
            <a:r>
              <a:rPr lang="en-US" altLang="ko-KR" sz="1200" dirty="0" smtClean="0"/>
              <a:t>                }</a:t>
            </a:r>
          </a:p>
          <a:p>
            <a:r>
              <a:rPr lang="en-US" altLang="ko-KR" sz="1200" dirty="0" smtClean="0"/>
              <a:t>                return </a:t>
            </a:r>
            <a:r>
              <a:rPr lang="en-US" altLang="ko-KR" sz="1200" dirty="0" err="1" smtClean="0"/>
              <a:t>receiver.onKeyUp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mKeyCode</a:t>
            </a:r>
            <a:r>
              <a:rPr lang="en-US" altLang="ko-KR" sz="1200" dirty="0" smtClean="0"/>
              <a:t>, this);</a:t>
            </a:r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884244" y="2060848"/>
            <a:ext cx="4259756" cy="830997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public void </a:t>
            </a:r>
            <a:r>
              <a:rPr lang="en-US" altLang="ko-KR" sz="1200" dirty="0" err="1" smtClean="0"/>
              <a:t>handleUpEvent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KeyEvent</a:t>
            </a:r>
            <a:r>
              <a:rPr lang="en-US" altLang="ko-KR" sz="1200" dirty="0" smtClean="0"/>
              <a:t> event) {</a:t>
            </a:r>
          </a:p>
          <a:p>
            <a:r>
              <a:rPr lang="en-US" altLang="ko-KR" sz="1200" dirty="0" smtClean="0"/>
              <a:t>            final 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keyCode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event.getKeyCode</a:t>
            </a:r>
            <a:r>
              <a:rPr lang="en-US" altLang="ko-KR" sz="1200" dirty="0" smtClean="0"/>
              <a:t>();</a:t>
            </a:r>
          </a:p>
          <a:p>
            <a:r>
              <a:rPr lang="en-US" altLang="ko-KR" sz="1200" dirty="0" smtClean="0"/>
              <a:t>            if (DEBUG) </a:t>
            </a:r>
            <a:r>
              <a:rPr lang="en-US" altLang="ko-KR" sz="1200" dirty="0" err="1" smtClean="0"/>
              <a:t>Log.v</a:t>
            </a:r>
            <a:r>
              <a:rPr lang="en-US" altLang="ko-KR" sz="1200" dirty="0" smtClean="0"/>
              <a:t>(TAG, "Handle key up " + event + ": " + this);</a:t>
            </a:r>
          </a:p>
          <a:p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81128"/>
            <a:ext cx="7295587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#</a:t>
            </a:r>
            <a:r>
              <a:rPr lang="en-US" altLang="ko-KR" sz="1200" dirty="0" err="1" smtClean="0"/>
              <a:t>logcat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수행 결과 </a:t>
            </a:r>
            <a:endParaRPr lang="en-US" altLang="ko-KR" sz="1200" dirty="0" smtClean="0"/>
          </a:p>
          <a:p>
            <a:r>
              <a:rPr lang="en-US" altLang="ko-KR" sz="1200" dirty="0" err="1" smtClean="0"/>
              <a:t>KeyEvent</a:t>
            </a:r>
            <a:r>
              <a:rPr lang="en-US" altLang="ko-KR" sz="1200" dirty="0" smtClean="0"/>
              <a:t>( 1910): Key up to android.inputmethodservice.InputMethodService$InputMethodSessionImpl@43da0b40 in </a:t>
            </a:r>
          </a:p>
          <a:p>
            <a:r>
              <a:rPr lang="en-US" altLang="ko-KR" sz="1200" dirty="0" smtClean="0"/>
              <a:t>android.view.KeyEvent$DispatcherState@43d92cf8: </a:t>
            </a:r>
            <a:r>
              <a:rPr lang="en-US" altLang="ko-KR" sz="1200" dirty="0" err="1" smtClean="0"/>
              <a:t>KeyEvent</a:t>
            </a:r>
            <a:r>
              <a:rPr lang="en-US" altLang="ko-KR" sz="1200" dirty="0" smtClean="0"/>
              <a:t>{action=1 code=4 repeat=0 meta=0 </a:t>
            </a:r>
            <a:r>
              <a:rPr lang="en-US" altLang="ko-KR" sz="1200" dirty="0" err="1" smtClean="0"/>
              <a:t>scancode</a:t>
            </a:r>
            <a:r>
              <a:rPr lang="en-US" altLang="ko-KR" sz="1200" dirty="0" smtClean="0"/>
              <a:t>=158 </a:t>
            </a:r>
            <a:r>
              <a:rPr lang="en-US" altLang="ko-KR" sz="1200" dirty="0" err="1" smtClean="0"/>
              <a:t>mFlags</a:t>
            </a:r>
            <a:r>
              <a:rPr lang="en-US" altLang="ko-KR" sz="1200" dirty="0" smtClean="0"/>
              <a:t>=8}</a:t>
            </a:r>
          </a:p>
          <a:p>
            <a:r>
              <a:rPr lang="en-US" altLang="ko-KR" sz="1200" dirty="0" smtClean="0"/>
              <a:t>V/</a:t>
            </a:r>
            <a:r>
              <a:rPr lang="en-US" altLang="ko-KR" sz="1200" dirty="0" err="1" smtClean="0"/>
              <a:t>KeyEvent</a:t>
            </a:r>
            <a:r>
              <a:rPr lang="en-US" altLang="ko-KR" sz="1200" dirty="0" smtClean="0"/>
              <a:t>( 1910): Handle key up </a:t>
            </a:r>
            <a:r>
              <a:rPr lang="en-US" altLang="ko-KR" sz="1200" dirty="0" err="1" smtClean="0"/>
              <a:t>KeyEvent</a:t>
            </a:r>
            <a:r>
              <a:rPr lang="en-US" altLang="ko-KR" sz="1200" dirty="0" smtClean="0"/>
              <a:t>{action=1 code=4 repeat=0 meta=0 </a:t>
            </a:r>
            <a:r>
              <a:rPr lang="en-US" altLang="ko-KR" sz="1200" dirty="0" err="1" smtClean="0"/>
              <a:t>scancode</a:t>
            </a:r>
            <a:r>
              <a:rPr lang="en-US" altLang="ko-KR" sz="1200" dirty="0" smtClean="0"/>
              <a:t>=158 </a:t>
            </a:r>
            <a:r>
              <a:rPr lang="en-US" altLang="ko-KR" sz="1200" dirty="0" err="1" smtClean="0"/>
              <a:t>mFlags</a:t>
            </a:r>
            <a:r>
              <a:rPr lang="en-US" altLang="ko-KR" sz="1200" dirty="0" smtClean="0"/>
              <a:t>=8}: a</a:t>
            </a:r>
          </a:p>
          <a:p>
            <a:r>
              <a:rPr lang="en-US" altLang="ko-KR" sz="1200" dirty="0" smtClean="0"/>
              <a:t>ndroid.view.KeyEvent$DispatcherState@43d92cf8</a:t>
            </a:r>
          </a:p>
          <a:p>
            <a:r>
              <a:rPr lang="en-US" altLang="ko-KR" sz="1200" dirty="0" smtClean="0"/>
              <a:t>D/</a:t>
            </a:r>
            <a:r>
              <a:rPr lang="en-US" altLang="ko-KR" sz="1200" dirty="0" err="1" smtClean="0"/>
              <a:t>MountListener</a:t>
            </a:r>
            <a:r>
              <a:rPr lang="en-US" altLang="ko-KR" sz="1200" dirty="0" smtClean="0"/>
              <a:t>( 1853): </a:t>
            </a:r>
            <a:r>
              <a:rPr lang="en-US" altLang="ko-KR" sz="1200" dirty="0" err="1" smtClean="0"/>
              <a:t>handleEvent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ums_connected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37199" y="3501008"/>
            <a:ext cx="4706801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./frameworks/base/core/java/android/view/KeyEvent.java</a:t>
            </a:r>
          </a:p>
          <a:p>
            <a:r>
              <a:rPr lang="ko-KR" altLang="en-US" sz="1600" dirty="0" smtClean="0"/>
              <a:t>에서 </a:t>
            </a:r>
            <a:r>
              <a:rPr lang="en-US" altLang="ko-KR" sz="1600" dirty="0" smtClean="0"/>
              <a:t>dispatch</a:t>
            </a:r>
            <a:r>
              <a:rPr lang="ko-KR" altLang="en-US" sz="1600" dirty="0" smtClean="0"/>
              <a:t>를 한다</a:t>
            </a:r>
            <a:r>
              <a:rPr lang="en-US" altLang="ko-KR" sz="1600" dirty="0" smtClean="0"/>
              <a:t>. 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772400" cy="1143000"/>
          </a:xfrm>
        </p:spPr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Key Event </a:t>
            </a:r>
            <a:r>
              <a:rPr lang="ko-KR" altLang="en-US" dirty="0" smtClean="0"/>
              <a:t>처리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0728"/>
            <a:ext cx="6619376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Window Manager</a:t>
            </a:r>
          </a:p>
          <a:p>
            <a:r>
              <a:rPr lang="en-US" altLang="ko-KR" sz="1400" dirty="0" err="1" smtClean="0"/>
              <a:t>distpatchKey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KeyEvent</a:t>
            </a:r>
            <a:r>
              <a:rPr lang="en-US" altLang="ko-KR" sz="1400" dirty="0" smtClean="0"/>
              <a:t>..)</a:t>
            </a:r>
          </a:p>
          <a:p>
            <a:r>
              <a:rPr lang="en-US" altLang="ko-KR" sz="1400" b="1" dirty="0" smtClean="0"/>
              <a:t>frameworks/base/services/java/com/android/server/WindowManagerService.java</a:t>
            </a:r>
            <a:endParaRPr lang="ko-KR" alt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0508" y="1916832"/>
            <a:ext cx="5962017" cy="13849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altLang="ko-KR" sz="1400" dirty="0" smtClean="0"/>
          </a:p>
          <a:p>
            <a:r>
              <a:rPr lang="en-US" altLang="ko-KR" sz="1400" dirty="0" smtClean="0"/>
              <a:t>Thread </a:t>
            </a:r>
            <a:r>
              <a:rPr lang="en-US" altLang="ko-KR" sz="1400" dirty="0" err="1" smtClean="0"/>
              <a:t>mThread</a:t>
            </a:r>
            <a:r>
              <a:rPr lang="en-US" altLang="ko-KR" sz="1400" dirty="0" smtClean="0"/>
              <a:t> = new Thread("</a:t>
            </a:r>
            <a:r>
              <a:rPr lang="en-US" altLang="ko-KR" sz="1400" dirty="0" err="1" smtClean="0"/>
              <a:t>InputDeviceReader</a:t>
            </a:r>
            <a:r>
              <a:rPr lang="en-US" altLang="ko-KR" sz="1400" dirty="0" smtClean="0"/>
              <a:t>")</a:t>
            </a:r>
          </a:p>
          <a:p>
            <a:r>
              <a:rPr lang="en-US" altLang="ko-KR" sz="1400" dirty="0" err="1" smtClean="0"/>
              <a:t>readEvent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ev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di</a:t>
            </a:r>
            <a:r>
              <a:rPr lang="en-US" altLang="ko-KR" sz="1400" dirty="0" smtClean="0"/>
              <a:t> = </a:t>
            </a:r>
            <a:r>
              <a:rPr lang="en-US" altLang="ko-KR" sz="1400" dirty="0" err="1" smtClean="0"/>
              <a:t>newInputDevice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ev.deviceId</a:t>
            </a:r>
            <a:r>
              <a:rPr lang="en-US" altLang="ko-KR" sz="1400" dirty="0" smtClean="0"/>
              <a:t>);</a:t>
            </a:r>
          </a:p>
          <a:p>
            <a:endParaRPr lang="en-US" altLang="ko-KR" sz="1400" dirty="0" smtClean="0"/>
          </a:p>
          <a:p>
            <a:r>
              <a:rPr lang="en-US" altLang="ko-KR" sz="1400" b="1" dirty="0" smtClean="0"/>
              <a:t>frameworks/base/services/java/com/android/server/KeyInputQueue.java</a:t>
            </a:r>
            <a:endParaRPr lang="ko-KR" alt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645024"/>
            <a:ext cx="6912768" cy="16004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sz="1400" dirty="0" smtClean="0"/>
          </a:p>
          <a:p>
            <a:r>
              <a:rPr lang="en-US" altLang="ko-KR" sz="1400" dirty="0" smtClean="0"/>
              <a:t>static </a:t>
            </a:r>
            <a:r>
              <a:rPr lang="en-US" altLang="ko-KR" sz="1400" dirty="0" err="1" smtClean="0"/>
              <a:t>JNINativeMethod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gInputMethods</a:t>
            </a:r>
            <a:r>
              <a:rPr lang="en-US" altLang="ko-KR" sz="1400" dirty="0" smtClean="0"/>
              <a:t>[] = {</a:t>
            </a:r>
          </a:p>
          <a:p>
            <a:r>
              <a:rPr lang="en-US" altLang="ko-KR" sz="1400" dirty="0" smtClean="0"/>
              <a:t>    /* name, signature, </a:t>
            </a:r>
            <a:r>
              <a:rPr lang="en-US" altLang="ko-KR" sz="1400" dirty="0" err="1" smtClean="0"/>
              <a:t>funcPtr</a:t>
            </a:r>
            <a:r>
              <a:rPr lang="en-US" altLang="ko-KR" sz="1400" dirty="0" smtClean="0"/>
              <a:t> */</a:t>
            </a:r>
          </a:p>
          <a:p>
            <a:r>
              <a:rPr lang="en-US" altLang="ko-KR" sz="1400" dirty="0" smtClean="0"/>
              <a:t>    { "</a:t>
            </a:r>
            <a:r>
              <a:rPr lang="en-US" altLang="ko-KR" sz="1400" dirty="0" err="1" smtClean="0"/>
              <a:t>readEvent</a:t>
            </a:r>
            <a:r>
              <a:rPr lang="en-US" altLang="ko-KR" sz="1400" dirty="0" smtClean="0"/>
              <a:t>",       "(</a:t>
            </a:r>
            <a:r>
              <a:rPr lang="en-US" altLang="ko-KR" sz="1400" dirty="0" err="1" smtClean="0"/>
              <a:t>Landroid</a:t>
            </a:r>
            <a:r>
              <a:rPr lang="en-US" altLang="ko-KR" sz="1400" dirty="0" smtClean="0"/>
              <a:t>/view/</a:t>
            </a:r>
            <a:r>
              <a:rPr lang="en-US" altLang="ko-KR" sz="1400" dirty="0" err="1" smtClean="0"/>
              <a:t>RawInputEvent</a:t>
            </a:r>
            <a:r>
              <a:rPr lang="en-US" altLang="ko-KR" sz="1400" dirty="0" smtClean="0"/>
              <a:t>;)Z",</a:t>
            </a:r>
          </a:p>
          <a:p>
            <a:r>
              <a:rPr lang="en-US" altLang="ko-KR" sz="1400" dirty="0" smtClean="0"/>
              <a:t>            (void*) </a:t>
            </a:r>
            <a:r>
              <a:rPr lang="en-US" altLang="ko-KR" sz="1400" dirty="0" err="1" smtClean="0"/>
              <a:t>android_server_KeyInputQueue_readEvent</a:t>
            </a:r>
            <a:r>
              <a:rPr lang="en-US" altLang="ko-KR" sz="1400" dirty="0" smtClean="0"/>
              <a:t> },</a:t>
            </a:r>
          </a:p>
          <a:p>
            <a:r>
              <a:rPr lang="en-US" altLang="ko-KR" sz="1400" b="1" dirty="0" smtClean="0"/>
              <a:t>frameworks/base/services/</a:t>
            </a:r>
            <a:r>
              <a:rPr lang="en-US" altLang="ko-KR" sz="1400" b="1" dirty="0" err="1" smtClean="0"/>
              <a:t>jni</a:t>
            </a:r>
            <a:r>
              <a:rPr lang="en-US" altLang="ko-KR" sz="1400" b="1" dirty="0" smtClean="0"/>
              <a:t>/com_android_server_KeyInputQueue.cpp</a:t>
            </a:r>
            <a:endParaRPr lang="ko-KR" altLang="en-US" sz="1400" b="1" dirty="0" smtClean="0"/>
          </a:p>
          <a:p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571237"/>
            <a:ext cx="6912768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static const char *</a:t>
            </a:r>
            <a:r>
              <a:rPr lang="en-US" altLang="ko-KR" sz="1400" dirty="0" err="1" smtClean="0"/>
              <a:t>device_path</a:t>
            </a:r>
            <a:r>
              <a:rPr lang="en-US" altLang="ko-KR" sz="1400" dirty="0" smtClean="0"/>
              <a:t> = "/dev/input";</a:t>
            </a:r>
          </a:p>
          <a:p>
            <a:r>
              <a:rPr lang="en-US" altLang="ko-KR" sz="1400" dirty="0" err="1" smtClean="0"/>
              <a:t>bool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EventHub</a:t>
            </a:r>
            <a:r>
              <a:rPr lang="en-US" altLang="ko-KR" sz="1400" dirty="0" smtClean="0"/>
              <a:t>::</a:t>
            </a:r>
            <a:r>
              <a:rPr lang="en-US" altLang="ko-KR" sz="1400" dirty="0" err="1" smtClean="0"/>
              <a:t>getEvent</a:t>
            </a:r>
            <a:r>
              <a:rPr lang="en-US" altLang="ko-KR" sz="1400" dirty="0" smtClean="0"/>
              <a:t>(int32_t* </a:t>
            </a:r>
            <a:r>
              <a:rPr lang="en-US" altLang="ko-KR" sz="1400" dirty="0" err="1" smtClean="0"/>
              <a:t>outDeviceId</a:t>
            </a:r>
            <a:r>
              <a:rPr lang="en-US" altLang="ko-KR" sz="1400" dirty="0" smtClean="0"/>
              <a:t>, int32_t* </a:t>
            </a:r>
            <a:r>
              <a:rPr lang="en-US" altLang="ko-KR" sz="1400" dirty="0" err="1" smtClean="0"/>
              <a:t>outType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 err="1" smtClean="0"/>
              <a:t>bool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EventHub</a:t>
            </a:r>
            <a:r>
              <a:rPr lang="en-US" altLang="ko-KR" sz="1400" dirty="0" smtClean="0"/>
              <a:t>::</a:t>
            </a:r>
            <a:r>
              <a:rPr lang="en-US" altLang="ko-KR" sz="1400" dirty="0" err="1" smtClean="0"/>
              <a:t>openPlatformInput</a:t>
            </a:r>
            <a:r>
              <a:rPr lang="en-US" altLang="ko-KR" sz="1400" dirty="0" smtClean="0"/>
              <a:t>(void)</a:t>
            </a:r>
          </a:p>
          <a:p>
            <a:r>
              <a:rPr lang="en-US" altLang="ko-KR" sz="1400" b="1" dirty="0" smtClean="0"/>
              <a:t>frameworks/base/</a:t>
            </a:r>
            <a:r>
              <a:rPr lang="en-US" altLang="ko-KR" sz="1400" b="1" dirty="0" err="1" smtClean="0"/>
              <a:t>libs</a:t>
            </a:r>
            <a:r>
              <a:rPr lang="en-US" altLang="ko-KR" sz="1400" b="1" dirty="0" smtClean="0"/>
              <a:t>/</a:t>
            </a:r>
            <a:r>
              <a:rPr lang="en-US" altLang="ko-KR" sz="1400" b="1" dirty="0" err="1" smtClean="0"/>
              <a:t>ui</a:t>
            </a:r>
            <a:r>
              <a:rPr lang="en-US" altLang="ko-KR" sz="1400" b="1" dirty="0" smtClean="0"/>
              <a:t>/EventHub.cpp</a:t>
            </a:r>
            <a:endParaRPr lang="ko-KR" altLang="en-US" sz="1400" b="1" dirty="0"/>
          </a:p>
        </p:txBody>
      </p:sp>
      <p:cxnSp>
        <p:nvCxnSpPr>
          <p:cNvPr id="10" name="직선 화살표 연결선 9"/>
          <p:cNvCxnSpPr>
            <a:stCxn id="4" idx="2"/>
          </p:cNvCxnSpPr>
          <p:nvPr/>
        </p:nvCxnSpPr>
        <p:spPr>
          <a:xfrm rot="5400000">
            <a:off x="3175796" y="1315396"/>
            <a:ext cx="197440" cy="10054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5" idx="2"/>
          </p:cNvCxnSpPr>
          <p:nvPr/>
        </p:nvCxnSpPr>
        <p:spPr>
          <a:xfrm rot="5400000">
            <a:off x="3156085" y="3349591"/>
            <a:ext cx="343196" cy="247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rot="16200000" flipH="1">
            <a:off x="3265534" y="5311530"/>
            <a:ext cx="343197" cy="178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LCD </a:t>
            </a:r>
            <a:r>
              <a:rPr lang="ko-KR" altLang="en-US" dirty="0" smtClean="0"/>
              <a:t>드라이버 수정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58007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1364575"/>
            <a:ext cx="3891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#make </a:t>
            </a:r>
            <a:r>
              <a:rPr lang="en-US" altLang="ko-KR" dirty="0" err="1" smtClean="0"/>
              <a:t>menuconfig</a:t>
            </a:r>
            <a:endParaRPr lang="en-US" altLang="ko-KR" dirty="0" smtClean="0"/>
          </a:p>
          <a:p>
            <a:r>
              <a:rPr lang="en-US" altLang="ko-KR" dirty="0" smtClean="0"/>
              <a:t>“Device Drivers-&gt;Graphic Support </a:t>
            </a:r>
          </a:p>
          <a:p>
            <a:r>
              <a:rPr lang="en-US" altLang="ko-KR" dirty="0" smtClean="0"/>
              <a:t>-&gt;Support for frame buffer devices</a:t>
            </a:r>
          </a:p>
          <a:p>
            <a:r>
              <a:rPr lang="en-US" altLang="ko-KR" dirty="0" smtClean="0"/>
              <a:t>-&gt;S3C </a:t>
            </a:r>
            <a:r>
              <a:rPr lang="en-US" altLang="ko-KR" dirty="0" err="1" smtClean="0"/>
              <a:t>Framebuffer</a:t>
            </a:r>
            <a:r>
              <a:rPr lang="en-US" altLang="ko-KR" dirty="0" smtClean="0"/>
              <a:t> support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LCD </a:t>
            </a:r>
            <a:r>
              <a:rPr lang="ko-KR" altLang="en-US" dirty="0" smtClean="0"/>
              <a:t>드라이버 수정</a:t>
            </a:r>
            <a:r>
              <a:rPr lang="en-US" altLang="ko-KR" dirty="0" smtClean="0"/>
              <a:t>-2 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484784"/>
            <a:ext cx="5904656" cy="86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2420888"/>
            <a:ext cx="4325223" cy="47089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void </a:t>
            </a:r>
            <a:r>
              <a:rPr lang="en-US" altLang="ko-KR" sz="1000" dirty="0" err="1" smtClean="0"/>
              <a:t>lcd_power_ctrl</a:t>
            </a:r>
            <a:r>
              <a:rPr lang="en-US" altLang="ko-KR" sz="1000" dirty="0" smtClean="0"/>
              <a:t>(s32 value)</a:t>
            </a:r>
          </a:p>
          <a:p>
            <a:r>
              <a:rPr lang="en-US" altLang="ko-KR" sz="1000" dirty="0" smtClean="0"/>
              <a:t>{</a:t>
            </a:r>
          </a:p>
          <a:p>
            <a:r>
              <a:rPr lang="en-US" altLang="ko-KR" sz="1000" dirty="0" smtClean="0"/>
              <a:t>        </a:t>
            </a:r>
            <a:r>
              <a:rPr lang="en-US" altLang="ko-KR" sz="1000" dirty="0" err="1" smtClean="0"/>
              <a:t>int</a:t>
            </a:r>
            <a:r>
              <a:rPr lang="en-US" altLang="ko-KR" sz="1000" dirty="0" smtClean="0"/>
              <a:t> err;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 if (value) {</a:t>
            </a:r>
          </a:p>
          <a:p>
            <a:r>
              <a:rPr lang="en-US" altLang="ko-KR" sz="1000" dirty="0" smtClean="0"/>
              <a:t>                if (</a:t>
            </a:r>
            <a:r>
              <a:rPr lang="en-US" altLang="ko-KR" sz="1000" dirty="0" err="1" smtClean="0"/>
              <a:t>gpio_is_valid</a:t>
            </a:r>
            <a:r>
              <a:rPr lang="en-US" altLang="ko-KR" sz="1000" dirty="0" smtClean="0"/>
              <a:t>(S5PC1XX_GPH0(2))) {</a:t>
            </a:r>
          </a:p>
          <a:p>
            <a:r>
              <a:rPr lang="en-US" altLang="ko-KR" sz="1000" dirty="0" smtClean="0"/>
              <a:t>                        err = </a:t>
            </a:r>
            <a:r>
              <a:rPr lang="en-US" altLang="ko-KR" sz="1000" dirty="0" err="1" smtClean="0"/>
              <a:t>gpio_request</a:t>
            </a:r>
            <a:r>
              <a:rPr lang="en-US" altLang="ko-KR" sz="1000" dirty="0" smtClean="0"/>
              <a:t>(S5PC1XX_GPH0(2), "GPH0");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                 if (err) {</a:t>
            </a:r>
          </a:p>
          <a:p>
            <a:r>
              <a:rPr lang="en-US" altLang="ko-KR" sz="1000" dirty="0" smtClean="0"/>
              <a:t>                                </a:t>
            </a:r>
            <a:r>
              <a:rPr lang="en-US" altLang="ko-KR" sz="1000" dirty="0" err="1" smtClean="0"/>
              <a:t>printk</a:t>
            </a:r>
            <a:r>
              <a:rPr lang="en-US" altLang="ko-KR" sz="1000" dirty="0" smtClean="0"/>
              <a:t>(KERN_ERR "failed to request GPH0 for "</a:t>
            </a:r>
          </a:p>
          <a:p>
            <a:r>
              <a:rPr lang="en-US" altLang="ko-KR" sz="1000" dirty="0" smtClean="0"/>
              <a:t>                                        "</a:t>
            </a:r>
            <a:r>
              <a:rPr lang="en-US" altLang="ko-KR" sz="1000" dirty="0" err="1" smtClean="0"/>
              <a:t>lcd</a:t>
            </a:r>
            <a:r>
              <a:rPr lang="en-US" altLang="ko-KR" sz="1000" dirty="0" smtClean="0"/>
              <a:t> reset control\n");</a:t>
            </a:r>
          </a:p>
          <a:p>
            <a:r>
              <a:rPr lang="en-US" altLang="ko-KR" sz="1000" dirty="0" smtClean="0"/>
              <a:t>                        }</a:t>
            </a:r>
          </a:p>
          <a:p>
            <a:r>
              <a:rPr lang="en-US" altLang="ko-KR" sz="1000" dirty="0" smtClean="0"/>
              <a:t>                        </a:t>
            </a:r>
            <a:r>
              <a:rPr lang="en-US" altLang="ko-KR" sz="1000" dirty="0" err="1" smtClean="0"/>
              <a:t>gpio_direction_output</a:t>
            </a:r>
            <a:r>
              <a:rPr lang="en-US" altLang="ko-KR" sz="1000" dirty="0" smtClean="0"/>
              <a:t>(S5PC1XX_GPH0(2), 1);</a:t>
            </a:r>
          </a:p>
          <a:p>
            <a:r>
              <a:rPr lang="en-US" altLang="ko-KR" sz="1000" dirty="0" smtClean="0"/>
              <a:t>                }</a:t>
            </a:r>
          </a:p>
          <a:p>
            <a:r>
              <a:rPr lang="en-US" altLang="ko-KR" sz="1000" dirty="0" smtClean="0"/>
              <a:t>        }</a:t>
            </a:r>
          </a:p>
          <a:p>
            <a:r>
              <a:rPr lang="en-US" altLang="ko-KR" sz="1000" dirty="0" smtClean="0"/>
              <a:t>        else {</a:t>
            </a:r>
          </a:p>
          <a:p>
            <a:r>
              <a:rPr lang="en-US" altLang="ko-KR" sz="1000" dirty="0" smtClean="0"/>
              <a:t>                if (</a:t>
            </a:r>
            <a:r>
              <a:rPr lang="en-US" altLang="ko-KR" sz="1000" dirty="0" err="1" smtClean="0"/>
              <a:t>gpio_is_valid</a:t>
            </a:r>
            <a:r>
              <a:rPr lang="en-US" altLang="ko-KR" sz="1000" dirty="0" smtClean="0"/>
              <a:t>(S5PC1XX_GPH0(2))) {</a:t>
            </a:r>
          </a:p>
          <a:p>
            <a:r>
              <a:rPr lang="en-US" altLang="ko-KR" sz="1000" dirty="0" smtClean="0"/>
              <a:t>                        err = </a:t>
            </a:r>
            <a:r>
              <a:rPr lang="en-US" altLang="ko-KR" sz="1000" dirty="0" err="1" smtClean="0"/>
              <a:t>gpio_request</a:t>
            </a:r>
            <a:r>
              <a:rPr lang="en-US" altLang="ko-KR" sz="1000" dirty="0" smtClean="0"/>
              <a:t>(S5PC1XX_GPH0(2), "GPH0");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                 if (err) {</a:t>
            </a:r>
          </a:p>
          <a:p>
            <a:r>
              <a:rPr lang="en-US" altLang="ko-KR" sz="1000" dirty="0" smtClean="0"/>
              <a:t>                                </a:t>
            </a:r>
            <a:r>
              <a:rPr lang="en-US" altLang="ko-KR" sz="1000" dirty="0" err="1" smtClean="0"/>
              <a:t>printk</a:t>
            </a:r>
            <a:r>
              <a:rPr lang="en-US" altLang="ko-KR" sz="1000" dirty="0" smtClean="0"/>
              <a:t>(KERN_ERR "failed to request GPH0 for "</a:t>
            </a:r>
          </a:p>
          <a:p>
            <a:r>
              <a:rPr lang="en-US" altLang="ko-KR" sz="1000" dirty="0" smtClean="0"/>
              <a:t>                                        "</a:t>
            </a:r>
            <a:r>
              <a:rPr lang="en-US" altLang="ko-KR" sz="1000" dirty="0" err="1" smtClean="0"/>
              <a:t>lcd</a:t>
            </a:r>
            <a:r>
              <a:rPr lang="en-US" altLang="ko-KR" sz="1000" dirty="0" smtClean="0"/>
              <a:t> reset control\n");</a:t>
            </a:r>
          </a:p>
          <a:p>
            <a:r>
              <a:rPr lang="en-US" altLang="ko-KR" sz="1000" dirty="0" smtClean="0"/>
              <a:t>                        }</a:t>
            </a:r>
          </a:p>
          <a:p>
            <a:r>
              <a:rPr lang="en-US" altLang="ko-KR" sz="1000" dirty="0" smtClean="0"/>
              <a:t>                        </a:t>
            </a:r>
            <a:r>
              <a:rPr lang="en-US" altLang="ko-KR" sz="1000" dirty="0" err="1" smtClean="0"/>
              <a:t>gpio_direction_output</a:t>
            </a:r>
            <a:r>
              <a:rPr lang="en-US" altLang="ko-KR" sz="1000" dirty="0" smtClean="0"/>
              <a:t>(S5PC1XX_GPH0(2), 0);</a:t>
            </a:r>
          </a:p>
          <a:p>
            <a:r>
              <a:rPr lang="en-US" altLang="ko-KR" sz="1000" dirty="0" smtClean="0"/>
              <a:t>                }</a:t>
            </a:r>
          </a:p>
          <a:p>
            <a:r>
              <a:rPr lang="en-US" altLang="ko-KR" sz="1000" dirty="0" smtClean="0"/>
              <a:t>        }</a:t>
            </a:r>
          </a:p>
          <a:p>
            <a:r>
              <a:rPr lang="en-US" altLang="ko-KR" sz="1000" dirty="0" smtClean="0"/>
              <a:t>        </a:t>
            </a:r>
            <a:r>
              <a:rPr lang="en-US" altLang="ko-KR" sz="1000" dirty="0" err="1" smtClean="0"/>
              <a:t>gpio_free</a:t>
            </a:r>
            <a:r>
              <a:rPr lang="en-US" altLang="ko-KR" sz="1000" dirty="0" smtClean="0"/>
              <a:t>(S5PC1XX_GPH0(2));</a:t>
            </a:r>
          </a:p>
          <a:p>
            <a:r>
              <a:rPr lang="en-US" altLang="ko-KR" sz="1000" dirty="0" smtClean="0"/>
              <a:t>        </a:t>
            </a:r>
            <a:r>
              <a:rPr lang="en-US" altLang="ko-KR" sz="1000" dirty="0" err="1" smtClean="0"/>
              <a:t>lcd_power</a:t>
            </a:r>
            <a:r>
              <a:rPr lang="en-US" altLang="ko-KR" sz="1000" dirty="0" smtClean="0"/>
              <a:t> = value;</a:t>
            </a:r>
          </a:p>
          <a:p>
            <a:r>
              <a:rPr lang="en-US" altLang="ko-KR" sz="1000" dirty="0" smtClean="0"/>
              <a:t>}</a:t>
            </a:r>
          </a:p>
          <a:p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708920"/>
            <a:ext cx="4503925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./drivers/video/</a:t>
            </a:r>
            <a:r>
              <a:rPr lang="en-US" altLang="ko-KR" dirty="0" err="1" smtClean="0"/>
              <a:t>samsung</a:t>
            </a:r>
            <a:r>
              <a:rPr lang="en-US" altLang="ko-KR" dirty="0" smtClean="0"/>
              <a:t>/s3cfb_lte480wv.c</a:t>
            </a:r>
          </a:p>
          <a:p>
            <a:r>
              <a:rPr lang="ko-KR" altLang="en-US" dirty="0" smtClean="0"/>
              <a:t>에서 </a:t>
            </a:r>
            <a:r>
              <a:rPr lang="en-US" altLang="ko-KR" dirty="0" err="1" smtClean="0"/>
              <a:t>lcd_power_ctrl</a:t>
            </a:r>
            <a:r>
              <a:rPr lang="ko-KR" altLang="en-US" dirty="0" smtClean="0"/>
              <a:t>함수를 수정</a:t>
            </a:r>
            <a:endParaRPr lang="en-US" altLang="ko-KR" dirty="0" smtClean="0"/>
          </a:p>
          <a:p>
            <a:r>
              <a:rPr lang="en-US" altLang="ko-KR" dirty="0" smtClean="0"/>
              <a:t>LCD </a:t>
            </a:r>
            <a:r>
              <a:rPr lang="ko-KR" altLang="en-US" dirty="0" smtClean="0"/>
              <a:t>에 전원을 인가한다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LCD </a:t>
            </a:r>
            <a:r>
              <a:rPr lang="ko-KR" altLang="en-US" dirty="0" smtClean="0"/>
              <a:t>드라이버 수정</a:t>
            </a:r>
            <a:r>
              <a:rPr lang="en-US" altLang="ko-KR" dirty="0" smtClean="0"/>
              <a:t>-3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84784"/>
            <a:ext cx="2616550" cy="470898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static </a:t>
            </a:r>
            <a:r>
              <a:rPr lang="en-US" altLang="ko-KR" sz="1200" dirty="0" err="1" smtClean="0"/>
              <a:t>struct</a:t>
            </a:r>
            <a:r>
              <a:rPr lang="en-US" altLang="ko-KR" sz="1200" dirty="0" smtClean="0"/>
              <a:t> s3cfb_lcd lte480wv = {</a:t>
            </a:r>
          </a:p>
          <a:p>
            <a:r>
              <a:rPr lang="en-US" altLang="ko-KR" sz="1200" dirty="0" smtClean="0"/>
              <a:t>        .width = 800,</a:t>
            </a:r>
          </a:p>
          <a:p>
            <a:r>
              <a:rPr lang="en-US" altLang="ko-KR" sz="1200" dirty="0" smtClean="0"/>
              <a:t>        .height = 480,</a:t>
            </a:r>
          </a:p>
          <a:p>
            <a:r>
              <a:rPr lang="en-US" altLang="ko-KR" sz="1200" dirty="0" smtClean="0"/>
              <a:t>        .</a:t>
            </a:r>
            <a:r>
              <a:rPr lang="en-US" altLang="ko-KR" sz="1200" dirty="0" err="1" smtClean="0"/>
              <a:t>bpp</a:t>
            </a:r>
            <a:r>
              <a:rPr lang="en-US" altLang="ko-KR" sz="1200" dirty="0" smtClean="0"/>
              <a:t> = 24,</a:t>
            </a:r>
          </a:p>
          <a:p>
            <a:r>
              <a:rPr lang="en-US" altLang="ko-KR" sz="1200" dirty="0" smtClean="0"/>
              <a:t>        .freq = 60,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.timing = {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h_fp</a:t>
            </a:r>
            <a:r>
              <a:rPr lang="en-US" altLang="ko-KR" sz="1200" dirty="0" smtClean="0"/>
              <a:t> = 8,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h_bp</a:t>
            </a:r>
            <a:r>
              <a:rPr lang="en-US" altLang="ko-KR" sz="1200" dirty="0" smtClean="0"/>
              <a:t> = 13,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h_sw</a:t>
            </a:r>
            <a:r>
              <a:rPr lang="en-US" altLang="ko-KR" sz="1200" dirty="0" smtClean="0"/>
              <a:t> = 3,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v_fp</a:t>
            </a:r>
            <a:r>
              <a:rPr lang="en-US" altLang="ko-KR" sz="1200" dirty="0" smtClean="0"/>
              <a:t> = 5,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v_fpe</a:t>
            </a:r>
            <a:r>
              <a:rPr lang="en-US" altLang="ko-KR" sz="1200" dirty="0" smtClean="0"/>
              <a:t> = 1,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v_bp</a:t>
            </a:r>
            <a:r>
              <a:rPr lang="en-US" altLang="ko-KR" sz="1200" dirty="0" smtClean="0"/>
              <a:t> = 7,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v_bpe</a:t>
            </a:r>
            <a:r>
              <a:rPr lang="en-US" altLang="ko-KR" sz="1200" dirty="0" smtClean="0"/>
              <a:t> = 1,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v_sw</a:t>
            </a:r>
            <a:r>
              <a:rPr lang="en-US" altLang="ko-KR" sz="1200" dirty="0" smtClean="0"/>
              <a:t> = 1,</a:t>
            </a:r>
          </a:p>
          <a:p>
            <a:r>
              <a:rPr lang="en-US" altLang="ko-KR" sz="1200" dirty="0" smtClean="0"/>
              <a:t>        },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.polarity = {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rise_vclk</a:t>
            </a:r>
            <a:r>
              <a:rPr lang="en-US" altLang="ko-KR" sz="1200" dirty="0" smtClean="0"/>
              <a:t> = 0,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inv_hsync</a:t>
            </a:r>
            <a:r>
              <a:rPr lang="en-US" altLang="ko-KR" sz="1200" dirty="0" smtClean="0"/>
              <a:t> = 1,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inv_vsync</a:t>
            </a:r>
            <a:r>
              <a:rPr lang="en-US" altLang="ko-KR" sz="1200" dirty="0" smtClean="0"/>
              <a:t> = 1,</a:t>
            </a:r>
          </a:p>
          <a:p>
            <a:r>
              <a:rPr lang="en-US" altLang="ko-KR" sz="1200" dirty="0" smtClean="0"/>
              <a:t>                .</a:t>
            </a:r>
            <a:r>
              <a:rPr lang="en-US" altLang="ko-KR" sz="1200" dirty="0" err="1" smtClean="0"/>
              <a:t>inv_vden</a:t>
            </a:r>
            <a:r>
              <a:rPr lang="en-US" altLang="ko-KR" sz="1200" dirty="0" smtClean="0"/>
              <a:t> = 0,</a:t>
            </a:r>
          </a:p>
          <a:p>
            <a:r>
              <a:rPr lang="en-US" altLang="ko-KR" sz="1200" dirty="0" smtClean="0"/>
              <a:t>        },</a:t>
            </a:r>
          </a:p>
          <a:p>
            <a:r>
              <a:rPr lang="en-US" altLang="ko-KR" sz="1200" dirty="0" smtClean="0"/>
              <a:t>};</a:t>
            </a:r>
          </a:p>
          <a:p>
            <a:endParaRPr lang="ko-KR" altLang="en-US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604870"/>
            <a:ext cx="3824287" cy="225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268760"/>
            <a:ext cx="3312368" cy="318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9552" y="6279703"/>
            <a:ext cx="37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drivers/video/</a:t>
            </a:r>
            <a:r>
              <a:rPr lang="en-US" altLang="ko-KR" sz="1200" dirty="0" err="1" smtClean="0"/>
              <a:t>samsung</a:t>
            </a:r>
            <a:r>
              <a:rPr lang="en-US" altLang="ko-KR" sz="1200" dirty="0" smtClean="0"/>
              <a:t>/s3cfb_lte480wv.c</a:t>
            </a:r>
          </a:p>
          <a:p>
            <a:r>
              <a:rPr lang="ko-KR" altLang="en-US" sz="1200" dirty="0" smtClean="0"/>
              <a:t>에서 </a:t>
            </a:r>
            <a:r>
              <a:rPr lang="en-US" altLang="ko-KR" sz="1200" dirty="0" smtClean="0"/>
              <a:t>LCD datasheet </a:t>
            </a:r>
            <a:r>
              <a:rPr lang="ko-KR" altLang="en-US" sz="1200" dirty="0" smtClean="0"/>
              <a:t>타이밍만 맞추면 됨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LCD </a:t>
            </a:r>
            <a:r>
              <a:rPr lang="ko-KR" altLang="en-US" dirty="0" smtClean="0"/>
              <a:t>드라이버 수정</a:t>
            </a:r>
            <a:r>
              <a:rPr lang="en-US" altLang="ko-KR" dirty="0" smtClean="0"/>
              <a:t>-4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5085751" cy="507831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static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s3cfb_init_global(void)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-&gt;output = OUTPUT_RGB;</a:t>
            </a:r>
          </a:p>
          <a:p>
            <a:r>
              <a:rPr lang="en-US" altLang="ko-KR" dirty="0" smtClean="0"/>
              <a:t>        </a:t>
            </a:r>
            <a:r>
              <a:rPr lang="en-US" altLang="ko-KR" b="1" dirty="0" err="1" smtClean="0"/>
              <a:t>fbdev</a:t>
            </a:r>
            <a:r>
              <a:rPr lang="en-US" altLang="ko-KR" b="1" dirty="0" smtClean="0"/>
              <a:t>-&gt;</a:t>
            </a:r>
            <a:r>
              <a:rPr lang="en-US" altLang="ko-KR" b="1" dirty="0" err="1" smtClean="0"/>
              <a:t>rgb_mode</a:t>
            </a:r>
            <a:r>
              <a:rPr lang="en-US" altLang="ko-KR" b="1" dirty="0" smtClean="0"/>
              <a:t> = MODE_BGR_P</a:t>
            </a:r>
            <a:r>
              <a:rPr lang="en-US" altLang="ko-KR" dirty="0" smtClean="0"/>
              <a:t>;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wq_count</a:t>
            </a:r>
            <a:r>
              <a:rPr lang="en-US" altLang="ko-KR" dirty="0" smtClean="0"/>
              <a:t> = 0;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init_waitqueue_head</a:t>
            </a:r>
            <a:r>
              <a:rPr lang="en-US" altLang="ko-KR" dirty="0" smtClean="0"/>
              <a:t>(&amp;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-&gt;</a:t>
            </a:r>
            <a:r>
              <a:rPr lang="en-US" altLang="ko-KR" dirty="0" err="1" smtClean="0"/>
              <a:t>wq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mutex_init</a:t>
            </a:r>
            <a:r>
              <a:rPr lang="en-US" altLang="ko-KR" dirty="0" smtClean="0"/>
              <a:t>(&amp;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-&gt;lock);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s3cfb_set_output(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s3cfb_set_display_mode(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s3cfb_set_polarity(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s3cfb_set_timing(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        s3cfb_set_lcd_size(</a:t>
            </a:r>
            <a:r>
              <a:rPr lang="en-US" altLang="ko-KR" dirty="0" err="1" smtClean="0"/>
              <a:t>fbdev</a:t>
            </a:r>
            <a:r>
              <a:rPr lang="en-US" altLang="ko-KR" dirty="0" smtClean="0"/>
              <a:t>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return 0;</a:t>
            </a:r>
          </a:p>
          <a:p>
            <a:r>
              <a:rPr lang="en-US" altLang="ko-KR" dirty="0" smtClean="0"/>
              <a:t>}</a:t>
            </a:r>
          </a:p>
          <a:p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536504" cy="1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드라이브 </a:t>
            </a:r>
            <a:r>
              <a:rPr lang="ko-KR" altLang="en-US" dirty="0" err="1" smtClean="0"/>
              <a:t>포팅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53625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5400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39752" y="3501008"/>
            <a:ext cx="4874348" cy="267765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static </a:t>
            </a:r>
            <a:r>
              <a:rPr lang="en-US" altLang="ko-KR" sz="1200" dirty="0" err="1" smtClean="0"/>
              <a:t>struct</a:t>
            </a:r>
            <a:r>
              <a:rPr lang="en-US" altLang="ko-KR" sz="1200" dirty="0" smtClean="0"/>
              <a:t> resource s3c_smsc911x_resources[] = {                     </a:t>
            </a:r>
          </a:p>
          <a:p>
            <a:r>
              <a:rPr lang="en-US" altLang="ko-KR" sz="1200" dirty="0" smtClean="0"/>
              <a:t>      [0] = {</a:t>
            </a:r>
          </a:p>
          <a:p>
            <a:r>
              <a:rPr lang="en-US" altLang="ko-KR" sz="1200" dirty="0" smtClean="0"/>
              <a:t>              .start  = S5PC1XX_PA_SMSC9220,</a:t>
            </a:r>
          </a:p>
          <a:p>
            <a:r>
              <a:rPr lang="en-US" altLang="ko-KR" sz="1200" dirty="0" smtClean="0"/>
              <a:t>              .end    = S5PC1XX_PA_SMSC9220 + SZ_1M - 1,</a:t>
            </a:r>
          </a:p>
          <a:p>
            <a:r>
              <a:rPr lang="en-US" altLang="ko-KR" sz="1200" dirty="0" smtClean="0"/>
              <a:t>              .flags  = IORESOURCE_MEM,</a:t>
            </a:r>
          </a:p>
          <a:p>
            <a:r>
              <a:rPr lang="en-US" altLang="ko-KR" sz="1200" dirty="0" smtClean="0"/>
              <a:t>      },</a:t>
            </a:r>
          </a:p>
          <a:p>
            <a:r>
              <a:rPr lang="en-US" altLang="ko-KR" sz="1200" dirty="0" smtClean="0"/>
              <a:t>      [1] = {</a:t>
            </a:r>
          </a:p>
          <a:p>
            <a:r>
              <a:rPr lang="en-US" altLang="ko-KR" sz="1200" dirty="0" smtClean="0"/>
              <a:t>              .start = IRQ_EINT11,</a:t>
            </a:r>
          </a:p>
          <a:p>
            <a:r>
              <a:rPr lang="en-US" altLang="ko-KR" sz="1200" dirty="0" smtClean="0"/>
              <a:t>              .end   = IRQ_EINT11,</a:t>
            </a:r>
          </a:p>
          <a:p>
            <a:r>
              <a:rPr lang="en-US" altLang="ko-KR" sz="1200" dirty="0" smtClean="0"/>
              <a:t>              .flags = IORESOURCE_IRQ,</a:t>
            </a:r>
          </a:p>
          <a:p>
            <a:r>
              <a:rPr lang="en-US" altLang="ko-KR" sz="1200" dirty="0" smtClean="0"/>
              <a:t>        },</a:t>
            </a:r>
          </a:p>
          <a:p>
            <a:r>
              <a:rPr lang="en-US" altLang="ko-KR" sz="1200" dirty="0" smtClean="0"/>
              <a:t>};</a:t>
            </a:r>
          </a:p>
          <a:p>
            <a:r>
              <a:rPr lang="en-US" altLang="ko-KR" sz="1200" dirty="0" smtClean="0"/>
              <a:t>arch/arm/plat-s5pc1xx/</a:t>
            </a:r>
            <a:r>
              <a:rPr lang="en-US" altLang="ko-KR" sz="1200" dirty="0" err="1" smtClean="0"/>
              <a:t>devs.c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에서 수정</a:t>
            </a:r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71895" y="6093296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#define S5PC1XX_PA_SMSC9220     (0xA0000000) </a:t>
            </a:r>
          </a:p>
          <a:p>
            <a:r>
              <a:rPr lang="en-US" altLang="ko-KR" sz="1200" dirty="0" smtClean="0"/>
              <a:t>/arch/arm/mach-s5pc100/include/mach/</a:t>
            </a:r>
            <a:r>
              <a:rPr lang="en-US" altLang="ko-KR" sz="1200" dirty="0" err="1" smtClean="0"/>
              <a:t>map.h</a:t>
            </a:r>
            <a:endParaRPr lang="ko-KR" altLang="en-US" sz="12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6093296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드라이버 </a:t>
            </a:r>
            <a:r>
              <a:rPr lang="ko-KR" altLang="en-US" dirty="0" err="1" smtClean="0"/>
              <a:t>포팅</a:t>
            </a:r>
            <a:r>
              <a:rPr lang="ko-KR" altLang="en-US" dirty="0" smtClean="0"/>
              <a:t> 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99122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9712" y="5733256"/>
            <a:ext cx="5436745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“Device driver-&gt;Network Device support</a:t>
            </a:r>
            <a:r>
              <a:rPr lang="ko-KR" altLang="en-US" dirty="0" smtClean="0"/>
              <a:t>에서 선택</a:t>
            </a:r>
            <a:endParaRPr lang="en-US" altLang="ko-KR" dirty="0" smtClean="0"/>
          </a:p>
          <a:p>
            <a:r>
              <a:rPr lang="en-US" altLang="ko-KR" dirty="0" smtClean="0"/>
              <a:t>Configuration </a:t>
            </a:r>
            <a:r>
              <a:rPr lang="ko-KR" altLang="en-US" dirty="0" smtClean="0"/>
              <a:t>파일 </a:t>
            </a:r>
            <a:r>
              <a:rPr lang="en-US" altLang="ko-KR" dirty="0" smtClean="0"/>
              <a:t>drivers/net/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위치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이더넷</a:t>
            </a:r>
            <a:r>
              <a:rPr lang="ko-KR" altLang="en-US" dirty="0" smtClean="0"/>
              <a:t> 드라이버 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533525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49080"/>
            <a:ext cx="4933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65222" y="4501569"/>
            <a:ext cx="3327258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./arch/arm/mach-s5pc100/mach-mango100.c</a:t>
            </a:r>
          </a:p>
          <a:p>
            <a:r>
              <a:rPr lang="ko-KR" altLang="en-US" sz="1200" dirty="0" smtClean="0"/>
              <a:t>디바이스 등록 소스는</a:t>
            </a:r>
            <a:endParaRPr lang="en-US" altLang="ko-KR" sz="1200" dirty="0" smtClean="0"/>
          </a:p>
          <a:p>
            <a:r>
              <a:rPr lang="en-US" altLang="ko-KR" sz="1200" dirty="0" smtClean="0"/>
              <a:t>./arch/arm/plat-s5pc1xx/</a:t>
            </a:r>
            <a:r>
              <a:rPr lang="en-US" altLang="ko-KR" sz="1200" dirty="0" err="1" smtClean="0"/>
              <a:t>devs.c</a:t>
            </a:r>
            <a:r>
              <a:rPr lang="en-US" altLang="ko-KR" sz="1200" dirty="0" smtClean="0"/>
              <a:t> </a:t>
            </a:r>
          </a:p>
          <a:p>
            <a:r>
              <a:rPr lang="ko-KR" altLang="en-US" sz="1200" dirty="0" smtClean="0"/>
              <a:t>에 위치</a:t>
            </a:r>
            <a:endParaRPr lang="en-US" altLang="ko-KR" sz="1200" dirty="0" smtClean="0"/>
          </a:p>
          <a:p>
            <a:endParaRPr lang="en-US" altLang="ko-KR" sz="1200" dirty="0" smtClean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1793</Words>
  <Application>Microsoft Office PowerPoint</Application>
  <PresentationFormat>화면 슬라이드 쇼(4:3)</PresentationFormat>
  <Paragraphs>367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Office 테마</vt:lpstr>
      <vt:lpstr>균형</vt:lpstr>
      <vt:lpstr>망고100 보드로 놀아보자-15</vt:lpstr>
      <vt:lpstr>DEBUG PORT 포팅</vt:lpstr>
      <vt:lpstr>LCD 드라이버 수정-1</vt:lpstr>
      <vt:lpstr>LCD 드라이버 수정-2 </vt:lpstr>
      <vt:lpstr>LCD 드라이버 수정-3 </vt:lpstr>
      <vt:lpstr>LCD 드라이버 수정-4</vt:lpstr>
      <vt:lpstr>이더넷 드라이브 포팅-1</vt:lpstr>
      <vt:lpstr>이더넷 드라이버 포팅 -2</vt:lpstr>
      <vt:lpstr>이더넷 드라이버 -3</vt:lpstr>
      <vt:lpstr>이더넷 디바이스 확인 방법</vt:lpstr>
      <vt:lpstr>이더넷 드라이버 확인 방법</vt:lpstr>
      <vt:lpstr>이더넷 드라이버 irq 등록확인</vt:lpstr>
      <vt:lpstr>Keypad driver</vt:lpstr>
      <vt:lpstr>Keypad driver</vt:lpstr>
      <vt:lpstr>Keypad driver</vt:lpstr>
      <vt:lpstr>Keypad driver</vt:lpstr>
      <vt:lpstr>Keypad driver</vt:lpstr>
      <vt:lpstr>Keypad driver </vt:lpstr>
      <vt:lpstr>Keypad driver flow</vt:lpstr>
      <vt:lpstr>안드로이드 Key event 처리</vt:lpstr>
      <vt:lpstr>안드로이드 Key event 처리</vt:lpstr>
      <vt:lpstr>안드로이드 Key event 처리</vt:lpstr>
      <vt:lpstr>안드로이드 Key event 처리</vt:lpstr>
      <vt:lpstr>안드로이드 Key event 처리</vt:lpstr>
      <vt:lpstr>안드로이드 Key event 처리</vt:lpstr>
      <vt:lpstr>안드로이드 Key Event 처리 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놀아보자-15</dc:title>
  <dc:creator>icanjji</dc:creator>
  <cp:lastModifiedBy>icanjji</cp:lastModifiedBy>
  <cp:revision>1</cp:revision>
  <dcterms:created xsi:type="dcterms:W3CDTF">2010-08-26T15:44:42Z</dcterms:created>
  <dcterms:modified xsi:type="dcterms:W3CDTF">2010-08-26T15:46:25Z</dcterms:modified>
</cp:coreProperties>
</file>