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C5315-D069-4DFB-A9E6-B45A575573CB}" type="datetimeFigureOut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FA0E6-E06A-40FF-AE5F-700C35877E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8BBB-C827-43B4-A082-CB52F512BCA6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7F62-1039-4F25-98EC-5F9FF580947C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3066-ABD9-4381-A537-76B99441C965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455-0540-4E3C-8290-7D86B1D2AF70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02E4-2FAA-448C-99DB-35466A5AAE3D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BDC0-C827-4598-9676-CE2227CFCB66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B222-9D75-4E6C-AC2A-9872E693ADA3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2EF2-6A09-40E2-8752-98F0DF097F9A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9A2C-3992-4D7E-BD72-1353BBDDFD94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6FFF-731E-44FF-A21B-07544B2E56CE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C3C6-F23E-4B68-9BFE-2DDABCB70F58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9AE00-AE6E-4141-9262-A94C96CF2CC8}" type="datetime1">
              <a:rPr lang="ko-KR" altLang="en-US" smtClean="0"/>
              <a:t>2010-08-17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77B6A-F227-479A-A368-C502267F27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-10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NAND ,SD map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r>
              <a:rPr lang="en-US" altLang="ko-KR" dirty="0" smtClean="0"/>
              <a:t>http://cafe.naver.com/embeddedcrazyboys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NAND Partition </a:t>
            </a:r>
            <a:r>
              <a:rPr lang="ko-KR" altLang="en-US" dirty="0" smtClean="0"/>
              <a:t>영역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15616" y="2204864"/>
            <a:ext cx="26642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U-boot </a:t>
            </a:r>
          </a:p>
          <a:p>
            <a:pPr algn="ctr"/>
            <a:r>
              <a:rPr lang="en-US" altLang="ko-KR" dirty="0" smtClean="0"/>
              <a:t>(/dev/mtdblock0)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115616" y="3356992"/>
            <a:ext cx="26642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Kernel</a:t>
            </a:r>
          </a:p>
          <a:p>
            <a:pPr algn="ctr"/>
            <a:r>
              <a:rPr lang="en-US" altLang="ko-KR" dirty="0" smtClean="0"/>
              <a:t>(/dev/mtdblock1)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115616" y="4509120"/>
            <a:ext cx="26642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Filesystem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(/dev/mtdblock2)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198884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0x00000000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27482" y="31409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0x80000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4283804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0x400000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543593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0x10000000</a:t>
            </a:r>
            <a:endParaRPr lang="ko-KR" altLang="en-US" dirty="0"/>
          </a:p>
        </p:txBody>
      </p:sp>
      <p:sp>
        <p:nvSpPr>
          <p:cNvPr id="11" name="왼쪽 중괄호 10"/>
          <p:cNvSpPr/>
          <p:nvPr/>
        </p:nvSpPr>
        <p:spPr>
          <a:xfrm>
            <a:off x="755576" y="2204864"/>
            <a:ext cx="216024" cy="34563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-108520" y="3779748"/>
            <a:ext cx="872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256MB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2420888"/>
            <a:ext cx="4005905" cy="1015663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Creating 3 MTD partitions on "NAND 256MiB 3,3V 8-bit":</a:t>
            </a:r>
          </a:p>
          <a:p>
            <a:r>
              <a:rPr lang="en-US" altLang="ko-KR" sz="1200" dirty="0" smtClean="0"/>
              <a:t>0x000000000000-0x000000080000 : "</a:t>
            </a:r>
            <a:r>
              <a:rPr lang="en-US" altLang="ko-KR" sz="1200" dirty="0" err="1" smtClean="0"/>
              <a:t>Bootloader</a:t>
            </a:r>
            <a:r>
              <a:rPr lang="en-US" altLang="ko-KR" sz="1200" dirty="0" smtClean="0"/>
              <a:t>"</a:t>
            </a:r>
          </a:p>
          <a:p>
            <a:r>
              <a:rPr lang="en-US" altLang="ko-KR" sz="1200" dirty="0" smtClean="0"/>
              <a:t>0x000000080000-0x000000400000 : "Kernel"</a:t>
            </a:r>
          </a:p>
          <a:p>
            <a:r>
              <a:rPr lang="en-US" altLang="ko-KR" sz="1200" dirty="0" smtClean="0"/>
              <a:t>0x000000400000-0x000010000000 : "File System“</a:t>
            </a:r>
          </a:p>
          <a:p>
            <a:r>
              <a:rPr lang="en-US" altLang="ko-KR" sz="1200" dirty="0" smtClean="0"/>
              <a:t>--</a:t>
            </a:r>
            <a:r>
              <a:rPr lang="ko-KR" altLang="en-US" sz="1200" dirty="0" err="1" smtClean="0"/>
              <a:t>커널</a:t>
            </a:r>
            <a:r>
              <a:rPr lang="ko-KR" altLang="en-US" sz="1200" dirty="0" smtClean="0"/>
              <a:t> 부팅 시 메시지</a:t>
            </a:r>
            <a:endParaRPr lang="ko-KR" altLang="en-US" sz="12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861048"/>
            <a:ext cx="32575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716016" y="3501008"/>
            <a:ext cx="3456384" cy="288032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noAutofit/>
          </a:bodyPr>
          <a:lstStyle/>
          <a:p>
            <a:r>
              <a:rPr lang="ko-KR" altLang="en-US" dirty="0" err="1" smtClean="0"/>
              <a:t>커널소스</a:t>
            </a:r>
            <a:r>
              <a:rPr lang="ko-KR" altLang="en-US" dirty="0" smtClean="0"/>
              <a:t> 위치는 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32040" y="4365104"/>
            <a:ext cx="4104456" cy="576064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noAutofit/>
          </a:bodyPr>
          <a:lstStyle/>
          <a:p>
            <a:r>
              <a:rPr lang="ko-KR" altLang="en-US" dirty="0" smtClean="0"/>
              <a:t>부팅 후 확인 방법</a:t>
            </a:r>
            <a:endParaRPr lang="en-US" altLang="ko-KR" dirty="0" smtClean="0"/>
          </a:p>
          <a:p>
            <a:r>
              <a:rPr lang="en-US" altLang="ko-KR" dirty="0" smtClean="0"/>
              <a:t>#cat /proc/</a:t>
            </a:r>
            <a:r>
              <a:rPr lang="en-US" altLang="ko-KR" dirty="0" err="1" smtClean="0"/>
              <a:t>mtd</a:t>
            </a:r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013176"/>
            <a:ext cx="367240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바닥글 개체 틀 17"/>
          <p:cNvSpPr>
            <a:spLocks noGrp="1"/>
          </p:cNvSpPr>
          <p:nvPr>
            <p:ph type="ftr" sz="quarter" idx="11"/>
          </p:nvPr>
        </p:nvSpPr>
        <p:spPr>
          <a:xfrm>
            <a:off x="1115616" y="6309320"/>
            <a:ext cx="3608040" cy="365125"/>
          </a:xfrm>
        </p:spPr>
        <p:txBody>
          <a:bodyPr/>
          <a:lstStyle/>
          <a:p>
            <a:r>
              <a:rPr lang="en-US" altLang="ko-KR" dirty="0" smtClean="0"/>
              <a:t>http://cafe.naver.com/embeddedcrazyboys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SD /MMC Partition </a:t>
            </a:r>
            <a:r>
              <a:rPr lang="ko-KR" altLang="en-US" dirty="0" smtClean="0"/>
              <a:t>구성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547664" y="1556792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FAT32(2.4GB)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547664" y="2204864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GNOME FS(500MB)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547664" y="2852936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Android FS(500MB)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547664" y="4149080"/>
            <a:ext cx="2088232" cy="648072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U-boot</a:t>
            </a:r>
          </a:p>
          <a:p>
            <a:pPr algn="ctr"/>
            <a:r>
              <a:rPr lang="en-US" altLang="ko-KR" dirty="0" smtClean="0"/>
              <a:t>(512KB) </a:t>
            </a:r>
            <a:endParaRPr lang="ko-KR" altLang="en-US" dirty="0" smtClean="0"/>
          </a:p>
        </p:txBody>
      </p:sp>
      <p:sp>
        <p:nvSpPr>
          <p:cNvPr id="8" name="직사각형 7"/>
          <p:cNvSpPr/>
          <p:nvPr/>
        </p:nvSpPr>
        <p:spPr>
          <a:xfrm>
            <a:off x="1547664" y="4797152"/>
            <a:ext cx="2088232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U-boot ENV</a:t>
            </a:r>
          </a:p>
          <a:p>
            <a:pPr algn="ctr"/>
            <a:r>
              <a:rPr lang="en-US" altLang="ko-KR" dirty="0" smtClean="0"/>
              <a:t>(16KB)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1547664" y="5445224"/>
            <a:ext cx="2088232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Bootloader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</a:t>
            </a:r>
            <a:r>
              <a:rPr lang="en-US" altLang="ko-KR" dirty="0" smtClean="0"/>
              <a:t>9KB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547664" y="3501008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Kernel</a:t>
            </a:r>
          </a:p>
          <a:p>
            <a:pPr algn="ctr"/>
            <a:r>
              <a:rPr lang="en-US" altLang="ko-KR" dirty="0" smtClean="0"/>
              <a:t>(4MB)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1916832"/>
            <a:ext cx="443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Disk /dev/mmcblk0: 3941 MB, 3941597184 bytes</a:t>
            </a:r>
          </a:p>
          <a:p>
            <a:r>
              <a:rPr lang="en-US" altLang="ko-KR" sz="1200" dirty="0" smtClean="0"/>
              <a:t>4 heads, 16 sectors/track, 120288 cylinders, total 7698432 sectors</a:t>
            </a:r>
          </a:p>
          <a:p>
            <a:r>
              <a:rPr lang="en-US" altLang="ko-KR" sz="1200" dirty="0" smtClean="0"/>
              <a:t>Units = sectors of 1 * 512 = 512 bytes</a:t>
            </a:r>
            <a:endParaRPr lang="ko-KR" altLang="en-US" sz="1200" dirty="0"/>
          </a:p>
        </p:txBody>
      </p:sp>
      <p:sp>
        <p:nvSpPr>
          <p:cNvPr id="12" name="왼쪽 중괄호 11"/>
          <p:cNvSpPr/>
          <p:nvPr/>
        </p:nvSpPr>
        <p:spPr>
          <a:xfrm>
            <a:off x="971600" y="1628800"/>
            <a:ext cx="360040" cy="4464496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370774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3941MB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5960313"/>
            <a:ext cx="2073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TSECTORS=7698432 sectors</a:t>
            </a:r>
            <a:endParaRPr lang="ko-KR" alt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35896" y="5301208"/>
            <a:ext cx="1125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TSECTORS-18</a:t>
            </a:r>
            <a:endParaRPr lang="ko-KR" alt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4005064"/>
            <a:ext cx="1269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TSECTORS-1074</a:t>
            </a:r>
            <a:endParaRPr lang="ko-KR" alt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635896" y="3356992"/>
            <a:ext cx="1317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TSECTORS-9266</a:t>
            </a:r>
            <a:endParaRPr lang="ko-KR" alt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635896" y="1484784"/>
            <a:ext cx="232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</a:t>
            </a:r>
            <a:endParaRPr lang="ko-KR" alt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08104" y="2852936"/>
            <a:ext cx="3309945" cy="1200329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1200" dirty="0" err="1" smtClean="0"/>
              <a:t>Fdisk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명령으로 파티션을 만든다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en-US" altLang="ko-KR" sz="1200" dirty="0" smtClean="0"/>
              <a:t>Mkfs.ext3 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/dev/sdb1</a:t>
            </a:r>
          </a:p>
          <a:p>
            <a:pPr marL="342900" indent="-342900">
              <a:buAutoNum type="arabicPeriod"/>
            </a:pPr>
            <a:r>
              <a:rPr lang="en-US" altLang="ko-KR" sz="1200" dirty="0" smtClean="0"/>
              <a:t>Mkfs.ext3  /dev/sdb2</a:t>
            </a:r>
          </a:p>
          <a:p>
            <a:pPr marL="342900" indent="-342900">
              <a:buAutoNum type="arabicPeriod"/>
            </a:pPr>
            <a:r>
              <a:rPr lang="en-US" altLang="ko-KR" sz="1200" dirty="0" smtClean="0"/>
              <a:t>Mkfs.ext3  /dev/sdb3</a:t>
            </a:r>
          </a:p>
          <a:p>
            <a:pPr marL="342900" indent="-342900">
              <a:buAutoNum type="arabicPeriod"/>
            </a:pPr>
            <a:r>
              <a:rPr lang="en-US" altLang="ko-KR" sz="1200" dirty="0" smtClean="0"/>
              <a:t>Mount  -t ext3  /dev/sdb2 /media/android</a:t>
            </a:r>
          </a:p>
          <a:p>
            <a:pPr marL="342900" indent="-342900">
              <a:buAutoNum type="arabicPeriod"/>
            </a:pPr>
            <a:r>
              <a:rPr lang="ko-KR" altLang="en-US" sz="1200" dirty="0" smtClean="0"/>
              <a:t> 파일시스템 복사</a:t>
            </a:r>
            <a:endParaRPr lang="ko-KR" altLang="en-US" sz="1200" dirty="0"/>
          </a:p>
        </p:txBody>
      </p:sp>
      <p:cxnSp>
        <p:nvCxnSpPr>
          <p:cNvPr id="21" name="직선 연결선 20"/>
          <p:cNvCxnSpPr/>
          <p:nvPr/>
        </p:nvCxnSpPr>
        <p:spPr>
          <a:xfrm>
            <a:off x="3779912" y="1916832"/>
            <a:ext cx="1495436" cy="869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3635896" y="3501008"/>
            <a:ext cx="172819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07904" y="4653136"/>
            <a:ext cx="11460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TSECTORS-34</a:t>
            </a:r>
            <a:endParaRPr lang="ko-KR" altLang="en-US" sz="1200" dirty="0"/>
          </a:p>
        </p:txBody>
      </p:sp>
      <p:sp>
        <p:nvSpPr>
          <p:cNvPr id="24" name="바닥글 개체 틀 2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n-US" altLang="ko-KR" dirty="0" smtClean="0"/>
              <a:t>http://cafe.naver.com/embeddedcrazyboys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178</Words>
  <Application>Microsoft Office PowerPoint</Application>
  <PresentationFormat>화면 슬라이드 쇼(4:3)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망고100 보드로 놀아보자-10</vt:lpstr>
      <vt:lpstr>망고100 NAND Partition 영역</vt:lpstr>
      <vt:lpstr>SD /MMC Partition 구성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놀아보자-10</dc:title>
  <dc:creator>icanjji</dc:creator>
  <cp:lastModifiedBy>icanjji</cp:lastModifiedBy>
  <cp:revision>2</cp:revision>
  <dcterms:created xsi:type="dcterms:W3CDTF">2010-08-17T14:17:01Z</dcterms:created>
  <dcterms:modified xsi:type="dcterms:W3CDTF">2010-08-17T14:19:17Z</dcterms:modified>
</cp:coreProperties>
</file>