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4" r:id="rId2"/>
  </p:sldMasterIdLst>
  <p:notesMasterIdLst>
    <p:notesMasterId r:id="rId2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104C48-9C36-4D89-848F-85C2E7D4B510}" type="datetimeFigureOut">
              <a:rPr lang="ko-KR" altLang="en-US" smtClean="0"/>
              <a:pPr/>
              <a:t>2010-08-23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14238-633C-4CF2-AAB2-32D70BD7A86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F6F4-A873-4C34-B728-9B7052304E80}" type="datetime1">
              <a:rPr lang="ko-KR" altLang="en-US" smtClean="0"/>
              <a:pPr/>
              <a:t>2010-08-23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8892-1ED8-48F9-A308-2160452FB5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F279-1354-4539-9955-2099C6F55132}" type="datetime1">
              <a:rPr lang="ko-KR" altLang="en-US" smtClean="0"/>
              <a:pPr/>
              <a:t>2010-08-23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8892-1ED8-48F9-A308-2160452FB5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B900-FC0A-4929-8604-2DB01A933F2A}" type="datetime1">
              <a:rPr lang="ko-KR" altLang="en-US" smtClean="0"/>
              <a:pPr/>
              <a:t>2010-08-23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8892-1ED8-48F9-A308-2160452FB5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1A515D4-4A6B-4B02-A24D-188022780B48}" type="datetime1">
              <a:rPr lang="ko-KR" altLang="en-US" smtClean="0"/>
              <a:pPr/>
              <a:t>2010-08-23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cafe.naver.com/embeddedcrazyboys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4D07C79-0483-45DE-8A34-94AE519E6F34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113C-631F-408E-9A5E-EEF48EF11F31}" type="datetime1">
              <a:rPr lang="ko-KR" altLang="en-US" smtClean="0"/>
              <a:pPr/>
              <a:t>2010-08-23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8892-1ED8-48F9-A308-2160452FB5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9B83-ED20-404F-BD4D-F1C8F72ED2CB}" type="datetime1">
              <a:rPr lang="ko-KR" altLang="en-US" smtClean="0"/>
              <a:pPr/>
              <a:t>2010-08-23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8892-1ED8-48F9-A308-2160452FB5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A76A-BBF3-4DA5-8A8A-68DD4CDC81D6}" type="datetime1">
              <a:rPr lang="ko-KR" altLang="en-US" smtClean="0"/>
              <a:pPr/>
              <a:t>2010-08-23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8892-1ED8-48F9-A308-2160452FB5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E5BE3-708F-42A2-A65F-A6CAED191D43}" type="datetime1">
              <a:rPr lang="ko-KR" altLang="en-US" smtClean="0"/>
              <a:pPr/>
              <a:t>2010-08-23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8892-1ED8-48F9-A308-2160452FB5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A807-A56D-4CBB-8E4A-E4F0F48B49F6}" type="datetime1">
              <a:rPr lang="ko-KR" altLang="en-US" smtClean="0"/>
              <a:pPr/>
              <a:t>2010-08-23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8892-1ED8-48F9-A308-2160452FB5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8FC0-4BDB-47FF-B313-91E270C4A82B}" type="datetime1">
              <a:rPr lang="ko-KR" altLang="en-US" smtClean="0"/>
              <a:pPr/>
              <a:t>2010-08-23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8892-1ED8-48F9-A308-2160452FB5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3C89-5B5C-4C2A-AF71-24A81F7BE995}" type="datetime1">
              <a:rPr lang="ko-KR" altLang="en-US" smtClean="0"/>
              <a:pPr/>
              <a:t>2010-08-23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8892-1ED8-48F9-A308-2160452FB5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C3D84-A01B-47F7-A728-DE88DCEDDF62}" type="datetime1">
              <a:rPr lang="ko-KR" altLang="en-US" smtClean="0"/>
              <a:pPr/>
              <a:t>2010-08-23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8892-1ED8-48F9-A308-2160452FB5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1225-9678-401D-8766-8C754B1F6A90}" type="datetime1">
              <a:rPr lang="ko-KR" altLang="en-US" smtClean="0"/>
              <a:pPr/>
              <a:t>2010-08-23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8892-1ED8-48F9-A308-2160452FB5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한쪽 모서리는 잘리고 다른 쪽 모서리는 둥근 사각형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각 삼각형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1C157-C4C0-4E59-B959-30AC35FA9756}" type="datetime1">
              <a:rPr lang="ko-KR" altLang="en-US" smtClean="0"/>
              <a:pPr/>
              <a:t>2010-08-23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17C8892-1ED8-48F9-A308-2160452FB5C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10" name="자유형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자유형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1884-86B0-4010-9885-5CE9B9040FF2}" type="datetime1">
              <a:rPr lang="ko-KR" altLang="en-US" smtClean="0"/>
              <a:pPr/>
              <a:t>2010-08-23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8892-1ED8-48F9-A308-2160452FB5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E4EF-9D61-43DB-8099-508B5466BB23}" type="datetime1">
              <a:rPr lang="ko-KR" altLang="en-US" smtClean="0"/>
              <a:pPr/>
              <a:t>2010-08-23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8892-1ED8-48F9-A308-2160452FB5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EC7BC60-7FAF-4882-983E-B0FECD600927}" type="datetime1">
              <a:rPr lang="ko-KR" altLang="en-US" smtClean="0"/>
              <a:pPr/>
              <a:t>2010-08-23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cafe.naver.com/embeddedcrazyboys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4D07C79-0483-45DE-8A34-94AE519E6F34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92C34-F0FF-4B1A-815D-60B6F7FD4E9E}" type="datetime1">
              <a:rPr lang="ko-KR" altLang="en-US" smtClean="0"/>
              <a:pPr/>
              <a:t>2010-08-23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8892-1ED8-48F9-A308-2160452FB5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B0B7F-7F9C-4C0D-A093-54BB35115EA1}" type="datetime1">
              <a:rPr lang="ko-KR" altLang="en-US" smtClean="0"/>
              <a:pPr/>
              <a:t>2010-08-23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8892-1ED8-48F9-A308-2160452FB5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63AA9-A719-4857-954B-7929E60405FD}" type="datetime1">
              <a:rPr lang="ko-KR" altLang="en-US" smtClean="0"/>
              <a:pPr/>
              <a:t>2010-08-23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8892-1ED8-48F9-A308-2160452FB5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D5456-52F4-4774-9B66-69F83E81F2CB}" type="datetime1">
              <a:rPr lang="ko-KR" altLang="en-US" smtClean="0"/>
              <a:pPr/>
              <a:t>2010-08-23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8892-1ED8-48F9-A308-2160452FB5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7988-BF4B-4B78-8530-7E7908BB9257}" type="datetime1">
              <a:rPr lang="ko-KR" altLang="en-US" smtClean="0"/>
              <a:pPr/>
              <a:t>2010-08-23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8892-1ED8-48F9-A308-2160452FB5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54963-3516-43D9-AC07-1DB60548EAB7}" type="datetime1">
              <a:rPr lang="ko-KR" altLang="en-US" smtClean="0"/>
              <a:pPr/>
              <a:t>2010-08-23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8892-1ED8-48F9-A308-2160452FB5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5AF7-BA56-4F85-A3DB-3752864B473C}" type="datetime1">
              <a:rPr lang="ko-KR" altLang="en-US" smtClean="0"/>
              <a:pPr/>
              <a:t>2010-08-23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8892-1ED8-48F9-A308-2160452FB5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3F0A0-6273-4883-993D-2827396EA111}" type="datetime1">
              <a:rPr lang="ko-KR" altLang="en-US" smtClean="0"/>
              <a:pPr/>
              <a:t>2010-08-23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C8892-1ED8-48F9-A308-2160452FB5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219147-345F-4D1D-B538-D8D266E239A1}" type="datetime1">
              <a:rPr lang="ko-KR" altLang="en-US" smtClean="0"/>
              <a:pPr/>
              <a:t>2010-08-23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7C8892-1ED8-48F9-A308-2160452FB5C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2" name="그룹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자유형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sldNum="0" hdr="0" dt="0"/>
  <p:txStyles>
    <p:titleStyle>
      <a:lvl1pPr algn="l" rtl="0" eaLnBrk="1" latinLnBrk="1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1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1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1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1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1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ngoboard.com/" TargetMode="External"/><Relationship Id="rId2" Type="http://schemas.openxmlformats.org/officeDocument/2006/relationships/hyperlink" Target="http://cafe.naver.com/embeddedcrazyboy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망고</a:t>
            </a:r>
            <a:r>
              <a:rPr lang="en-US" altLang="ko-KR" dirty="0" smtClean="0"/>
              <a:t>100 </a:t>
            </a:r>
            <a:r>
              <a:rPr lang="ko-KR" altLang="en-US" dirty="0" smtClean="0"/>
              <a:t>보드로 놀아보자 </a:t>
            </a:r>
            <a:r>
              <a:rPr lang="en-US" altLang="ko-KR" dirty="0" smtClean="0"/>
              <a:t>-</a:t>
            </a:r>
            <a:r>
              <a:rPr lang="en-US" altLang="ko-KR" dirty="0" smtClean="0"/>
              <a:t>11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11560" y="3886200"/>
            <a:ext cx="7776864" cy="1752600"/>
          </a:xfrm>
        </p:spPr>
        <p:txBody>
          <a:bodyPr/>
          <a:lstStyle/>
          <a:p>
            <a:r>
              <a:rPr lang="en-US" altLang="ko-KR" dirty="0" smtClean="0"/>
              <a:t>Kernel build </a:t>
            </a:r>
            <a:r>
              <a:rPr lang="ko-KR" altLang="en-US" dirty="0" smtClean="0"/>
              <a:t>분석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83968" y="5589240"/>
            <a:ext cx="46204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hlinkClick r:id="rId2"/>
              </a:rPr>
              <a:t>http://cafe.naver.com/embeddedcrazyboys</a:t>
            </a:r>
            <a:endParaRPr lang="en-US" altLang="ko-KR" dirty="0" smtClean="0"/>
          </a:p>
          <a:p>
            <a:r>
              <a:rPr lang="en-US" altLang="ko-KR" dirty="0" smtClean="0">
                <a:hlinkClick r:id="rId3"/>
              </a:rPr>
              <a:t>http://www.mangoboard.com</a:t>
            </a:r>
            <a:endParaRPr lang="en-US" altLang="ko-KR" dirty="0" smtClean="0"/>
          </a:p>
          <a:p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US" altLang="ko-KR" sz="4000" dirty="0"/>
              <a:t>Loadable module goals – (</a:t>
            </a:r>
            <a:r>
              <a:rPr lang="en-US" altLang="ko-KR" sz="4000" dirty="0" err="1"/>
              <a:t>obj</a:t>
            </a:r>
            <a:r>
              <a:rPr lang="en-US" altLang="ko-KR" sz="4000" dirty="0"/>
              <a:t>-m)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604838"/>
          </a:xfrm>
        </p:spPr>
        <p:txBody>
          <a:bodyPr/>
          <a:lstStyle/>
          <a:p>
            <a:r>
              <a:rPr lang="en-US" altLang="ko-KR" sz="2400" dirty="0"/>
              <a:t>object files which are built as loadable kernel modules.</a:t>
            </a:r>
          </a:p>
          <a:p>
            <a:pPr>
              <a:buFontTx/>
              <a:buNone/>
            </a:pPr>
            <a:endParaRPr lang="en-US" altLang="ko-KR" sz="2400" dirty="0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971550" y="4883150"/>
            <a:ext cx="33352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b="0" dirty="0">
                <a:latin typeface="Arial" pitchFamily="34" charset="0"/>
              </a:rPr>
              <a:t>ex. $(TOP</a:t>
            </a:r>
            <a:r>
              <a:rPr lang="en-US" altLang="ko-KR" b="0" dirty="0" smtClean="0">
                <a:latin typeface="Arial" pitchFamily="34" charset="0"/>
              </a:rPr>
              <a:t>)/driver/</a:t>
            </a:r>
            <a:r>
              <a:rPr lang="en-US" altLang="ko-KR" b="0" dirty="0" err="1" smtClean="0">
                <a:latin typeface="Arial" pitchFamily="34" charset="0"/>
              </a:rPr>
              <a:t>scsi</a:t>
            </a:r>
            <a:r>
              <a:rPr lang="en-US" altLang="ko-KR" b="0" dirty="0" smtClean="0">
                <a:latin typeface="Arial" pitchFamily="34" charset="0"/>
              </a:rPr>
              <a:t>/</a:t>
            </a:r>
            <a:r>
              <a:rPr lang="en-US" altLang="ko-KR" b="0" dirty="0" err="1" smtClean="0">
                <a:latin typeface="Arial" pitchFamily="34" charset="0"/>
              </a:rPr>
              <a:t>Makefile</a:t>
            </a:r>
            <a:endParaRPr lang="en-US" altLang="ko-KR" b="0" dirty="0">
              <a:latin typeface="Arial" pitchFamily="34" charset="0"/>
            </a:endParaRP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5724525" y="4883150"/>
            <a:ext cx="203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b="0">
                <a:latin typeface="Arial" pitchFamily="34" charset="0"/>
              </a:rPr>
              <a:t>ex. $(TOP)/.config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468313" y="5805264"/>
            <a:ext cx="82296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ko-KR" altLang="en-US" sz="2000" b="0" dirty="0">
                <a:latin typeface="Arial" pitchFamily="34" charset="0"/>
                <a:ea typeface="맑은 고딕" pitchFamily="50" charset="-127"/>
              </a:rPr>
              <a:t>참고</a:t>
            </a:r>
            <a:r>
              <a:rPr lang="en-US" altLang="ko-KR" sz="2000" b="0" dirty="0">
                <a:latin typeface="Arial" pitchFamily="34" charset="0"/>
                <a:ea typeface="맑은 고딕" pitchFamily="50" charset="-127"/>
              </a:rPr>
              <a:t>!! </a:t>
            </a:r>
            <a:r>
              <a:rPr lang="ko-KR" altLang="en-US" sz="2000" b="0" dirty="0" err="1">
                <a:latin typeface="Arial" pitchFamily="34" charset="0"/>
                <a:ea typeface="맑은 고딕" pitchFamily="50" charset="-127"/>
              </a:rPr>
              <a:t>커널에</a:t>
            </a:r>
            <a:r>
              <a:rPr lang="ko-KR" altLang="en-US" sz="2000" b="0" dirty="0">
                <a:latin typeface="Arial" pitchFamily="34" charset="0"/>
                <a:ea typeface="맑은 고딕" pitchFamily="50" charset="-127"/>
              </a:rPr>
              <a:t> 포함되지 않은 </a:t>
            </a:r>
            <a:r>
              <a:rPr lang="en-US" altLang="ko-KR" sz="2000" b="0" dirty="0">
                <a:latin typeface="Arial" pitchFamily="34" charset="0"/>
                <a:ea typeface="맑은 고딕" pitchFamily="50" charset="-127"/>
              </a:rPr>
              <a:t>external module</a:t>
            </a:r>
            <a:r>
              <a:rPr lang="ko-KR" altLang="en-US" sz="2000" b="0" dirty="0">
                <a:latin typeface="Arial" pitchFamily="34" charset="0"/>
                <a:ea typeface="맑은 고딕" pitchFamily="50" charset="-127"/>
              </a:rPr>
              <a:t>을 컴파일 하기위해서는 </a:t>
            </a:r>
            <a:r>
              <a:rPr lang="en-US" altLang="ko-KR" sz="2000" b="0" dirty="0">
                <a:latin typeface="Arial" pitchFamily="34" charset="0"/>
                <a:ea typeface="맑은 고딕" pitchFamily="50" charset="-127"/>
              </a:rPr>
              <a:t>Documentation/</a:t>
            </a:r>
            <a:r>
              <a:rPr lang="en-US" altLang="ko-KR" sz="2000" b="0" dirty="0" err="1">
                <a:latin typeface="Arial" pitchFamily="34" charset="0"/>
                <a:ea typeface="맑은 고딕" pitchFamily="50" charset="-127"/>
              </a:rPr>
              <a:t>kbuild</a:t>
            </a:r>
            <a:r>
              <a:rPr lang="en-US" altLang="ko-KR" sz="2000" b="0" dirty="0">
                <a:latin typeface="Arial" pitchFamily="34" charset="0"/>
                <a:ea typeface="맑은 고딕" pitchFamily="50" charset="-127"/>
              </a:rPr>
              <a:t>/modules.txt</a:t>
            </a:r>
            <a:r>
              <a:rPr lang="ko-KR" altLang="en-US" sz="2000" b="0" dirty="0">
                <a:latin typeface="Arial" pitchFamily="34" charset="0"/>
                <a:ea typeface="맑은 고딕" pitchFamily="50" charset="-127"/>
              </a:rPr>
              <a:t>를 참조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ko-KR" altLang="en-US" b="0" dirty="0">
                <a:latin typeface="Arial" pitchFamily="34" charset="0"/>
                <a:ea typeface="맑은 고딕" pitchFamily="50" charset="-127"/>
              </a:rPr>
              <a:t>디바이스 드라이버 개발</a:t>
            </a:r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060848"/>
            <a:ext cx="314325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420888"/>
            <a:ext cx="40957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5301208"/>
            <a:ext cx="59055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바닥글 개체 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Environment Variables</a:t>
            </a:r>
          </a:p>
        </p:txBody>
      </p:sp>
      <p:graphicFrame>
        <p:nvGraphicFramePr>
          <p:cNvPr id="11307" name="Group 43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788853"/>
        </p:xfrm>
        <a:graphic>
          <a:graphicData uri="http://schemas.openxmlformats.org/drawingml/2006/table">
            <a:tbl>
              <a:tblPr/>
              <a:tblGrid>
                <a:gridCol w="1306513"/>
                <a:gridCol w="1368425"/>
                <a:gridCol w="5554662"/>
              </a:tblGrid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맑은 고딕" pitchFamily="50" charset="-127"/>
                        </a:rPr>
                        <a:t>variable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맑은 고딕" pitchFamily="50" charset="-127"/>
                        </a:rPr>
                        <a:t>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맑은 고딕" pitchFamily="50" charset="-127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맑은 고딕" pitchFamily="50" charset="-127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맑은 고딕" pitchFamily="50" charset="-127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맑은 고딕" pitchFamily="50" charset="-127"/>
                        </a:rPr>
                        <a:t>빌드시에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맑은 고딕" pitchFamily="50" charset="-127"/>
                        </a:rPr>
                        <a:t>현재 컴파일되는 파일명만을 보여줌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맑은 고딕" pitchFamily="50" charset="-127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맑은 고딕" pitchFamily="50" charset="-127"/>
                        </a:rPr>
                        <a:t>(default)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맑은 고딕" pitchFamily="50" charset="-127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맑은 고딕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맑은 고딕" pitchFamily="50" charset="-127"/>
                        </a:rPr>
                        <a:t>빌드시에 실행되는 모든 명령 및 메시지를 보여줌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맑은 고딕" pitchFamily="50" charset="-127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맑은 고딕" pitchFamily="50" charset="-127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맑은 고딕" pitchFamily="50" charset="-127"/>
                        </a:rPr>
                        <a:t>dir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맑은 고딕" pitchFamily="50" charset="-127"/>
                        </a:rPr>
                        <a:t>컴파일 되는 모든 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맑은 고딕" pitchFamily="50" charset="-127"/>
                        </a:rPr>
                        <a:t>output file</a:t>
                      </a:r>
                      <a:r>
                        <a:rPr kumimoji="1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맑은 고딕" pitchFamily="50" charset="-127"/>
                        </a:rPr>
                        <a:t>들을 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맑은 고딕" pitchFamily="50" charset="-127"/>
                        </a:rPr>
                        <a:t>dir</a:t>
                      </a:r>
                      <a:r>
                        <a:rPr kumimoji="1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맑은 고딕" pitchFamily="50" charset="-127"/>
                        </a:rPr>
                        <a:t>에 저장되게 지정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맑은 고딕" pitchFamily="50" charset="-127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맑은 고딕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맑은 고딕" pitchFamily="50" charset="-127"/>
                        </a:rPr>
                        <a:t>빌드과정에서 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맑은 고딕" pitchFamily="50" charset="-127"/>
                        </a:rPr>
                        <a:t>sparse tool</a:t>
                      </a:r>
                      <a:r>
                        <a:rPr kumimoji="1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맑은 고딕" pitchFamily="50" charset="-127"/>
                        </a:rPr>
                        <a:t>이 컴파일된 파일을 체크하게끔 한다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맑은 고딕" pitchFamily="50" charset="-127"/>
                        </a:rPr>
                        <a:t>. sparse</a:t>
                      </a:r>
                      <a:r>
                        <a:rPr kumimoji="1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맑은 고딕" pitchFamily="50" charset="-127"/>
                        </a:rPr>
                        <a:t>은 커널 소스 파일의 프로그래밍 에러를 찾는 툴이다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맑은 고딕" pitchFamily="50" charset="-127"/>
                        </a:rPr>
                        <a:t>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맑은 고딕" pitchFamily="50" charset="-127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맑은 고딕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맑은 고딕" pitchFamily="50" charset="-127"/>
                        </a:rPr>
                        <a:t>sparse tool</a:t>
                      </a:r>
                      <a:r>
                        <a:rPr kumimoji="1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맑은 고딕" pitchFamily="50" charset="-127"/>
                        </a:rPr>
                        <a:t>은 컴파일에 관계없이 모든 파일을 체크하게끔 한다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맑은 고딕" pitchFamily="50" charset="-127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08" name="Text Box 44"/>
          <p:cNvSpPr txBox="1">
            <a:spLocks noChangeArrowheads="1"/>
          </p:cNvSpPr>
          <p:nvPr/>
        </p:nvSpPr>
        <p:spPr bwMode="auto">
          <a:xfrm>
            <a:off x="1600200" y="6459538"/>
            <a:ext cx="34883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dirty="0"/>
              <a:t>Example </a:t>
            </a:r>
            <a:r>
              <a:rPr lang="en-US" altLang="ko-KR" dirty="0" smtClean="0"/>
              <a:t>:# </a:t>
            </a:r>
            <a:r>
              <a:rPr lang="en-US" altLang="ko-KR" dirty="0"/>
              <a:t>make V=1 </a:t>
            </a:r>
            <a:r>
              <a:rPr lang="en-US" altLang="ko-KR" dirty="0" smtClean="0"/>
              <a:t>ARCH=arm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250825" y="68263"/>
            <a:ext cx="38623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ko-KR" altLang="en-US" sz="1600" b="0">
                <a:latin typeface="맑은 고딕" pitchFamily="50" charset="-127"/>
                <a:ea typeface="맑은 고딕" pitchFamily="50" charset="-127"/>
              </a:rPr>
              <a:t>커널 빌드시</a:t>
            </a:r>
            <a:r>
              <a:rPr lang="en-US" altLang="ko-KR" sz="1600" b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b="0">
                <a:latin typeface="맑은 고딕" pitchFamily="50" charset="-127"/>
                <a:ea typeface="맑은 고딕" pitchFamily="50" charset="-127"/>
              </a:rPr>
              <a:t>명령 및 메시지 출력 옵션 </a:t>
            </a: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250825" y="3716338"/>
            <a:ext cx="33131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ko-KR" altLang="en-US" sz="1600" b="0">
                <a:latin typeface="맑은 고딕" pitchFamily="50" charset="-127"/>
                <a:ea typeface="맑은 고딕" pitchFamily="50" charset="-127"/>
              </a:rPr>
              <a:t>커널 빌드시</a:t>
            </a:r>
            <a:r>
              <a:rPr lang="en-US" altLang="ko-KR" sz="1600" b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b="0">
                <a:latin typeface="맑은 고딕" pitchFamily="50" charset="-127"/>
                <a:ea typeface="맑은 고딕" pitchFamily="50" charset="-127"/>
              </a:rPr>
              <a:t>소스 코드 체크 옵션</a:t>
            </a:r>
            <a:endParaRPr lang="ko-KR" altLang="en-US" sz="1600" b="0"/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250825" y="5445125"/>
            <a:ext cx="3400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ko-KR" altLang="en-US" sz="1600" b="0">
                <a:latin typeface="맑은 고딕" pitchFamily="50" charset="-127"/>
                <a:ea typeface="맑은 고딕" pitchFamily="50" charset="-127"/>
              </a:rPr>
              <a:t>빌드된 파일의 출력 디렉토리 지정</a:t>
            </a:r>
            <a:endParaRPr lang="ko-KR" altLang="en-US" sz="1600" b="0"/>
          </a:p>
        </p:txBody>
      </p:sp>
      <p:sp>
        <p:nvSpPr>
          <p:cNvPr id="4117" name="AutoShape 21"/>
          <p:cNvSpPr>
            <a:spLocks/>
          </p:cNvSpPr>
          <p:nvPr/>
        </p:nvSpPr>
        <p:spPr bwMode="auto">
          <a:xfrm>
            <a:off x="6732588" y="260350"/>
            <a:ext cx="360362" cy="6337300"/>
          </a:xfrm>
          <a:prstGeom prst="rightBrace">
            <a:avLst>
              <a:gd name="adj1" fmla="val 57236"/>
              <a:gd name="adj2" fmla="val 4957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7143750" y="3146425"/>
            <a:ext cx="1782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/>
              <a:t>$(top)/Makefile</a:t>
            </a:r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32575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077072"/>
            <a:ext cx="31813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5877272"/>
            <a:ext cx="32480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2348880"/>
            <a:ext cx="23812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바닥글 개체 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>
            <a:normAutofit fontScale="90000"/>
          </a:bodyPr>
          <a:lstStyle/>
          <a:p>
            <a:r>
              <a:rPr lang="en-US" altLang="ko-KR" sz="4000"/>
              <a:t>How to build vmlinux ??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376238" y="5300663"/>
            <a:ext cx="48688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b="0" dirty="0">
                <a:latin typeface="Tahoma" pitchFamily="34" charset="0"/>
              </a:rPr>
              <a:t>- </a:t>
            </a:r>
            <a:r>
              <a:rPr lang="en-US" altLang="ko-KR" b="0" dirty="0" smtClean="0">
                <a:latin typeface="Tahoma" pitchFamily="34" charset="0"/>
              </a:rPr>
              <a:t>arch/arm/</a:t>
            </a:r>
            <a:r>
              <a:rPr lang="en-US" altLang="ko-KR" b="0" dirty="0" err="1" smtClean="0">
                <a:latin typeface="Tahoma" pitchFamily="34" charset="0"/>
              </a:rPr>
              <a:t>Makefile</a:t>
            </a:r>
            <a:r>
              <a:rPr lang="en-US" altLang="ko-KR" b="0" dirty="0" smtClean="0">
                <a:latin typeface="Tahoma" pitchFamily="34" charset="0"/>
              </a:rPr>
              <a:t> </a:t>
            </a:r>
            <a:r>
              <a:rPr lang="en-US" altLang="ko-KR" b="0" dirty="0">
                <a:latin typeface="Tahoma" pitchFamily="34" charset="0"/>
              </a:rPr>
              <a:t>: </a:t>
            </a:r>
            <a:r>
              <a:rPr lang="ko-KR" altLang="en-US" b="0" dirty="0">
                <a:latin typeface="Tahoma" pitchFamily="34" charset="0"/>
              </a:rPr>
              <a:t>아키텍처 종속적인 부분</a:t>
            </a:r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395288" y="692150"/>
            <a:ext cx="3749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b="0">
                <a:latin typeface="Tahoma" pitchFamily="34" charset="0"/>
              </a:rPr>
              <a:t>-Makefile : </a:t>
            </a:r>
            <a:r>
              <a:rPr lang="ko-KR" altLang="en-US" b="0">
                <a:latin typeface="Tahoma" pitchFamily="34" charset="0"/>
              </a:rPr>
              <a:t>아키텍처 독립적인 부분</a:t>
            </a:r>
          </a:p>
        </p:txBody>
      </p:sp>
      <p:cxnSp>
        <p:nvCxnSpPr>
          <p:cNvPr id="18467" name="AutoShape 35"/>
          <p:cNvCxnSpPr>
            <a:cxnSpLocks noChangeShapeType="1"/>
            <a:endCxn id="13314" idx="3"/>
          </p:cNvCxnSpPr>
          <p:nvPr/>
        </p:nvCxnSpPr>
        <p:spPr bwMode="auto">
          <a:xfrm rot="10800000" flipV="1">
            <a:off x="5066978" y="1557338"/>
            <a:ext cx="2025972" cy="1595636"/>
          </a:xfrm>
          <a:prstGeom prst="bentConnector3">
            <a:avLst>
              <a:gd name="adj1" fmla="val -1318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8469" name="AutoShape 37"/>
          <p:cNvCxnSpPr>
            <a:cxnSpLocks noChangeShapeType="1"/>
            <a:stCxn id="13314" idx="3"/>
            <a:endCxn id="13315" idx="3"/>
          </p:cNvCxnSpPr>
          <p:nvPr/>
        </p:nvCxnSpPr>
        <p:spPr bwMode="auto">
          <a:xfrm flipH="1">
            <a:off x="3866828" y="3152974"/>
            <a:ext cx="1200150" cy="1174799"/>
          </a:xfrm>
          <a:prstGeom prst="bentConnector3">
            <a:avLst>
              <a:gd name="adj1" fmla="val -1904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8470" name="Line 38"/>
          <p:cNvSpPr>
            <a:spLocks noChangeShapeType="1"/>
          </p:cNvSpPr>
          <p:nvPr/>
        </p:nvSpPr>
        <p:spPr bwMode="auto">
          <a:xfrm>
            <a:off x="5292080" y="4365104"/>
            <a:ext cx="72008" cy="12961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18471" name="Line 39"/>
          <p:cNvSpPr>
            <a:spLocks noChangeShapeType="1"/>
          </p:cNvSpPr>
          <p:nvPr/>
        </p:nvSpPr>
        <p:spPr bwMode="auto">
          <a:xfrm flipH="1">
            <a:off x="4499992" y="4365104"/>
            <a:ext cx="792088" cy="6480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80728"/>
            <a:ext cx="6768752" cy="1570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852936"/>
            <a:ext cx="47434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861048"/>
            <a:ext cx="35433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5013176"/>
            <a:ext cx="494347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5733256"/>
            <a:ext cx="6484937" cy="1124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바닥글 개체 틀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rmAutofit fontScale="90000"/>
          </a:bodyPr>
          <a:lstStyle/>
          <a:p>
            <a:r>
              <a:rPr lang="en-US" altLang="ko-KR" sz="4000"/>
              <a:t>Building vmlinux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908050"/>
            <a:ext cx="8229600" cy="8651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z="1800"/>
              <a:t>vmlinux</a:t>
            </a:r>
            <a:r>
              <a:rPr lang="ko-KR" altLang="en-US" sz="1800"/>
              <a:t>는 </a:t>
            </a:r>
            <a:r>
              <a:rPr lang="en-US" altLang="ko-KR" sz="1800"/>
              <a:t>$(vmlinux-init)</a:t>
            </a:r>
            <a:r>
              <a:rPr lang="ko-KR" altLang="en-US" sz="1800"/>
              <a:t>와 </a:t>
            </a:r>
            <a:r>
              <a:rPr lang="en-US" altLang="ko-KR" sz="1800"/>
              <a:t>$(vmlinux-main)</a:t>
            </a:r>
            <a:r>
              <a:rPr lang="ko-KR" altLang="en-US" sz="1800"/>
              <a:t>에서 정의된 오브젝트로 만들어진다</a:t>
            </a:r>
            <a:r>
              <a:rPr lang="en-US" altLang="ko-KR" sz="1800"/>
              <a:t>.</a:t>
            </a:r>
          </a:p>
          <a:p>
            <a:pPr>
              <a:lnSpc>
                <a:spcPct val="80000"/>
              </a:lnSpc>
            </a:pPr>
            <a:r>
              <a:rPr lang="ko-KR" altLang="en-US" sz="1800"/>
              <a:t>각 오브젝트의 </a:t>
            </a:r>
            <a:r>
              <a:rPr lang="en-US" altLang="ko-KR" sz="1800"/>
              <a:t>linking </a:t>
            </a:r>
            <a:r>
              <a:rPr lang="ko-KR" altLang="en-US" sz="1800"/>
              <a:t>순서가 중요</a:t>
            </a:r>
            <a:r>
              <a:rPr lang="en-US" altLang="ko-KR" sz="1800"/>
              <a:t>.</a:t>
            </a:r>
          </a:p>
          <a:p>
            <a:pPr>
              <a:lnSpc>
                <a:spcPct val="80000"/>
              </a:lnSpc>
            </a:pPr>
            <a:endParaRPr lang="en-US" altLang="ko-KR" sz="180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906588" y="4654550"/>
            <a:ext cx="2016125" cy="35877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b="0">
                <a:latin typeface="Tahoma" pitchFamily="34" charset="0"/>
              </a:rPr>
              <a:t>$(vmlinux-init)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906588" y="5013325"/>
            <a:ext cx="2016125" cy="129698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b="0">
                <a:latin typeface="Tahoma" pitchFamily="34" charset="0"/>
              </a:rPr>
              <a:t>$(vmlinux-main)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906588" y="6310313"/>
            <a:ext cx="2016125" cy="4318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b="0">
                <a:latin typeface="Tahoma" pitchFamily="34" charset="0"/>
              </a:rPr>
              <a:t>kallsyms.o</a:t>
            </a:r>
          </a:p>
        </p:txBody>
      </p:sp>
      <p:sp>
        <p:nvSpPr>
          <p:cNvPr id="19465" name="AutoShape 9"/>
          <p:cNvSpPr>
            <a:spLocks/>
          </p:cNvSpPr>
          <p:nvPr/>
        </p:nvSpPr>
        <p:spPr bwMode="auto">
          <a:xfrm>
            <a:off x="1619250" y="4654550"/>
            <a:ext cx="215900" cy="2016125"/>
          </a:xfrm>
          <a:prstGeom prst="leftBrace">
            <a:avLst>
              <a:gd name="adj1" fmla="val 7781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539750" y="5518150"/>
            <a:ext cx="96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b="0">
                <a:latin typeface="Tahoma" pitchFamily="34" charset="0"/>
              </a:rPr>
              <a:t>vmlinux</a:t>
            </a: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3779838" y="4865688"/>
            <a:ext cx="1512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5364163" y="4652963"/>
            <a:ext cx="20526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b="0">
                <a:latin typeface="Tahoma" pitchFamily="34" charset="0"/>
              </a:rPr>
              <a:t>$(head-y) $(init-y)</a:t>
            </a:r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3779838" y="571658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4572000" y="5510213"/>
            <a:ext cx="4156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b="0">
                <a:latin typeface="Tahoma" pitchFamily="34" charset="0"/>
              </a:rPr>
              <a:t>$(core-y) $(libs-y) $(drivers-y) $(net-y)</a:t>
            </a:r>
          </a:p>
        </p:txBody>
      </p:sp>
      <p:sp>
        <p:nvSpPr>
          <p:cNvPr id="19474" name="AutoShape 18"/>
          <p:cNvSpPr>
            <a:spLocks noChangeArrowheads="1"/>
          </p:cNvSpPr>
          <p:nvPr/>
        </p:nvSpPr>
        <p:spPr bwMode="auto">
          <a:xfrm>
            <a:off x="5292725" y="1125538"/>
            <a:ext cx="2233613" cy="411162"/>
          </a:xfrm>
          <a:prstGeom prst="wedgeRectCallout">
            <a:avLst>
              <a:gd name="adj1" fmla="val -57394"/>
              <a:gd name="adj2" fmla="val 110616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/>
            <a:r>
              <a:rPr lang="ko-KR" altLang="en-US" b="0"/>
              <a:t>링커스크립트 지정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827088" y="3213100"/>
            <a:ext cx="7058025" cy="1373188"/>
          </a:xfrm>
          <a:prstGeom prst="rect">
            <a:avLst/>
          </a:prstGeom>
          <a:solidFill>
            <a:srgbClr val="FF0000">
              <a:alpha val="32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200"/>
              <a:t>ld [</a:t>
            </a:r>
            <a:r>
              <a:rPr lang="ko-KR" altLang="en-US" sz="1200"/>
              <a:t>옵션</a:t>
            </a:r>
            <a:r>
              <a:rPr lang="en-US" altLang="ko-KR" sz="1200"/>
              <a:t>] </a:t>
            </a:r>
            <a:r>
              <a:rPr lang="ko-KR" altLang="en-US" sz="1200"/>
              <a:t>오브젝트파일 </a:t>
            </a:r>
            <a:r>
              <a:rPr lang="en-US" altLang="ko-KR" sz="1200"/>
              <a:t>..</a:t>
            </a:r>
          </a:p>
          <a:p>
            <a:pPr>
              <a:spcBef>
                <a:spcPct val="50000"/>
              </a:spcBef>
            </a:pPr>
            <a:r>
              <a:rPr lang="en-US" altLang="ko-KR" sz="1200"/>
              <a:t>-m : </a:t>
            </a:r>
            <a:r>
              <a:rPr lang="ko-KR" altLang="en-US" sz="1200"/>
              <a:t>어떤 포맷으로 출력물을 만들 것인가</a:t>
            </a:r>
            <a:r>
              <a:rPr lang="en-US" altLang="ko-KR" sz="1200"/>
              <a:t>??</a:t>
            </a:r>
          </a:p>
          <a:p>
            <a:pPr>
              <a:spcBef>
                <a:spcPct val="50000"/>
              </a:spcBef>
            </a:pPr>
            <a:r>
              <a:rPr lang="en-US" altLang="ko-KR" sz="1200"/>
              <a:t>-T: </a:t>
            </a:r>
            <a:r>
              <a:rPr lang="ko-KR" altLang="en-US" sz="1200"/>
              <a:t>링커 스크립트 지정</a:t>
            </a:r>
          </a:p>
          <a:p>
            <a:pPr>
              <a:spcBef>
                <a:spcPct val="50000"/>
              </a:spcBef>
            </a:pPr>
            <a:r>
              <a:rPr lang="en-US" altLang="ko-KR" sz="1200"/>
              <a:t>--start-group ~ --end-group : ~</a:t>
            </a:r>
            <a:r>
              <a:rPr lang="ko-KR" altLang="en-US" sz="1200"/>
              <a:t>에 지정된 오브젝트들 서로간에 변수나 함수 참조를 가능하게 함</a:t>
            </a:r>
            <a:r>
              <a:rPr lang="en-US" altLang="ko-KR" sz="1200"/>
              <a:t>.</a:t>
            </a:r>
          </a:p>
          <a:p>
            <a:pPr>
              <a:spcBef>
                <a:spcPct val="50000"/>
              </a:spcBef>
            </a:pPr>
            <a:r>
              <a:rPr lang="en-US" altLang="ko-KR" sz="1200"/>
              <a:t>-o : </a:t>
            </a:r>
            <a:r>
              <a:rPr lang="ko-KR" altLang="en-US" sz="1200"/>
              <a:t>출력 파일명 지정</a:t>
            </a:r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44824"/>
            <a:ext cx="8542337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바닥글 개체 틀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US" altLang="ko-KR" sz="4000" dirty="0"/>
              <a:t>Building </a:t>
            </a:r>
            <a:r>
              <a:rPr lang="en-US" altLang="ko-KR" sz="4000" dirty="0" err="1" smtClean="0"/>
              <a:t>zImage</a:t>
            </a:r>
            <a:r>
              <a:rPr lang="en-US" altLang="ko-KR" sz="4000" dirty="0" smtClean="0"/>
              <a:t> </a:t>
            </a:r>
            <a:r>
              <a:rPr lang="en-US" altLang="ko-KR" sz="4000" dirty="0"/>
              <a:t>(1/3)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1075"/>
            <a:ext cx="8435975" cy="100806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Tahoma" pitchFamily="34" charset="0"/>
              </a:rPr>
              <a:t>1. </a:t>
            </a:r>
            <a:r>
              <a:rPr lang="en-US" altLang="ko-KR" sz="2000" dirty="0" smtClean="0">
                <a:latin typeface="Tahoma" pitchFamily="34" charset="0"/>
              </a:rPr>
              <a:t>arch/arm/boot/compressed/Image</a:t>
            </a:r>
            <a:endParaRPr lang="en-US" altLang="ko-KR" sz="2000" dirty="0">
              <a:latin typeface="Tahoma" pitchFamily="34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ko-KR" sz="1400" dirty="0">
                <a:solidFill>
                  <a:srgbClr val="0070C0"/>
                </a:solidFill>
                <a:latin typeface="Tahoma" pitchFamily="34" charset="0"/>
              </a:rPr>
              <a:t> </a:t>
            </a:r>
            <a:r>
              <a:rPr lang="en-US" altLang="ko-KR" sz="1400" dirty="0" smtClean="0">
                <a:solidFill>
                  <a:srgbClr val="0070C0"/>
                </a:solidFill>
                <a:latin typeface="Tahoma" pitchFamily="34" charset="0"/>
              </a:rPr>
              <a:t>$(</a:t>
            </a:r>
            <a:r>
              <a:rPr lang="en-US" altLang="ko-KR" sz="1400" dirty="0" err="1" smtClean="0">
                <a:solidFill>
                  <a:srgbClr val="0070C0"/>
                </a:solidFill>
                <a:latin typeface="Tahoma" pitchFamily="34" charset="0"/>
              </a:rPr>
              <a:t>topdir</a:t>
            </a:r>
            <a:r>
              <a:rPr lang="en-US" altLang="ko-KR" sz="1400" dirty="0" smtClean="0">
                <a:solidFill>
                  <a:srgbClr val="0070C0"/>
                </a:solidFill>
                <a:latin typeface="Tahoma" pitchFamily="34" charset="0"/>
              </a:rPr>
              <a:t>)/</a:t>
            </a:r>
            <a:r>
              <a:rPr lang="en-US" altLang="ko-KR" sz="1400" dirty="0" err="1" smtClean="0">
                <a:solidFill>
                  <a:srgbClr val="0070C0"/>
                </a:solidFill>
              </a:rPr>
              <a:t>vmlinux</a:t>
            </a:r>
            <a:r>
              <a:rPr lang="ko-KR" altLang="en-US" sz="1400" dirty="0">
                <a:solidFill>
                  <a:srgbClr val="0070C0"/>
                </a:solidFill>
              </a:rPr>
              <a:t>에서 </a:t>
            </a:r>
            <a:r>
              <a:rPr lang="en-US" altLang="ko-KR" sz="1400" dirty="0">
                <a:solidFill>
                  <a:srgbClr val="0070C0"/>
                </a:solidFill>
              </a:rPr>
              <a:t>.note </a:t>
            </a:r>
            <a:r>
              <a:rPr lang="ko-KR" altLang="en-US" sz="1400" dirty="0">
                <a:solidFill>
                  <a:srgbClr val="0070C0"/>
                </a:solidFill>
              </a:rPr>
              <a:t>섹션</a:t>
            </a:r>
            <a:r>
              <a:rPr lang="en-US" altLang="ko-KR" sz="1400" dirty="0">
                <a:solidFill>
                  <a:srgbClr val="0070C0"/>
                </a:solidFill>
              </a:rPr>
              <a:t>, .comment </a:t>
            </a:r>
            <a:r>
              <a:rPr lang="ko-KR" altLang="en-US" sz="1400" dirty="0">
                <a:solidFill>
                  <a:srgbClr val="0070C0"/>
                </a:solidFill>
              </a:rPr>
              <a:t>섹션 및 모든 심볼들과 재배치 정보들을 제거한 후</a:t>
            </a:r>
            <a:r>
              <a:rPr lang="en-US" altLang="ko-KR" sz="1400" dirty="0">
                <a:solidFill>
                  <a:srgbClr val="0070C0"/>
                </a:solidFill>
              </a:rPr>
              <a:t>, </a:t>
            </a:r>
            <a:r>
              <a:rPr lang="ko-KR" altLang="en-US" sz="1400" dirty="0" err="1">
                <a:solidFill>
                  <a:srgbClr val="0070C0"/>
                </a:solidFill>
              </a:rPr>
              <a:t>인스트럭션</a:t>
            </a:r>
            <a:r>
              <a:rPr lang="ko-KR" altLang="en-US" sz="1400" dirty="0">
                <a:solidFill>
                  <a:srgbClr val="0070C0"/>
                </a:solidFill>
              </a:rPr>
              <a:t> 데이터만을 뽑아</a:t>
            </a:r>
            <a:r>
              <a:rPr lang="en-US" altLang="ko-KR" sz="1400" dirty="0">
                <a:solidFill>
                  <a:srgbClr val="0070C0"/>
                </a:solidFill>
              </a:rPr>
              <a:t>, </a:t>
            </a:r>
            <a:r>
              <a:rPr lang="en-US" altLang="ko-KR" sz="1400" dirty="0" smtClean="0">
                <a:solidFill>
                  <a:srgbClr val="0070C0"/>
                </a:solidFill>
              </a:rPr>
              <a:t>arch/arm/boot/compressed/Image </a:t>
            </a:r>
            <a:r>
              <a:rPr lang="ko-KR" altLang="en-US" sz="1400" dirty="0">
                <a:solidFill>
                  <a:srgbClr val="0070C0"/>
                </a:solidFill>
              </a:rPr>
              <a:t>라는 바이너리 파일을 만든다</a:t>
            </a:r>
            <a:r>
              <a:rPr lang="en-US" altLang="ko-KR" sz="1400" dirty="0">
                <a:solidFill>
                  <a:srgbClr val="0070C0"/>
                </a:solidFill>
              </a:rPr>
              <a:t>.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US" altLang="ko-KR" sz="1000" dirty="0">
              <a:solidFill>
                <a:srgbClr val="3333FF"/>
              </a:solidFill>
              <a:latin typeface="Tahoma" pitchFamily="34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ko-KR" sz="800" dirty="0">
                <a:solidFill>
                  <a:srgbClr val="3333FF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468313" y="2133600"/>
            <a:ext cx="8280400" cy="5445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arm-</a:t>
            </a:r>
            <a:r>
              <a:rPr lang="en-US" altLang="ko-KR" sz="1600" dirty="0" err="1" smtClean="0">
                <a:latin typeface="Tahoma" pitchFamily="34" charset="0"/>
                <a:ea typeface="맑은 고딕" pitchFamily="50" charset="-127"/>
              </a:rPr>
              <a:t>linux</a:t>
            </a:r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-</a:t>
            </a:r>
            <a:r>
              <a:rPr lang="en-US" altLang="ko-KR" sz="1600" dirty="0" err="1" smtClean="0">
                <a:latin typeface="Tahoma" pitchFamily="34" charset="0"/>
                <a:ea typeface="맑은 고딕" pitchFamily="50" charset="-127"/>
              </a:rPr>
              <a:t>objcopy</a:t>
            </a:r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 -O binary -R .note -R .</a:t>
            </a:r>
            <a:r>
              <a:rPr lang="en-US" altLang="ko-KR" sz="1600" dirty="0" err="1" smtClean="0">
                <a:latin typeface="Tahoma" pitchFamily="34" charset="0"/>
                <a:ea typeface="맑은 고딕" pitchFamily="50" charset="-127"/>
              </a:rPr>
              <a:t>note.gnu.build</a:t>
            </a:r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-id -R .comment -S  </a:t>
            </a:r>
            <a:r>
              <a:rPr lang="en-US" altLang="ko-KR" sz="1600" dirty="0" err="1" smtClean="0">
                <a:latin typeface="Tahoma" pitchFamily="34" charset="0"/>
                <a:ea typeface="맑은 고딕" pitchFamily="50" charset="-127"/>
              </a:rPr>
              <a:t>vmlinux</a:t>
            </a:r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 </a:t>
            </a:r>
          </a:p>
          <a:p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arch/arm/boot/Image</a:t>
            </a:r>
            <a:endParaRPr lang="en-US" altLang="ko-KR" sz="1600" dirty="0">
              <a:latin typeface="Tahoma" pitchFamily="34" charset="0"/>
              <a:ea typeface="맑은 고딕" pitchFamily="50" charset="-127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468313" y="5084763"/>
            <a:ext cx="8280400" cy="5445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 altLang="ko-KR" sz="1600" dirty="0" err="1" smtClean="0">
                <a:latin typeface="Tahoma" pitchFamily="34" charset="0"/>
                <a:ea typeface="맑은 고딕" pitchFamily="50" charset="-127"/>
              </a:rPr>
              <a:t>gzip</a:t>
            </a:r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 -f -9 &lt; arch/arm/boot/compressed/../Image </a:t>
            </a:r>
          </a:p>
          <a:p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&gt; arch/arm/boot/compressed/piggy.gz</a:t>
            </a:r>
            <a:endParaRPr lang="en-US" altLang="ko-KR" sz="1600" dirty="0">
              <a:latin typeface="Tahoma" pitchFamily="34" charset="0"/>
              <a:ea typeface="맑은 고딕" pitchFamily="50" charset="-127"/>
            </a:endParaRP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395288" y="4437063"/>
            <a:ext cx="84359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ko-KR" sz="2000" b="0" dirty="0">
                <a:latin typeface="Tahoma" pitchFamily="34" charset="0"/>
                <a:ea typeface="맑은 고딕" pitchFamily="50" charset="-127"/>
              </a:rPr>
              <a:t>2. </a:t>
            </a:r>
            <a:r>
              <a:rPr lang="en-US" altLang="ko-KR" sz="2000" b="0" dirty="0" smtClean="0">
                <a:latin typeface="Tahoma" pitchFamily="34" charset="0"/>
                <a:ea typeface="맑은 고딕" pitchFamily="50" charset="-127"/>
              </a:rPr>
              <a:t>arch/arm/boot/compressed/piggy.gz</a:t>
            </a:r>
            <a:endParaRPr lang="en-US" altLang="ko-KR" sz="2000" b="0" dirty="0">
              <a:latin typeface="Tahoma" pitchFamily="34" charset="0"/>
              <a:ea typeface="맑은 고딕" pitchFamily="50" charset="-127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ko-KR" sz="1400" b="0" dirty="0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1</a:t>
            </a:r>
            <a:r>
              <a:rPr lang="ko-KR" altLang="en-US" sz="1400" b="0" dirty="0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단계에서 만든</a:t>
            </a:r>
            <a:r>
              <a:rPr lang="en-US" altLang="ko-KR" sz="1400" b="0" dirty="0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, </a:t>
            </a:r>
            <a:r>
              <a:rPr lang="en-US" altLang="ko-KR" sz="1400" b="0" dirty="0" smtClean="0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Image</a:t>
            </a:r>
            <a:r>
              <a:rPr lang="ko-KR" altLang="en-US" sz="1400" b="0" dirty="0" smtClean="0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을 </a:t>
            </a:r>
            <a:r>
              <a:rPr lang="ko-KR" altLang="en-US" sz="1400" b="0" dirty="0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가장 압축률이 좋은 방법으로 압축해서</a:t>
            </a:r>
            <a:r>
              <a:rPr lang="en-US" altLang="ko-KR" sz="1400" b="0" dirty="0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(-9), </a:t>
            </a:r>
            <a:r>
              <a:rPr lang="en-US" altLang="ko-KR" sz="1400" dirty="0" smtClean="0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piggy</a:t>
            </a:r>
            <a:r>
              <a:rPr lang="en-US" altLang="ko-KR" sz="1400" b="0" dirty="0" smtClean="0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.gz</a:t>
            </a:r>
            <a:r>
              <a:rPr lang="ko-KR" altLang="en-US" sz="1400" b="0" dirty="0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을 만듬</a:t>
            </a:r>
            <a:endParaRPr lang="ko-KR" altLang="en-US" b="0" dirty="0">
              <a:latin typeface="Tahoma" pitchFamily="34" charset="0"/>
              <a:ea typeface="맑은 고딕" pitchFamily="50" charset="-127"/>
            </a:endParaRP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827088" y="2852738"/>
            <a:ext cx="7058025" cy="1098550"/>
          </a:xfrm>
          <a:prstGeom prst="rect">
            <a:avLst/>
          </a:prstGeom>
          <a:solidFill>
            <a:srgbClr val="FF0000">
              <a:alpha val="32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200" dirty="0" err="1"/>
              <a:t>objcopy</a:t>
            </a:r>
            <a:r>
              <a:rPr lang="en-US" altLang="ko-KR" sz="1200" dirty="0"/>
              <a:t> [</a:t>
            </a:r>
            <a:r>
              <a:rPr lang="ko-KR" altLang="en-US" sz="1200" dirty="0"/>
              <a:t>옵션</a:t>
            </a:r>
            <a:r>
              <a:rPr lang="en-US" altLang="ko-KR" sz="1200" dirty="0"/>
              <a:t>] </a:t>
            </a:r>
            <a:r>
              <a:rPr lang="ko-KR" altLang="en-US" sz="1200" dirty="0"/>
              <a:t>입력파일 </a:t>
            </a:r>
            <a:r>
              <a:rPr lang="en-US" altLang="ko-KR" sz="1200" dirty="0"/>
              <a:t>[</a:t>
            </a:r>
            <a:r>
              <a:rPr lang="ko-KR" altLang="en-US" sz="1200" dirty="0"/>
              <a:t>출력파일</a:t>
            </a:r>
            <a:r>
              <a:rPr lang="en-US" altLang="ko-KR" sz="1200" dirty="0"/>
              <a:t>]</a:t>
            </a:r>
          </a:p>
          <a:p>
            <a:pPr>
              <a:spcBef>
                <a:spcPct val="50000"/>
              </a:spcBef>
            </a:pPr>
            <a:r>
              <a:rPr lang="en-US" altLang="ko-KR" sz="1200" dirty="0" smtClean="0"/>
              <a:t>-O</a:t>
            </a:r>
            <a:r>
              <a:rPr lang="ko-KR" altLang="en-US" sz="1200" i="1" u="sng" dirty="0" smtClean="0"/>
              <a:t>오브젝트형식</a:t>
            </a:r>
            <a:r>
              <a:rPr lang="en-US" altLang="ko-KR" sz="1200" dirty="0"/>
              <a:t>: </a:t>
            </a:r>
            <a:r>
              <a:rPr lang="ko-KR" altLang="en-US" sz="1200" dirty="0"/>
              <a:t>어떤 오브젝트 형식으로 출력 파일을 만들 것인지 지정 </a:t>
            </a:r>
            <a:r>
              <a:rPr lang="en-US" altLang="ko-KR" sz="1200" dirty="0"/>
              <a:t>(</a:t>
            </a:r>
            <a:r>
              <a:rPr lang="ko-KR" altLang="en-US" sz="1200" dirty="0"/>
              <a:t>예</a:t>
            </a:r>
            <a:r>
              <a:rPr lang="en-US" altLang="ko-KR" sz="1200" dirty="0"/>
              <a:t>: elf32-i386, binary)</a:t>
            </a:r>
          </a:p>
          <a:p>
            <a:pPr>
              <a:spcBef>
                <a:spcPct val="50000"/>
              </a:spcBef>
            </a:pPr>
            <a:r>
              <a:rPr lang="en-US" altLang="ko-KR" sz="1200" dirty="0"/>
              <a:t>-R </a:t>
            </a:r>
            <a:r>
              <a:rPr lang="ko-KR" altLang="en-US" sz="1200" i="1" u="sng" dirty="0"/>
              <a:t>섹션</a:t>
            </a:r>
            <a:r>
              <a:rPr lang="ko-KR" altLang="en-US" sz="1200" dirty="0"/>
              <a:t> </a:t>
            </a:r>
            <a:r>
              <a:rPr lang="en-US" altLang="ko-KR" sz="1200" dirty="0"/>
              <a:t>: </a:t>
            </a:r>
            <a:r>
              <a:rPr lang="ko-KR" altLang="en-US" sz="1200" dirty="0"/>
              <a:t>출력 파일에서 해당 섹션을 지운다</a:t>
            </a:r>
            <a:r>
              <a:rPr lang="en-US" altLang="ko-KR" sz="1200" dirty="0"/>
              <a:t>.</a:t>
            </a:r>
          </a:p>
          <a:p>
            <a:pPr>
              <a:spcBef>
                <a:spcPct val="50000"/>
              </a:spcBef>
            </a:pPr>
            <a:r>
              <a:rPr lang="en-US" altLang="ko-KR" sz="1200" dirty="0"/>
              <a:t>-S : </a:t>
            </a:r>
            <a:r>
              <a:rPr lang="ko-KR" altLang="en-US" sz="1200" dirty="0"/>
              <a:t>입력 파일의 재배치 정보와 심볼 정보를 출력 파일에 복사하지 않는다</a:t>
            </a:r>
            <a:r>
              <a:rPr lang="en-US" altLang="ko-KR" sz="1200" dirty="0"/>
              <a:t>.</a:t>
            </a: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r>
              <a:rPr lang="en-US" altLang="ko-KR" dirty="0"/>
              <a:t>Building </a:t>
            </a:r>
            <a:r>
              <a:rPr lang="en-US" altLang="ko-KR" dirty="0" err="1" smtClean="0"/>
              <a:t>zImage</a:t>
            </a:r>
            <a:r>
              <a:rPr lang="en-US" altLang="ko-KR" dirty="0" smtClean="0"/>
              <a:t> </a:t>
            </a:r>
            <a:r>
              <a:rPr lang="en-US" altLang="ko-KR" dirty="0"/>
              <a:t>(2/3)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323850" y="1124744"/>
            <a:ext cx="8820150" cy="187211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arm-</a:t>
            </a:r>
            <a:r>
              <a:rPr lang="en-US" altLang="ko-KR" sz="1600" dirty="0" err="1" smtClean="0">
                <a:latin typeface="Tahoma" pitchFamily="34" charset="0"/>
                <a:ea typeface="맑은 고딕" pitchFamily="50" charset="-127"/>
              </a:rPr>
              <a:t>linux</a:t>
            </a:r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-</a:t>
            </a:r>
            <a:r>
              <a:rPr lang="en-US" altLang="ko-KR" sz="1600" dirty="0" err="1" smtClean="0">
                <a:latin typeface="Tahoma" pitchFamily="34" charset="0"/>
                <a:ea typeface="맑은 고딕" pitchFamily="50" charset="-127"/>
              </a:rPr>
              <a:t>gcc</a:t>
            </a:r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 -</a:t>
            </a:r>
            <a:r>
              <a:rPr lang="en-US" altLang="ko-KR" sz="1600" dirty="0" err="1" smtClean="0">
                <a:latin typeface="Tahoma" pitchFamily="34" charset="0"/>
                <a:ea typeface="맑은 고딕" pitchFamily="50" charset="-127"/>
              </a:rPr>
              <a:t>Wp,-MD,arch</a:t>
            </a:r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/arm/boot/compressed/.</a:t>
            </a:r>
            <a:r>
              <a:rPr lang="en-US" altLang="ko-KR" sz="1600" dirty="0" err="1" smtClean="0">
                <a:latin typeface="Tahoma" pitchFamily="34" charset="0"/>
                <a:ea typeface="맑은 고딕" pitchFamily="50" charset="-127"/>
              </a:rPr>
              <a:t>piggy.o.d</a:t>
            </a:r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  -</a:t>
            </a:r>
            <a:r>
              <a:rPr lang="en-US" altLang="ko-KR" sz="1600" dirty="0" err="1" smtClean="0">
                <a:latin typeface="Tahoma" pitchFamily="34" charset="0"/>
                <a:ea typeface="맑은 고딕" pitchFamily="50" charset="-127"/>
              </a:rPr>
              <a:t>nostdinc</a:t>
            </a:r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 -</a:t>
            </a:r>
            <a:r>
              <a:rPr lang="en-US" altLang="ko-KR" sz="1600" dirty="0" err="1" smtClean="0">
                <a:latin typeface="Tahoma" pitchFamily="34" charset="0"/>
                <a:ea typeface="맑은 고딕" pitchFamily="50" charset="-127"/>
              </a:rPr>
              <a:t>isystem</a:t>
            </a:r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 </a:t>
            </a:r>
          </a:p>
          <a:p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/</a:t>
            </a:r>
            <a:r>
              <a:rPr lang="en-US" altLang="ko-KR" sz="1600" dirty="0" err="1" smtClean="0">
                <a:latin typeface="Tahoma" pitchFamily="34" charset="0"/>
                <a:ea typeface="맑은 고딕" pitchFamily="50" charset="-127"/>
              </a:rPr>
              <a:t>usr</a:t>
            </a:r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/local/arm/4.2.2-eabi/</a:t>
            </a:r>
            <a:r>
              <a:rPr lang="en-US" altLang="ko-KR" sz="1600" dirty="0" err="1" smtClean="0">
                <a:latin typeface="Tahoma" pitchFamily="34" charset="0"/>
                <a:ea typeface="맑은 고딕" pitchFamily="50" charset="-127"/>
              </a:rPr>
              <a:t>usr</a:t>
            </a:r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/bin-</a:t>
            </a:r>
            <a:r>
              <a:rPr lang="en-US" altLang="ko-KR" sz="1600" dirty="0" err="1" smtClean="0">
                <a:latin typeface="Tahoma" pitchFamily="34" charset="0"/>
                <a:ea typeface="맑은 고딕" pitchFamily="50" charset="-127"/>
              </a:rPr>
              <a:t>ccache</a:t>
            </a:r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/../lib/</a:t>
            </a:r>
            <a:r>
              <a:rPr lang="en-US" altLang="ko-KR" sz="1600" dirty="0" err="1" smtClean="0">
                <a:latin typeface="Tahoma" pitchFamily="34" charset="0"/>
                <a:ea typeface="맑은 고딕" pitchFamily="50" charset="-127"/>
              </a:rPr>
              <a:t>gcc</a:t>
            </a:r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/arm-unknown-</a:t>
            </a:r>
            <a:r>
              <a:rPr lang="en-US" altLang="ko-KR" sz="1600" dirty="0" err="1" smtClean="0">
                <a:latin typeface="Tahoma" pitchFamily="34" charset="0"/>
                <a:ea typeface="맑은 고딕" pitchFamily="50" charset="-127"/>
              </a:rPr>
              <a:t>linux</a:t>
            </a:r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-</a:t>
            </a:r>
            <a:r>
              <a:rPr lang="en-US" altLang="ko-KR" sz="1600" dirty="0" err="1" smtClean="0">
                <a:latin typeface="Tahoma" pitchFamily="34" charset="0"/>
                <a:ea typeface="맑은 고딕" pitchFamily="50" charset="-127"/>
              </a:rPr>
              <a:t>gnueabi</a:t>
            </a:r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/4.2.2/include</a:t>
            </a:r>
          </a:p>
          <a:p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 -</a:t>
            </a:r>
            <a:r>
              <a:rPr lang="en-US" altLang="ko-KR" sz="1600" dirty="0" err="1" smtClean="0">
                <a:latin typeface="Tahoma" pitchFamily="34" charset="0"/>
                <a:ea typeface="맑은 고딕" pitchFamily="50" charset="-127"/>
              </a:rPr>
              <a:t>Iinclude</a:t>
            </a:r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  -I/home/</a:t>
            </a:r>
            <a:r>
              <a:rPr lang="en-US" altLang="ko-KR" sz="1600" dirty="0" err="1" smtClean="0">
                <a:latin typeface="Tahoma" pitchFamily="34" charset="0"/>
                <a:ea typeface="맑은 고딕" pitchFamily="50" charset="-127"/>
              </a:rPr>
              <a:t>icanjji</a:t>
            </a:r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/work/mango100/mango100_kernel_2010_06_30/arch/arm/include</a:t>
            </a:r>
          </a:p>
          <a:p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 -include </a:t>
            </a:r>
            <a:r>
              <a:rPr lang="en-US" altLang="ko-KR" sz="1600" dirty="0" err="1" smtClean="0">
                <a:latin typeface="Tahoma" pitchFamily="34" charset="0"/>
                <a:ea typeface="맑은 고딕" pitchFamily="50" charset="-127"/>
              </a:rPr>
              <a:t>include</a:t>
            </a:r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/</a:t>
            </a:r>
            <a:r>
              <a:rPr lang="en-US" altLang="ko-KR" sz="1600" dirty="0" err="1" smtClean="0">
                <a:latin typeface="Tahoma" pitchFamily="34" charset="0"/>
                <a:ea typeface="맑은 고딕" pitchFamily="50" charset="-127"/>
              </a:rPr>
              <a:t>linux</a:t>
            </a:r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/</a:t>
            </a:r>
            <a:r>
              <a:rPr lang="en-US" altLang="ko-KR" sz="1600" dirty="0" err="1" smtClean="0">
                <a:latin typeface="Tahoma" pitchFamily="34" charset="0"/>
                <a:ea typeface="맑은 고딕" pitchFamily="50" charset="-127"/>
              </a:rPr>
              <a:t>autoconf.h</a:t>
            </a:r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 -D__KERNEL__ -</a:t>
            </a:r>
            <a:r>
              <a:rPr lang="en-US" altLang="ko-KR" sz="1600" dirty="0" err="1" smtClean="0">
                <a:latin typeface="Tahoma" pitchFamily="34" charset="0"/>
                <a:ea typeface="맑은 고딕" pitchFamily="50" charset="-127"/>
              </a:rPr>
              <a:t>mlittle-endian</a:t>
            </a:r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 </a:t>
            </a:r>
          </a:p>
          <a:p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-</a:t>
            </a:r>
            <a:r>
              <a:rPr lang="en-US" altLang="ko-KR" sz="1600" dirty="0" err="1" smtClean="0">
                <a:latin typeface="Tahoma" pitchFamily="34" charset="0"/>
                <a:ea typeface="맑은 고딕" pitchFamily="50" charset="-127"/>
              </a:rPr>
              <a:t>Iarch</a:t>
            </a:r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/arm/mach-s5pc100/include -</a:t>
            </a:r>
            <a:r>
              <a:rPr lang="en-US" altLang="ko-KR" sz="1600" dirty="0" err="1" smtClean="0">
                <a:latin typeface="Tahoma" pitchFamily="34" charset="0"/>
                <a:ea typeface="맑은 고딕" pitchFamily="50" charset="-127"/>
              </a:rPr>
              <a:t>Iarch</a:t>
            </a:r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/arm/plat-s5pc1xx/include </a:t>
            </a:r>
          </a:p>
          <a:p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-</a:t>
            </a:r>
            <a:r>
              <a:rPr lang="en-US" altLang="ko-KR" sz="1600" dirty="0" err="1" smtClean="0">
                <a:latin typeface="Tahoma" pitchFamily="34" charset="0"/>
                <a:ea typeface="맑은 고딕" pitchFamily="50" charset="-127"/>
              </a:rPr>
              <a:t>Iarch</a:t>
            </a:r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/arm/plat-s3c/include -D__ASSEMBLY__ -</a:t>
            </a:r>
            <a:r>
              <a:rPr lang="en-US" altLang="ko-KR" sz="1600" dirty="0" err="1" smtClean="0">
                <a:latin typeface="Tahoma" pitchFamily="34" charset="0"/>
                <a:ea typeface="맑은 고딕" pitchFamily="50" charset="-127"/>
              </a:rPr>
              <a:t>mabi</a:t>
            </a:r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=</a:t>
            </a:r>
            <a:r>
              <a:rPr lang="en-US" altLang="ko-KR" sz="1600" dirty="0" err="1" smtClean="0">
                <a:latin typeface="Tahoma" pitchFamily="34" charset="0"/>
                <a:ea typeface="맑은 고딕" pitchFamily="50" charset="-127"/>
              </a:rPr>
              <a:t>aapcs-linux</a:t>
            </a:r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 -</a:t>
            </a:r>
            <a:r>
              <a:rPr lang="en-US" altLang="ko-KR" sz="1600" dirty="0" err="1" smtClean="0">
                <a:latin typeface="Tahoma" pitchFamily="34" charset="0"/>
                <a:ea typeface="맑은 고딕" pitchFamily="50" charset="-127"/>
              </a:rPr>
              <a:t>mno</a:t>
            </a:r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-thumb-interwork </a:t>
            </a:r>
          </a:p>
          <a:p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-D__LINUX_ARM_ARCH__=7 -march=armv5t -</a:t>
            </a:r>
            <a:r>
              <a:rPr lang="en-US" altLang="ko-KR" sz="1600" dirty="0" err="1" smtClean="0">
                <a:latin typeface="Tahoma" pitchFamily="34" charset="0"/>
                <a:ea typeface="맑은 고딕" pitchFamily="50" charset="-127"/>
              </a:rPr>
              <a:t>Wa</a:t>
            </a:r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,-march=armv7-a  -</a:t>
            </a:r>
            <a:r>
              <a:rPr lang="en-US" altLang="ko-KR" sz="1600" dirty="0" err="1" smtClean="0">
                <a:latin typeface="Tahoma" pitchFamily="34" charset="0"/>
                <a:ea typeface="맑은 고딕" pitchFamily="50" charset="-127"/>
              </a:rPr>
              <a:t>msoft</a:t>
            </a:r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-float -gdwarf-2  </a:t>
            </a:r>
          </a:p>
          <a:p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-</a:t>
            </a:r>
            <a:r>
              <a:rPr lang="en-US" altLang="ko-KR" sz="1600" dirty="0" err="1" smtClean="0">
                <a:latin typeface="Tahoma" pitchFamily="34" charset="0"/>
                <a:ea typeface="맑은 고딕" pitchFamily="50" charset="-127"/>
              </a:rPr>
              <a:t>Wa</a:t>
            </a:r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,-march=all   -c -o arch/arm/boot/compressed/</a:t>
            </a:r>
            <a:r>
              <a:rPr lang="en-US" altLang="ko-KR" sz="1600" dirty="0" err="1" smtClean="0">
                <a:latin typeface="Tahoma" pitchFamily="34" charset="0"/>
                <a:ea typeface="맑은 고딕" pitchFamily="50" charset="-127"/>
              </a:rPr>
              <a:t>piggy.o</a:t>
            </a:r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 arch/arm/boot/compressed/</a:t>
            </a:r>
            <a:r>
              <a:rPr lang="en-US" altLang="ko-KR" sz="1600" dirty="0" err="1" smtClean="0">
                <a:latin typeface="Tahoma" pitchFamily="34" charset="0"/>
                <a:ea typeface="맑은 고딕" pitchFamily="50" charset="-127"/>
              </a:rPr>
              <a:t>piggy.S</a:t>
            </a:r>
            <a:endParaRPr lang="en-US" altLang="ko-KR" sz="1600" dirty="0">
              <a:latin typeface="Tahoma" pitchFamily="34" charset="0"/>
              <a:ea typeface="맑은 고딕" pitchFamily="50" charset="-127"/>
            </a:endParaRP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250825" y="765175"/>
            <a:ext cx="84359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ko-KR" sz="2000" b="0" dirty="0">
                <a:latin typeface="Tahoma" pitchFamily="34" charset="0"/>
                <a:ea typeface="맑은 고딕" pitchFamily="50" charset="-127"/>
              </a:rPr>
              <a:t>3. </a:t>
            </a:r>
            <a:r>
              <a:rPr lang="en-US" altLang="ko-KR" sz="2000" b="0" dirty="0" smtClean="0">
                <a:latin typeface="Tahoma" pitchFamily="34" charset="0"/>
                <a:ea typeface="맑은 고딕" pitchFamily="50" charset="-127"/>
              </a:rPr>
              <a:t>arch/arm/boot/compressed/</a:t>
            </a:r>
            <a:r>
              <a:rPr lang="en-US" altLang="ko-KR" sz="2000" b="0" dirty="0" err="1" smtClean="0">
                <a:latin typeface="Tahoma" pitchFamily="34" charset="0"/>
                <a:ea typeface="맑은 고딕" pitchFamily="50" charset="-127"/>
              </a:rPr>
              <a:t>piggy.o</a:t>
            </a:r>
            <a:r>
              <a:rPr lang="en-US" altLang="ko-KR" sz="2000" b="0" dirty="0" smtClean="0">
                <a:latin typeface="Tahoma" pitchFamily="34" charset="0"/>
                <a:ea typeface="맑은 고딕" pitchFamily="50" charset="-127"/>
              </a:rPr>
              <a:t> </a:t>
            </a:r>
            <a:endParaRPr lang="en-US" altLang="ko-KR" sz="2000" b="0" dirty="0">
              <a:latin typeface="Tahoma" pitchFamily="34" charset="0"/>
              <a:ea typeface="맑은 고딕" pitchFamily="50" charset="-127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ko-KR" altLang="en-US" sz="1400" b="0" dirty="0">
              <a:solidFill>
                <a:srgbClr val="3333FF"/>
              </a:solidFill>
              <a:latin typeface="Tahoma" pitchFamily="34" charset="0"/>
              <a:ea typeface="맑은 고딕" pitchFamily="50" charset="-127"/>
            </a:endParaRP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251520" y="3068960"/>
            <a:ext cx="84359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ko-KR" sz="2000" b="0" dirty="0">
                <a:latin typeface="Tahoma" pitchFamily="34" charset="0"/>
                <a:ea typeface="맑은 고딕" pitchFamily="50" charset="-127"/>
              </a:rPr>
              <a:t>4. </a:t>
            </a:r>
            <a:r>
              <a:rPr lang="en-US" altLang="ko-KR" sz="2000" b="0" dirty="0" smtClean="0">
                <a:latin typeface="Tahoma" pitchFamily="34" charset="0"/>
                <a:ea typeface="맑은 고딕" pitchFamily="50" charset="-127"/>
              </a:rPr>
              <a:t>arch/arm/boot/compressed/</a:t>
            </a:r>
            <a:r>
              <a:rPr lang="en-US" altLang="ko-KR" sz="2000" b="0" dirty="0" err="1" smtClean="0">
                <a:latin typeface="Tahoma" pitchFamily="34" charset="0"/>
                <a:ea typeface="맑은 고딕" pitchFamily="50" charset="-127"/>
              </a:rPr>
              <a:t>vmlinux</a:t>
            </a:r>
            <a:endParaRPr lang="en-US" altLang="ko-KR" sz="2000" b="0" dirty="0">
              <a:latin typeface="Tahoma" pitchFamily="34" charset="0"/>
              <a:ea typeface="맑은 고딕" pitchFamily="50" charset="-127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ko-KR" sz="1400" b="0" dirty="0" err="1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head.o</a:t>
            </a:r>
            <a:r>
              <a:rPr lang="en-US" altLang="ko-KR" sz="1400" b="0" dirty="0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 + </a:t>
            </a:r>
            <a:r>
              <a:rPr lang="en-US" altLang="ko-KR" sz="1400" b="0" dirty="0" err="1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misc.o</a:t>
            </a:r>
            <a:r>
              <a:rPr lang="en-US" altLang="ko-KR" sz="1400" b="0" dirty="0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 + </a:t>
            </a:r>
            <a:r>
              <a:rPr lang="en-US" altLang="ko-KR" sz="1400" b="0" dirty="0" err="1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piggy.o</a:t>
            </a:r>
            <a:r>
              <a:rPr lang="en-US" altLang="ko-KR" sz="1400" b="0" dirty="0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 </a:t>
            </a:r>
            <a:r>
              <a:rPr lang="ko-KR" altLang="en-US" sz="1400" b="0" dirty="0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를 </a:t>
            </a:r>
            <a:r>
              <a:rPr lang="ko-KR" altLang="en-US" sz="1400" b="0" dirty="0" err="1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링킹해서</a:t>
            </a:r>
            <a:r>
              <a:rPr lang="en-US" altLang="ko-KR" sz="1400" b="0" dirty="0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, </a:t>
            </a:r>
            <a:r>
              <a:rPr lang="en-US" altLang="ko-KR" sz="1400" b="0" dirty="0" err="1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vmlinux</a:t>
            </a:r>
            <a:r>
              <a:rPr lang="ko-KR" altLang="en-US" sz="1400" b="0" dirty="0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를 </a:t>
            </a:r>
            <a:r>
              <a:rPr lang="ko-KR" altLang="en-US" sz="1400" b="0" dirty="0" err="1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만듬</a:t>
            </a:r>
            <a:r>
              <a:rPr lang="en-US" altLang="ko-KR" sz="1400" b="0" dirty="0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, </a:t>
            </a:r>
            <a:r>
              <a:rPr lang="ko-KR" altLang="en-US" sz="1400" b="0" dirty="0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이 때 </a:t>
            </a:r>
            <a:r>
              <a:rPr lang="en-US" altLang="ko-KR" sz="1400" b="0" dirty="0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.text </a:t>
            </a:r>
            <a:r>
              <a:rPr lang="ko-KR" altLang="en-US" sz="1400" b="0" dirty="0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섹션은 </a:t>
            </a:r>
            <a:r>
              <a:rPr lang="en-US" altLang="ko-KR" sz="1400" b="0" dirty="0" smtClean="0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0x20008000 </a:t>
            </a:r>
            <a:r>
              <a:rPr lang="ko-KR" altLang="en-US" sz="1400" b="0" dirty="0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위치부터</a:t>
            </a:r>
            <a:r>
              <a:rPr lang="en-US" altLang="ko-KR" sz="1400" b="0" dirty="0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, </a:t>
            </a:r>
            <a:r>
              <a:rPr lang="ko-KR" altLang="en-US" sz="1400" b="0" dirty="0" err="1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엔트리포인트는</a:t>
            </a:r>
            <a:r>
              <a:rPr lang="ko-KR" altLang="en-US" sz="1400" b="0" dirty="0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 </a:t>
            </a:r>
            <a:r>
              <a:rPr lang="en-US" altLang="ko-KR" sz="1400" b="0" dirty="0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startup_32</a:t>
            </a:r>
            <a:r>
              <a:rPr lang="ko-KR" altLang="en-US" sz="1400" b="0" dirty="0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로 지정한다</a:t>
            </a:r>
            <a:r>
              <a:rPr lang="en-US" altLang="ko-KR" sz="1400" b="0" dirty="0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.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900113" y="4478338"/>
            <a:ext cx="7381875" cy="2379662"/>
          </a:xfrm>
          <a:prstGeom prst="rect">
            <a:avLst/>
          </a:prstGeom>
          <a:solidFill>
            <a:srgbClr val="FF0000">
              <a:alpha val="32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200" b="0" dirty="0">
                <a:latin typeface="Times New Roman" pitchFamily="18" charset="0"/>
              </a:rPr>
              <a:t>ld [</a:t>
            </a:r>
            <a:r>
              <a:rPr lang="ko-KR" altLang="en-US" sz="1200" b="0" dirty="0">
                <a:latin typeface="Times New Roman" pitchFamily="18" charset="0"/>
              </a:rPr>
              <a:t>옵션</a:t>
            </a:r>
            <a:r>
              <a:rPr lang="en-US" altLang="ko-KR" sz="1200" b="0" dirty="0">
                <a:latin typeface="Times New Roman" pitchFamily="18" charset="0"/>
              </a:rPr>
              <a:t>] </a:t>
            </a:r>
            <a:r>
              <a:rPr lang="ko-KR" altLang="en-US" sz="1200" b="0" dirty="0">
                <a:latin typeface="Times New Roman" pitchFamily="18" charset="0"/>
              </a:rPr>
              <a:t>오브젝트파일 </a:t>
            </a:r>
            <a:r>
              <a:rPr lang="en-US" altLang="ko-KR" sz="1200" b="0" dirty="0">
                <a:latin typeface="Times New Roman" pitchFamily="18" charset="0"/>
              </a:rPr>
              <a:t>..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ko-KR" sz="1200" b="0" dirty="0">
                <a:latin typeface="Times New Roman" pitchFamily="18" charset="0"/>
              </a:rPr>
              <a:t>  -m </a:t>
            </a:r>
            <a:r>
              <a:rPr lang="en-US" altLang="ko-KR" sz="1200" b="0" i="1" dirty="0">
                <a:latin typeface="Times New Roman" pitchFamily="18" charset="0"/>
              </a:rPr>
              <a:t>emulation </a:t>
            </a:r>
            <a:r>
              <a:rPr lang="en-US" altLang="ko-KR" sz="1200" b="0" dirty="0">
                <a:latin typeface="Times New Roman" pitchFamily="18" charset="0"/>
              </a:rPr>
              <a:t>: </a:t>
            </a:r>
            <a:r>
              <a:rPr lang="ko-KR" altLang="en-US" sz="1200" b="0" dirty="0" err="1">
                <a:latin typeface="Times New Roman" pitchFamily="18" charset="0"/>
              </a:rPr>
              <a:t>링커에게</a:t>
            </a:r>
            <a:r>
              <a:rPr lang="ko-KR" altLang="en-US" sz="1200" b="0" dirty="0">
                <a:latin typeface="Times New Roman" pitchFamily="18" charset="0"/>
              </a:rPr>
              <a:t> 해당 </a:t>
            </a:r>
            <a:r>
              <a:rPr lang="ko-KR" altLang="en-US" sz="1200" b="0" dirty="0" err="1">
                <a:latin typeface="Times New Roman" pitchFamily="18" charset="0"/>
              </a:rPr>
              <a:t>타겟</a:t>
            </a:r>
            <a:r>
              <a:rPr lang="ko-KR" altLang="en-US" sz="1200" b="0" dirty="0">
                <a:latin typeface="Times New Roman" pitchFamily="18" charset="0"/>
              </a:rPr>
              <a:t> </a:t>
            </a:r>
            <a:r>
              <a:rPr lang="en-US" altLang="ko-KR" sz="1200" b="0" dirty="0">
                <a:latin typeface="Times New Roman" pitchFamily="18" charset="0"/>
              </a:rPr>
              <a:t>emulation</a:t>
            </a:r>
            <a:r>
              <a:rPr lang="ko-KR" altLang="en-US" sz="1200" b="0" dirty="0">
                <a:latin typeface="Times New Roman" pitchFamily="18" charset="0"/>
              </a:rPr>
              <a:t>에 맞는 정보를 제공 </a:t>
            </a:r>
            <a:r>
              <a:rPr lang="en-US" altLang="ko-KR" sz="1200" b="0" dirty="0">
                <a:latin typeface="Times New Roman" pitchFamily="18" charset="0"/>
              </a:rPr>
              <a:t>(</a:t>
            </a:r>
            <a:r>
              <a:rPr lang="ko-KR" altLang="en-US" sz="1200" b="0" dirty="0">
                <a:latin typeface="Times New Roman" pitchFamily="18" charset="0"/>
              </a:rPr>
              <a:t>예</a:t>
            </a:r>
            <a:r>
              <a:rPr lang="en-US" altLang="ko-KR" sz="1200" b="0" dirty="0">
                <a:latin typeface="Times New Roman" pitchFamily="18" charset="0"/>
              </a:rPr>
              <a:t>. </a:t>
            </a:r>
            <a:r>
              <a:rPr lang="ko-KR" altLang="en-US" sz="1200" b="0" dirty="0" err="1">
                <a:latin typeface="Times New Roman" pitchFamily="18" charset="0"/>
              </a:rPr>
              <a:t>링커</a:t>
            </a:r>
            <a:r>
              <a:rPr lang="ko-KR" altLang="en-US" sz="1200" b="0" dirty="0">
                <a:latin typeface="Times New Roman" pitchFamily="18" charset="0"/>
              </a:rPr>
              <a:t> 스크립트 등</a:t>
            </a:r>
            <a:r>
              <a:rPr lang="en-US" altLang="ko-KR" sz="1200" b="0" dirty="0">
                <a:latin typeface="Times New Roman" pitchFamily="18" charset="0"/>
              </a:rPr>
              <a:t>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ko-KR" sz="1200" b="0" dirty="0">
                <a:latin typeface="Times New Roman" pitchFamily="18" charset="0"/>
              </a:rPr>
              <a:t>  -r : </a:t>
            </a:r>
            <a:r>
              <a:rPr lang="ko-KR" altLang="en-US" sz="1200" b="0" dirty="0">
                <a:latin typeface="Times New Roman" pitchFamily="18" charset="0"/>
              </a:rPr>
              <a:t>재할당 가능한 출력 파일을 생성</a:t>
            </a:r>
            <a:r>
              <a:rPr lang="en-US" altLang="ko-KR" sz="1200" b="0" dirty="0">
                <a:latin typeface="Times New Roman" pitchFamily="18" charset="0"/>
              </a:rPr>
              <a:t>. </a:t>
            </a:r>
            <a:r>
              <a:rPr lang="ko-KR" altLang="en-US" sz="1200" b="0" dirty="0">
                <a:latin typeface="Times New Roman" pitchFamily="18" charset="0"/>
              </a:rPr>
              <a:t>즉</a:t>
            </a:r>
            <a:r>
              <a:rPr lang="en-US" altLang="ko-KR" sz="1200" b="0" dirty="0">
                <a:latin typeface="Times New Roman" pitchFamily="18" charset="0"/>
              </a:rPr>
              <a:t>, ld</a:t>
            </a:r>
            <a:r>
              <a:rPr lang="ko-KR" altLang="en-US" sz="1200" b="0" dirty="0">
                <a:latin typeface="Times New Roman" pitchFamily="18" charset="0"/>
              </a:rPr>
              <a:t>의 입력 오브젝트로 쓰일 수 있는 출력 파일을 생성</a:t>
            </a:r>
            <a:r>
              <a:rPr lang="en-US" altLang="ko-KR" sz="1200" b="0" dirty="0">
                <a:latin typeface="Times New Roman" pitchFamily="18" charset="0"/>
              </a:rPr>
              <a:t>. </a:t>
            </a:r>
            <a:br>
              <a:rPr lang="en-US" altLang="ko-KR" sz="1200" b="0" dirty="0">
                <a:latin typeface="Times New Roman" pitchFamily="18" charset="0"/>
              </a:rPr>
            </a:br>
            <a:r>
              <a:rPr lang="en-US" altLang="ko-KR" sz="1200" b="0" dirty="0">
                <a:latin typeface="Times New Roman" pitchFamily="18" charset="0"/>
              </a:rPr>
              <a:t>         (</a:t>
            </a:r>
            <a:r>
              <a:rPr lang="ko-KR" altLang="en-US" sz="1200" b="0" dirty="0">
                <a:latin typeface="Times New Roman" pitchFamily="18" charset="0"/>
              </a:rPr>
              <a:t>실제로 </a:t>
            </a:r>
            <a:r>
              <a:rPr lang="en-US" altLang="ko-KR" sz="1200" b="0" dirty="0" err="1">
                <a:latin typeface="Times New Roman" pitchFamily="18" charset="0"/>
              </a:rPr>
              <a:t>piggy.o</a:t>
            </a:r>
            <a:r>
              <a:rPr lang="ko-KR" altLang="en-US" sz="1200" b="0" dirty="0">
                <a:latin typeface="Times New Roman" pitchFamily="18" charset="0"/>
              </a:rPr>
              <a:t>는 </a:t>
            </a:r>
            <a:r>
              <a:rPr lang="en-US" altLang="ko-KR" sz="1200" b="0" dirty="0">
                <a:latin typeface="Times New Roman" pitchFamily="18" charset="0"/>
              </a:rPr>
              <a:t>ld</a:t>
            </a:r>
            <a:r>
              <a:rPr lang="ko-KR" altLang="en-US" sz="1200" b="0" dirty="0">
                <a:latin typeface="Times New Roman" pitchFamily="18" charset="0"/>
              </a:rPr>
              <a:t>로 다시 </a:t>
            </a:r>
            <a:r>
              <a:rPr lang="ko-KR" altLang="en-US" sz="1200" b="0" dirty="0" err="1">
                <a:latin typeface="Times New Roman" pitchFamily="18" charset="0"/>
              </a:rPr>
              <a:t>링킹됨</a:t>
            </a:r>
            <a:r>
              <a:rPr lang="en-US" altLang="ko-KR" sz="1200" b="0" dirty="0">
                <a:latin typeface="Times New Roman" pitchFamily="18" charset="0"/>
              </a:rPr>
              <a:t>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ko-KR" sz="1200" b="0" dirty="0">
                <a:latin typeface="Times New Roman" pitchFamily="18" charset="0"/>
              </a:rPr>
              <a:t>  --format input-format : </a:t>
            </a:r>
            <a:r>
              <a:rPr lang="ko-KR" altLang="en-US" sz="1200" b="0" dirty="0">
                <a:latin typeface="Times New Roman" pitchFamily="18" charset="0"/>
              </a:rPr>
              <a:t>입력 오브젝트 파일의 형식 지정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ko-KR" altLang="en-US" sz="1200" b="0" dirty="0">
                <a:latin typeface="Times New Roman" pitchFamily="18" charset="0"/>
              </a:rPr>
              <a:t>  </a:t>
            </a:r>
            <a:r>
              <a:rPr lang="en-US" altLang="ko-KR" sz="1200" b="0" dirty="0">
                <a:latin typeface="Times New Roman" pitchFamily="18" charset="0"/>
              </a:rPr>
              <a:t>--</a:t>
            </a:r>
            <a:r>
              <a:rPr lang="en-US" altLang="ko-KR" sz="1200" b="0" dirty="0" err="1">
                <a:latin typeface="Times New Roman" pitchFamily="18" charset="0"/>
              </a:rPr>
              <a:t>oformat</a:t>
            </a:r>
            <a:r>
              <a:rPr lang="en-US" altLang="ko-KR" sz="1200" b="0" dirty="0">
                <a:latin typeface="Times New Roman" pitchFamily="18" charset="0"/>
              </a:rPr>
              <a:t> </a:t>
            </a:r>
            <a:r>
              <a:rPr lang="en-US" altLang="ko-KR" sz="1200" b="0" i="1" dirty="0">
                <a:latin typeface="Times New Roman" pitchFamily="18" charset="0"/>
              </a:rPr>
              <a:t>output-format</a:t>
            </a:r>
            <a:r>
              <a:rPr lang="en-US" altLang="ko-KR" sz="1200" b="0" dirty="0">
                <a:latin typeface="Times New Roman" pitchFamily="18" charset="0"/>
              </a:rPr>
              <a:t> : </a:t>
            </a:r>
            <a:r>
              <a:rPr lang="ko-KR" altLang="en-US" sz="1200" b="0" dirty="0">
                <a:latin typeface="Times New Roman" pitchFamily="18" charset="0"/>
              </a:rPr>
              <a:t>출력 오브젝트 파일의 형식 지정</a:t>
            </a:r>
            <a:r>
              <a:rPr lang="en-US" altLang="ko-KR" sz="1200" b="0" dirty="0"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ko-KR" sz="1200" b="0" dirty="0">
                <a:latin typeface="Times New Roman" pitchFamily="18" charset="0"/>
              </a:rPr>
              <a:t>  -o : </a:t>
            </a:r>
            <a:r>
              <a:rPr lang="ko-KR" altLang="en-US" sz="1200" b="0" dirty="0">
                <a:latin typeface="Times New Roman" pitchFamily="18" charset="0"/>
              </a:rPr>
              <a:t>출력 파일명 지정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ko-KR" altLang="en-US" sz="1200" b="0" dirty="0">
                <a:latin typeface="Times New Roman" pitchFamily="18" charset="0"/>
              </a:rPr>
              <a:t>  </a:t>
            </a:r>
            <a:r>
              <a:rPr lang="en-US" altLang="ko-KR" sz="1200" b="0" dirty="0">
                <a:latin typeface="Times New Roman" pitchFamily="18" charset="0"/>
              </a:rPr>
              <a:t>-</a:t>
            </a:r>
            <a:r>
              <a:rPr lang="en-US" altLang="ko-KR" sz="1200" b="0" dirty="0" err="1">
                <a:latin typeface="Times New Roman" pitchFamily="18" charset="0"/>
              </a:rPr>
              <a:t>Ttext</a:t>
            </a:r>
            <a:r>
              <a:rPr lang="en-US" altLang="ko-KR" sz="1200" b="0" dirty="0">
                <a:latin typeface="Times New Roman" pitchFamily="18" charset="0"/>
              </a:rPr>
              <a:t> </a:t>
            </a:r>
            <a:r>
              <a:rPr lang="en-US" altLang="ko-KR" sz="1200" b="0" i="1" dirty="0">
                <a:latin typeface="Times New Roman" pitchFamily="18" charset="0"/>
              </a:rPr>
              <a:t>org</a:t>
            </a:r>
            <a:r>
              <a:rPr lang="en-US" altLang="ko-KR" sz="1200" b="0" dirty="0">
                <a:latin typeface="Times New Roman" pitchFamily="18" charset="0"/>
              </a:rPr>
              <a:t> : text </a:t>
            </a:r>
            <a:r>
              <a:rPr lang="ko-KR" altLang="en-US" sz="1200" b="0" dirty="0">
                <a:latin typeface="Times New Roman" pitchFamily="18" charset="0"/>
              </a:rPr>
              <a:t>섹션의 시작주소를 </a:t>
            </a:r>
            <a:r>
              <a:rPr lang="en-US" altLang="ko-KR" sz="1200" b="0" dirty="0">
                <a:latin typeface="Times New Roman" pitchFamily="18" charset="0"/>
              </a:rPr>
              <a:t>org</a:t>
            </a:r>
            <a:r>
              <a:rPr lang="ko-KR" altLang="en-US" sz="1200" b="0" dirty="0">
                <a:latin typeface="Times New Roman" pitchFamily="18" charset="0"/>
              </a:rPr>
              <a:t>로 지정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ko-KR" altLang="en-US" sz="1200" b="0" dirty="0">
                <a:latin typeface="Times New Roman" pitchFamily="18" charset="0"/>
              </a:rPr>
              <a:t>  </a:t>
            </a:r>
            <a:r>
              <a:rPr lang="en-US" altLang="ko-KR" sz="1200" b="0" dirty="0">
                <a:latin typeface="Times New Roman" pitchFamily="18" charset="0"/>
              </a:rPr>
              <a:t>-e </a:t>
            </a:r>
            <a:r>
              <a:rPr lang="en-US" altLang="ko-KR" sz="1200" b="0" i="1" dirty="0">
                <a:latin typeface="Times New Roman" pitchFamily="18" charset="0"/>
              </a:rPr>
              <a:t>entry</a:t>
            </a:r>
            <a:r>
              <a:rPr lang="en-US" altLang="ko-KR" sz="1200" b="0" dirty="0">
                <a:latin typeface="Times New Roman" pitchFamily="18" charset="0"/>
              </a:rPr>
              <a:t> : </a:t>
            </a:r>
            <a:r>
              <a:rPr lang="ko-KR" altLang="en-US" sz="1200" b="0" dirty="0" err="1">
                <a:latin typeface="Times New Roman" pitchFamily="18" charset="0"/>
              </a:rPr>
              <a:t>엔트리</a:t>
            </a:r>
            <a:r>
              <a:rPr lang="ko-KR" altLang="en-US" sz="1200" b="0" dirty="0">
                <a:latin typeface="Times New Roman" pitchFamily="18" charset="0"/>
              </a:rPr>
              <a:t> 포인트를 지정한다</a:t>
            </a:r>
            <a:r>
              <a:rPr lang="en-US" altLang="ko-KR" sz="1200" b="0" dirty="0">
                <a:latin typeface="Times New Roman" pitchFamily="18" charset="0"/>
              </a:rPr>
              <a:t>.</a:t>
            </a:r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789040"/>
            <a:ext cx="854233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US" altLang="ko-KR" sz="4000" dirty="0"/>
              <a:t>Building </a:t>
            </a:r>
            <a:r>
              <a:rPr lang="en-US" altLang="ko-KR" sz="4000" dirty="0" err="1" smtClean="0"/>
              <a:t>zImage</a:t>
            </a:r>
            <a:r>
              <a:rPr lang="en-US" altLang="ko-KR" sz="4000" dirty="0" smtClean="0"/>
              <a:t> </a:t>
            </a:r>
            <a:r>
              <a:rPr lang="en-US" altLang="ko-KR" sz="4000" dirty="0"/>
              <a:t>(3/3)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4305300"/>
            <a:ext cx="8229600" cy="896938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altLang="ko-KR" sz="2400">
              <a:latin typeface="Tahoma" pitchFamily="34" charset="0"/>
            </a:endParaRPr>
          </a:p>
          <a:p>
            <a:pPr marL="609600" indent="-609600">
              <a:lnSpc>
                <a:spcPct val="90000"/>
              </a:lnSpc>
            </a:pPr>
            <a:endParaRPr lang="en-US" altLang="ko-KR" sz="2800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468313" y="1987550"/>
            <a:ext cx="8424862" cy="6477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 arm-</a:t>
            </a:r>
            <a:r>
              <a:rPr lang="en-US" altLang="ko-KR" sz="1600" dirty="0" err="1" smtClean="0">
                <a:latin typeface="Tahoma" pitchFamily="34" charset="0"/>
                <a:ea typeface="맑은 고딕" pitchFamily="50" charset="-127"/>
              </a:rPr>
              <a:t>linux</a:t>
            </a:r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-</a:t>
            </a:r>
            <a:r>
              <a:rPr lang="en-US" altLang="ko-KR" sz="1600" dirty="0" err="1" smtClean="0">
                <a:latin typeface="Tahoma" pitchFamily="34" charset="0"/>
                <a:ea typeface="맑은 고딕" pitchFamily="50" charset="-127"/>
              </a:rPr>
              <a:t>objcopy</a:t>
            </a:r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 -O binary -R .note -R .</a:t>
            </a:r>
            <a:r>
              <a:rPr lang="en-US" altLang="ko-KR" sz="1600" dirty="0" err="1" smtClean="0">
                <a:latin typeface="Tahoma" pitchFamily="34" charset="0"/>
                <a:ea typeface="맑은 고딕" pitchFamily="50" charset="-127"/>
              </a:rPr>
              <a:t>note.gnu.build</a:t>
            </a:r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-id -R .comment -S  </a:t>
            </a:r>
          </a:p>
          <a:p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arch/arm/boot/compressed/</a:t>
            </a:r>
            <a:r>
              <a:rPr lang="en-US" altLang="ko-KR" sz="1600" dirty="0" err="1" smtClean="0">
                <a:latin typeface="Tahoma" pitchFamily="34" charset="0"/>
                <a:ea typeface="맑은 고딕" pitchFamily="50" charset="-127"/>
              </a:rPr>
              <a:t>vmlinux</a:t>
            </a:r>
            <a:r>
              <a:rPr lang="en-US" altLang="ko-KR" sz="1600" dirty="0" smtClean="0">
                <a:latin typeface="Tahoma" pitchFamily="34" charset="0"/>
                <a:ea typeface="맑은 고딕" pitchFamily="50" charset="-127"/>
              </a:rPr>
              <a:t> arch/arm/boot/</a:t>
            </a:r>
            <a:r>
              <a:rPr lang="en-US" altLang="ko-KR" sz="1600" dirty="0" err="1" smtClean="0">
                <a:latin typeface="Tahoma" pitchFamily="34" charset="0"/>
                <a:ea typeface="맑은 고딕" pitchFamily="50" charset="-127"/>
              </a:rPr>
              <a:t>zImage</a:t>
            </a:r>
            <a:endParaRPr lang="en-US" altLang="ko-KR" sz="1600" dirty="0">
              <a:latin typeface="Tahoma" pitchFamily="34" charset="0"/>
              <a:ea typeface="맑은 고딕" pitchFamily="50" charset="-127"/>
            </a:endParaRP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395288" y="1196975"/>
            <a:ext cx="84359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ko-KR" sz="2000" b="0" dirty="0">
                <a:latin typeface="Tahoma" pitchFamily="34" charset="0"/>
                <a:ea typeface="맑은 고딕" pitchFamily="50" charset="-127"/>
              </a:rPr>
              <a:t>5. </a:t>
            </a:r>
            <a:r>
              <a:rPr lang="en-US" altLang="ko-KR" sz="2000" b="0" dirty="0" smtClean="0">
                <a:latin typeface="Tahoma" pitchFamily="34" charset="0"/>
                <a:ea typeface="맑은 고딕" pitchFamily="50" charset="-127"/>
              </a:rPr>
              <a:t>arch/arm/boot/</a:t>
            </a:r>
            <a:r>
              <a:rPr lang="en-US" altLang="ko-KR" sz="2000" b="0" dirty="0" err="1" smtClean="0">
                <a:latin typeface="Tahoma" pitchFamily="34" charset="0"/>
                <a:ea typeface="맑은 고딕" pitchFamily="50" charset="-127"/>
              </a:rPr>
              <a:t>zImage</a:t>
            </a:r>
            <a:endParaRPr lang="en-US" altLang="ko-KR" sz="2000" b="0" dirty="0">
              <a:latin typeface="Tahoma" pitchFamily="34" charset="0"/>
              <a:ea typeface="맑은 고딕" pitchFamily="50" charset="-127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ko-KR" sz="1400" b="0" dirty="0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4</a:t>
            </a:r>
            <a:r>
              <a:rPr lang="ko-KR" altLang="en-US" sz="1400" b="0" dirty="0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단계에서 만든 </a:t>
            </a:r>
            <a:r>
              <a:rPr lang="en-US" altLang="ko-KR" sz="1400" b="0" dirty="0" err="1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vmlinux</a:t>
            </a:r>
            <a:r>
              <a:rPr lang="ko-KR" altLang="en-US" sz="1400" b="0" dirty="0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에서 </a:t>
            </a:r>
            <a:r>
              <a:rPr lang="en-US" altLang="ko-KR" sz="1400" b="0" dirty="0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.note </a:t>
            </a:r>
            <a:r>
              <a:rPr lang="ko-KR" altLang="en-US" sz="1400" b="0" dirty="0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섹션</a:t>
            </a:r>
            <a:r>
              <a:rPr lang="en-US" altLang="ko-KR" sz="1400" b="0" dirty="0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, .comment </a:t>
            </a:r>
            <a:r>
              <a:rPr lang="ko-KR" altLang="en-US" sz="1400" b="0" dirty="0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섹션 및 모든 심볼들과 재배치 정보들을 제거한 후</a:t>
            </a:r>
            <a:r>
              <a:rPr lang="en-US" altLang="ko-KR" sz="1400" b="0" dirty="0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, </a:t>
            </a:r>
            <a:r>
              <a:rPr lang="ko-KR" altLang="en-US" sz="1400" b="0" dirty="0" err="1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인스트럭션</a:t>
            </a:r>
            <a:r>
              <a:rPr lang="ko-KR" altLang="en-US" sz="1400" b="0" dirty="0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 데이터만을 뽑아</a:t>
            </a:r>
            <a:r>
              <a:rPr lang="en-US" altLang="ko-KR" sz="1400" b="0" dirty="0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, </a:t>
            </a:r>
            <a:r>
              <a:rPr lang="en-US" altLang="ko-KR" sz="1400" b="0" dirty="0" smtClean="0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arch/arm/boot/</a:t>
            </a:r>
            <a:r>
              <a:rPr lang="en-US" altLang="ko-KR" sz="1400" b="0" dirty="0" err="1" smtClean="0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zImage</a:t>
            </a:r>
            <a:r>
              <a:rPr lang="en-US" altLang="ko-KR" sz="1400" b="0" dirty="0" smtClean="0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 </a:t>
            </a:r>
            <a:r>
              <a:rPr lang="ko-KR" altLang="en-US" sz="1400" b="0" dirty="0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라는 바이너리 파일을 만든다</a:t>
            </a:r>
            <a:r>
              <a:rPr lang="en-US" altLang="ko-KR" sz="1400" b="0" dirty="0">
                <a:solidFill>
                  <a:srgbClr val="3333FF"/>
                </a:solidFill>
                <a:latin typeface="Tahoma" pitchFamily="34" charset="0"/>
                <a:ea typeface="맑은 고딕" pitchFamily="50" charset="-127"/>
              </a:rPr>
              <a:t>.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ko-KR" altLang="en-US" dirty="0"/>
              <a:t>결론 </a:t>
            </a:r>
            <a:r>
              <a:rPr lang="en-US" altLang="ko-KR" dirty="0"/>
              <a:t>- Kernel Build Process</a:t>
            </a:r>
          </a:p>
        </p:txBody>
      </p:sp>
      <p:graphicFrame>
        <p:nvGraphicFramePr>
          <p:cNvPr id="38920" name="Object 8"/>
          <p:cNvGraphicFramePr>
            <a:graphicFrameLocks noChangeAspect="1"/>
          </p:cNvGraphicFramePr>
          <p:nvPr>
            <p:ph idx="1"/>
          </p:nvPr>
        </p:nvGraphicFramePr>
        <p:xfrm>
          <a:off x="233363" y="1484313"/>
          <a:ext cx="8677275" cy="4481512"/>
        </p:xfrm>
        <a:graphic>
          <a:graphicData uri="http://schemas.openxmlformats.org/presentationml/2006/ole">
            <p:oleObj spid="_x0000_s1026" name="Visio" r:id="rId3" imgW="8815629" imgH="4553604" progId="Visio.Drawing.11">
              <p:embed/>
            </p:oleObj>
          </a:graphicData>
        </a:graphic>
      </p:graphicFrame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ko-KR" altLang="en-US" sz="3600"/>
              <a:t>참고 </a:t>
            </a:r>
            <a:r>
              <a:rPr lang="en-US" altLang="ko-KR" sz="3600"/>
              <a:t>: kernel Makefile </a:t>
            </a:r>
            <a:r>
              <a:rPr lang="ko-KR" altLang="en-US" sz="3600"/>
              <a:t>계층도</a:t>
            </a:r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>
            <p:ph idx="1"/>
          </p:nvPr>
        </p:nvGraphicFramePr>
        <p:xfrm>
          <a:off x="0" y="1052513"/>
          <a:ext cx="9144000" cy="5416550"/>
        </p:xfrm>
        <a:graphic>
          <a:graphicData uri="http://schemas.openxmlformats.org/presentationml/2006/ole">
            <p:oleObj spid="_x0000_s2050" name="Visio" r:id="rId3" imgW="10510876" imgH="6226577" progId="Visio.Drawing.11">
              <p:embed/>
            </p:oleObj>
          </a:graphicData>
        </a:graphic>
      </p:graphicFrame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커널</a:t>
            </a:r>
            <a:r>
              <a:rPr lang="ko-KR" altLang="en-US" dirty="0" smtClean="0"/>
              <a:t> </a:t>
            </a:r>
            <a:r>
              <a:rPr lang="en-US" altLang="ko-KR" dirty="0" smtClean="0"/>
              <a:t>build </a:t>
            </a:r>
            <a:r>
              <a:rPr lang="ko-KR" altLang="en-US" dirty="0" smtClean="0"/>
              <a:t>환경 분석</a:t>
            </a:r>
            <a:endParaRPr lang="ko-KR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204864"/>
            <a:ext cx="264795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635896" y="2276872"/>
            <a:ext cx="420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&gt;(Top Dir)/</a:t>
            </a:r>
            <a:r>
              <a:rPr lang="en-US" altLang="ko-KR" dirty="0" err="1" smtClean="0"/>
              <a:t>Makefile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첫번째</a:t>
            </a:r>
            <a:r>
              <a:rPr lang="ko-KR" altLang="en-US" dirty="0" smtClean="0"/>
              <a:t> 라인에 위치</a:t>
            </a:r>
            <a:endParaRPr lang="en-US" altLang="ko-KR" dirty="0" smtClean="0"/>
          </a:p>
          <a:p>
            <a:r>
              <a:rPr lang="en-US" altLang="ko-KR" dirty="0" smtClean="0"/>
              <a:t>&gt;</a:t>
            </a:r>
            <a:r>
              <a:rPr lang="ko-KR" altLang="en-US" dirty="0" err="1" smtClean="0"/>
              <a:t>커널</a:t>
            </a:r>
            <a:r>
              <a:rPr lang="ko-KR" altLang="en-US" dirty="0" smtClean="0"/>
              <a:t> </a:t>
            </a:r>
            <a:r>
              <a:rPr lang="en-US" altLang="ko-KR" dirty="0" smtClean="0"/>
              <a:t>2.6.29 </a:t>
            </a:r>
            <a:r>
              <a:rPr lang="ko-KR" altLang="en-US" dirty="0" smtClean="0"/>
              <a:t>버전 사용</a:t>
            </a:r>
            <a:endParaRPr lang="en-US" altLang="ko-KR" dirty="0" smtClean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645024"/>
            <a:ext cx="6656387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55576" y="4941168"/>
            <a:ext cx="82833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&gt;ARCH?=arm </a:t>
            </a:r>
            <a:r>
              <a:rPr lang="ko-KR" altLang="en-US" dirty="0" smtClean="0"/>
              <a:t>의미는 </a:t>
            </a:r>
            <a:r>
              <a:rPr lang="en-US" altLang="ko-KR" dirty="0" smtClean="0"/>
              <a:t>ARCH</a:t>
            </a:r>
            <a:r>
              <a:rPr lang="ko-KR" altLang="en-US" dirty="0" smtClean="0"/>
              <a:t> 의 값으로 </a:t>
            </a:r>
            <a:r>
              <a:rPr lang="en-US" altLang="ko-KR" dirty="0" smtClean="0"/>
              <a:t>arm</a:t>
            </a:r>
            <a:r>
              <a:rPr lang="ko-KR" altLang="en-US" dirty="0" smtClean="0"/>
              <a:t>있느냐 묻고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없으면</a:t>
            </a:r>
            <a:r>
              <a:rPr lang="en-US" altLang="ko-KR" dirty="0" smtClean="0"/>
              <a:t>, arm </a:t>
            </a:r>
            <a:r>
              <a:rPr lang="ko-KR" altLang="en-US" dirty="0" smtClean="0"/>
              <a:t>문자를 대입</a:t>
            </a:r>
            <a:endParaRPr lang="en-US" altLang="ko-KR" dirty="0" smtClean="0"/>
          </a:p>
          <a:p>
            <a:r>
              <a:rPr lang="en-US" altLang="ko-KR" dirty="0" smtClean="0"/>
              <a:t>&gt;.</a:t>
            </a:r>
            <a:r>
              <a:rPr lang="en-US" altLang="ko-KR" dirty="0" err="1" smtClean="0"/>
              <a:t>cross_compile</a:t>
            </a:r>
            <a:r>
              <a:rPr lang="en-US" altLang="ko-KR" dirty="0" smtClean="0"/>
              <a:t> </a:t>
            </a:r>
            <a:r>
              <a:rPr lang="ko-KR" altLang="en-US" dirty="0" smtClean="0"/>
              <a:t>이 있으면</a:t>
            </a:r>
            <a:r>
              <a:rPr lang="en-US" altLang="ko-KR" dirty="0" smtClean="0"/>
              <a:t>, .</a:t>
            </a:r>
            <a:r>
              <a:rPr lang="en-US" altLang="ko-KR" dirty="0" err="1" smtClean="0"/>
              <a:t>cross_compile</a:t>
            </a:r>
            <a:r>
              <a:rPr lang="en-US" altLang="ko-KR" dirty="0" smtClean="0"/>
              <a:t> </a:t>
            </a:r>
            <a:r>
              <a:rPr lang="ko-KR" altLang="en-US" dirty="0" smtClean="0"/>
              <a:t>내용을 </a:t>
            </a:r>
            <a:r>
              <a:rPr lang="en-US" altLang="ko-KR" dirty="0" smtClean="0"/>
              <a:t>CROSS_COMPILE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사용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US" altLang="ko-KR" sz="4000"/>
              <a:t>vmlinux.lds </a:t>
            </a:r>
            <a:r>
              <a:rPr lang="ko-KR" altLang="en-US" sz="4000"/>
              <a:t>첫 부분</a:t>
            </a:r>
            <a:r>
              <a:rPr lang="en-US" altLang="ko-KR" sz="4000"/>
              <a:t>.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1268413"/>
            <a:ext cx="6264374" cy="403279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ko-KR" sz="1200" dirty="0" smtClean="0"/>
              <a:t>OUTPUT_ARCH(arm)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200" dirty="0" smtClean="0"/>
              <a:t>ENTRY(_start)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200" dirty="0" smtClean="0"/>
              <a:t>SECTIONS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200" dirty="0" smtClean="0"/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200" dirty="0" smtClean="0"/>
              <a:t>  . =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200" dirty="0" smtClean="0"/>
              <a:t>  _text = .;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ko-KR" sz="12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200" dirty="0" smtClean="0"/>
              <a:t>  .text :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200" dirty="0" smtClean="0"/>
              <a:t>    _start = .;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200" dirty="0" smtClean="0"/>
              <a:t>    *(.start)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200" dirty="0" smtClean="0"/>
              <a:t>    *(.text)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200" dirty="0" smtClean="0"/>
              <a:t>    *(.text.*)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200" dirty="0" smtClean="0"/>
              <a:t>    *(.</a:t>
            </a:r>
            <a:r>
              <a:rPr lang="en-US" altLang="ko-KR" sz="1200" dirty="0" err="1" smtClean="0"/>
              <a:t>fixup</a:t>
            </a:r>
            <a:r>
              <a:rPr lang="en-US" altLang="ko-KR" sz="1200" dirty="0" smtClean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200" dirty="0" smtClean="0"/>
              <a:t>    *(.</a:t>
            </a:r>
            <a:r>
              <a:rPr lang="en-US" altLang="ko-KR" sz="1200" dirty="0" err="1" smtClean="0"/>
              <a:t>gnu.warning</a:t>
            </a:r>
            <a:r>
              <a:rPr lang="en-US" altLang="ko-KR" sz="1200" dirty="0" smtClean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200" dirty="0" smtClean="0"/>
              <a:t>    *(.</a:t>
            </a:r>
            <a:r>
              <a:rPr lang="en-US" altLang="ko-KR" sz="1200" dirty="0" err="1" smtClean="0"/>
              <a:t>rodata</a:t>
            </a:r>
            <a:r>
              <a:rPr lang="en-US" altLang="ko-KR" sz="1200" dirty="0" smtClean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200" dirty="0" smtClean="0"/>
              <a:t>    *(.</a:t>
            </a:r>
            <a:r>
              <a:rPr lang="en-US" altLang="ko-KR" sz="1200" dirty="0" err="1" smtClean="0"/>
              <a:t>rodata</a:t>
            </a:r>
            <a:r>
              <a:rPr lang="en-US" altLang="ko-KR" sz="1200" dirty="0" smtClean="0"/>
              <a:t>.*)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200" dirty="0" smtClean="0"/>
              <a:t>    *(.glue_7)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200" dirty="0" smtClean="0"/>
              <a:t>    *(.glue_7t)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200" dirty="0" smtClean="0"/>
              <a:t>    *(.</a:t>
            </a:r>
            <a:r>
              <a:rPr lang="en-US" altLang="ko-KR" sz="1200" dirty="0" err="1" smtClean="0"/>
              <a:t>piggydata</a:t>
            </a:r>
            <a:r>
              <a:rPr lang="en-US" altLang="ko-KR" sz="1200" dirty="0" smtClean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200" dirty="0" smtClean="0"/>
              <a:t>    . = ALIGN(4);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200" dirty="0" smtClean="0"/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ko-KR" sz="1200" dirty="0"/>
          </a:p>
        </p:txBody>
      </p:sp>
      <p:sp>
        <p:nvSpPr>
          <p:cNvPr id="7" name="설명선 1 6"/>
          <p:cNvSpPr/>
          <p:nvPr/>
        </p:nvSpPr>
        <p:spPr>
          <a:xfrm>
            <a:off x="5508104" y="1844824"/>
            <a:ext cx="2016224" cy="864096"/>
          </a:xfrm>
          <a:prstGeom prst="borderCallout1">
            <a:avLst>
              <a:gd name="adj1" fmla="val 18750"/>
              <a:gd name="adj2" fmla="val -8333"/>
              <a:gd name="adj3" fmla="val -29698"/>
              <a:gd name="adj4" fmla="val -1980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Start entry </a:t>
            </a:r>
            <a:r>
              <a:rPr lang="ko-KR" altLang="en-US" dirty="0" smtClean="0"/>
              <a:t>포인트는  </a:t>
            </a:r>
            <a:r>
              <a:rPr lang="en-US" altLang="ko-KR" dirty="0" smtClean="0"/>
              <a:t>_start 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92696"/>
            <a:ext cx="8229600" cy="417513"/>
          </a:xfrm>
        </p:spPr>
        <p:txBody>
          <a:bodyPr>
            <a:normAutofit fontScale="90000"/>
          </a:bodyPr>
          <a:lstStyle/>
          <a:p>
            <a:r>
              <a:rPr lang="en-US" altLang="ko-KR" sz="4000" dirty="0"/>
              <a:t>(</a:t>
            </a:r>
            <a:r>
              <a:rPr lang="ko-KR" altLang="en-US" sz="4000" dirty="0"/>
              <a:t>예제</a:t>
            </a:r>
            <a:r>
              <a:rPr lang="en-US" altLang="ko-KR" sz="4000" dirty="0"/>
              <a:t>)  </a:t>
            </a:r>
            <a:r>
              <a:rPr lang="en-US" altLang="ko-KR" sz="4000" dirty="0" err="1"/>
              <a:t>readelf</a:t>
            </a:r>
            <a:r>
              <a:rPr lang="en-US" altLang="ko-KR" sz="4000" dirty="0"/>
              <a:t> -l </a:t>
            </a:r>
            <a:r>
              <a:rPr lang="en-US" altLang="ko-KR" sz="4000" dirty="0" smtClean="0"/>
              <a:t>arch/arm/boot/compressed/</a:t>
            </a:r>
            <a:r>
              <a:rPr lang="en-US" altLang="ko-KR" sz="4000" dirty="0" err="1" smtClean="0"/>
              <a:t>vmlinux</a:t>
            </a:r>
            <a:endParaRPr lang="en-US" altLang="ko-KR" sz="4000" dirty="0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3963" y="1157288"/>
            <a:ext cx="6694487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/>
              <a:t>참고 </a:t>
            </a:r>
            <a:r>
              <a:rPr lang="en-US" altLang="ko-KR" dirty="0"/>
              <a:t>: </a:t>
            </a:r>
            <a:r>
              <a:rPr lang="ko-KR" altLang="en-US" dirty="0" err="1"/>
              <a:t>커널</a:t>
            </a:r>
            <a:r>
              <a:rPr lang="ko-KR" altLang="en-US" dirty="0"/>
              <a:t> </a:t>
            </a:r>
            <a:r>
              <a:rPr lang="ko-KR" altLang="en-US" dirty="0" err="1"/>
              <a:t>빌드시</a:t>
            </a:r>
            <a:r>
              <a:rPr lang="en-US" altLang="ko-KR" dirty="0"/>
              <a:t>, Log </a:t>
            </a:r>
            <a:r>
              <a:rPr lang="ko-KR" altLang="en-US" dirty="0"/>
              <a:t>남기기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make V=1 </a:t>
            </a:r>
            <a:r>
              <a:rPr lang="en-US" altLang="ko-KR" dirty="0" smtClean="0"/>
              <a:t>ARCH=arm 2&gt;&amp;</a:t>
            </a:r>
            <a:r>
              <a:rPr lang="en-US" altLang="ko-KR" dirty="0"/>
              <a:t>1 | tee </a:t>
            </a:r>
            <a:r>
              <a:rPr lang="en-US" altLang="ko-KR" dirty="0" smtClean="0"/>
              <a:t>log-kernel.txt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커널</a:t>
            </a:r>
            <a:r>
              <a:rPr lang="ko-KR" altLang="en-US" dirty="0" smtClean="0"/>
              <a:t> </a:t>
            </a:r>
            <a:r>
              <a:rPr lang="en-US" altLang="ko-KR" dirty="0" smtClean="0"/>
              <a:t>build </a:t>
            </a:r>
            <a:r>
              <a:rPr lang="ko-KR" altLang="en-US" dirty="0" smtClean="0"/>
              <a:t>환경 분석</a:t>
            </a:r>
            <a:r>
              <a:rPr lang="en-US" altLang="ko-KR" dirty="0" smtClean="0"/>
              <a:t>(Conf)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#make mango100_android_defconfig </a:t>
            </a:r>
            <a:r>
              <a:rPr lang="ko-KR" altLang="en-US" dirty="0" smtClean="0"/>
              <a:t>실행 시 </a:t>
            </a:r>
            <a:endParaRPr lang="ko-KR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564904"/>
            <a:ext cx="5678345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3717032"/>
            <a:ext cx="6143733" cy="120032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Scripts/</a:t>
            </a:r>
            <a:r>
              <a:rPr lang="en-US" altLang="ko-KR" dirty="0" err="1" smtClean="0"/>
              <a:t>kconfig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Makefile</a:t>
            </a:r>
            <a:r>
              <a:rPr lang="ko-KR" altLang="en-US" dirty="0" smtClean="0"/>
              <a:t>에서 아래 코드 수행</a:t>
            </a:r>
            <a:endParaRPr lang="en-US" altLang="ko-KR" dirty="0" smtClean="0"/>
          </a:p>
          <a:p>
            <a:r>
              <a:rPr lang="en-US" altLang="ko-KR" dirty="0" smtClean="0"/>
              <a:t>%_</a:t>
            </a:r>
            <a:r>
              <a:rPr lang="en-US" altLang="ko-KR" dirty="0" err="1" smtClean="0"/>
              <a:t>defconfig</a:t>
            </a:r>
            <a:r>
              <a:rPr lang="en-US" altLang="ko-KR" dirty="0" smtClean="0"/>
              <a:t>: $(</a:t>
            </a:r>
            <a:r>
              <a:rPr lang="en-US" altLang="ko-KR" dirty="0" err="1" smtClean="0"/>
              <a:t>obj</a:t>
            </a:r>
            <a:r>
              <a:rPr lang="en-US" altLang="ko-KR" dirty="0" smtClean="0"/>
              <a:t>)/conf</a:t>
            </a:r>
          </a:p>
          <a:p>
            <a:r>
              <a:rPr lang="en-US" altLang="ko-KR" dirty="0" smtClean="0"/>
              <a:t>        $(Q)$&lt; -D arch/$(SRCARCH)/</a:t>
            </a:r>
            <a:r>
              <a:rPr lang="en-US" altLang="ko-KR" dirty="0" err="1" smtClean="0"/>
              <a:t>configs</a:t>
            </a:r>
            <a:r>
              <a:rPr lang="en-US" altLang="ko-KR" dirty="0" smtClean="0"/>
              <a:t>/$@ $(</a:t>
            </a:r>
            <a:r>
              <a:rPr lang="en-US" altLang="ko-KR" dirty="0" err="1" smtClean="0"/>
              <a:t>Kconfig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>
                <a:sym typeface="Wingdings" pitchFamily="2" charset="2"/>
              </a:rPr>
              <a:t>make –D arch/arm/</a:t>
            </a:r>
            <a:r>
              <a:rPr lang="en-US" altLang="ko-KR" dirty="0" err="1" smtClean="0">
                <a:sym typeface="Wingdings" pitchFamily="2" charset="2"/>
              </a:rPr>
              <a:t>configs</a:t>
            </a:r>
            <a:r>
              <a:rPr lang="en-US" altLang="ko-KR" dirty="0" smtClean="0">
                <a:sym typeface="Wingdings" pitchFamily="2" charset="2"/>
              </a:rPr>
              <a:t>/mango100_android_defconfig </a:t>
            </a:r>
            <a:endParaRPr lang="en-US" altLang="ko-KR" dirty="0" smtClean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5229200"/>
            <a:ext cx="770413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308304" y="4077072"/>
            <a:ext cx="1904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.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  </a:t>
            </a:r>
            <a:r>
              <a:rPr lang="ko-KR" altLang="en-US" dirty="0" smtClean="0"/>
              <a:t>파일생성</a:t>
            </a:r>
            <a:endParaRPr lang="ko-KR" altLang="en-US" dirty="0"/>
          </a:p>
        </p:txBody>
      </p:sp>
      <p:sp>
        <p:nvSpPr>
          <p:cNvPr id="9" name="오른쪽 화살표 8"/>
          <p:cNvSpPr/>
          <p:nvPr/>
        </p:nvSpPr>
        <p:spPr>
          <a:xfrm>
            <a:off x="6588224" y="4221088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커널</a:t>
            </a:r>
            <a:r>
              <a:rPr lang="ko-KR" altLang="en-US" dirty="0" smtClean="0"/>
              <a:t> </a:t>
            </a:r>
            <a:r>
              <a:rPr lang="en-US" altLang="ko-KR" dirty="0" smtClean="0"/>
              <a:t>build </a:t>
            </a:r>
            <a:r>
              <a:rPr lang="ko-KR" altLang="en-US" dirty="0" smtClean="0"/>
              <a:t>환경 분석</a:t>
            </a:r>
            <a:r>
              <a:rPr lang="en-US" altLang="ko-KR" dirty="0" smtClean="0"/>
              <a:t>(Conf)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#make </a:t>
            </a:r>
            <a:r>
              <a:rPr lang="en-US" altLang="ko-KR" dirty="0" err="1" smtClean="0"/>
              <a:t>menu_config</a:t>
            </a:r>
            <a:r>
              <a:rPr lang="en-US" altLang="ko-KR" dirty="0" smtClean="0"/>
              <a:t> </a:t>
            </a:r>
            <a:r>
              <a:rPr lang="ko-KR" altLang="en-US" dirty="0" smtClean="0"/>
              <a:t>명령 실행 시</a:t>
            </a:r>
            <a:endParaRPr lang="ko-KR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420888"/>
            <a:ext cx="537008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363807" y="3284984"/>
            <a:ext cx="4800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#make scripts/</a:t>
            </a:r>
            <a:r>
              <a:rPr lang="en-US" altLang="ko-KR" dirty="0" err="1" smtClean="0"/>
              <a:t>kconfig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menuconfig</a:t>
            </a:r>
            <a:r>
              <a:rPr lang="en-US" altLang="ko-KR" dirty="0" smtClean="0"/>
              <a:t> </a:t>
            </a:r>
            <a:r>
              <a:rPr lang="ko-KR" altLang="en-US" dirty="0" smtClean="0"/>
              <a:t> 이 실행 됨</a:t>
            </a:r>
            <a:endParaRPr lang="en-US" altLang="ko-KR" dirty="0" smtClean="0"/>
          </a:p>
        </p:txBody>
      </p:sp>
      <p:sp>
        <p:nvSpPr>
          <p:cNvPr id="6" name="직사각형 5"/>
          <p:cNvSpPr/>
          <p:nvPr/>
        </p:nvSpPr>
        <p:spPr>
          <a:xfrm>
            <a:off x="0" y="4149080"/>
            <a:ext cx="2915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err="1" smtClean="0"/>
              <a:t>menuconfig</a:t>
            </a:r>
            <a:r>
              <a:rPr lang="en-US" altLang="ko-KR" dirty="0" smtClean="0"/>
              <a:t>: $(</a:t>
            </a:r>
            <a:r>
              <a:rPr lang="en-US" altLang="ko-KR" dirty="0" err="1" smtClean="0"/>
              <a:t>obj</a:t>
            </a:r>
            <a:r>
              <a:rPr lang="en-US" altLang="ko-KR" dirty="0" smtClean="0"/>
              <a:t>)/</a:t>
            </a:r>
            <a:r>
              <a:rPr lang="en-US" altLang="ko-KR" dirty="0" err="1" smtClean="0"/>
              <a:t>mconf</a:t>
            </a:r>
            <a:endParaRPr lang="en-US" altLang="ko-KR" dirty="0" smtClean="0"/>
          </a:p>
          <a:p>
            <a:r>
              <a:rPr lang="en-US" altLang="ko-KR" dirty="0" smtClean="0"/>
              <a:t>        $&lt; $(</a:t>
            </a:r>
            <a:r>
              <a:rPr lang="en-US" altLang="ko-KR" dirty="0" err="1" smtClean="0"/>
              <a:t>Kconfig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9" y="3789041"/>
            <a:ext cx="379294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오른쪽 화살표 7"/>
          <p:cNvSpPr/>
          <p:nvPr/>
        </p:nvSpPr>
        <p:spPr>
          <a:xfrm rot="7891832">
            <a:off x="1779494" y="3810432"/>
            <a:ext cx="710713" cy="1697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오른쪽 화살표 8"/>
          <p:cNvSpPr/>
          <p:nvPr/>
        </p:nvSpPr>
        <p:spPr>
          <a:xfrm>
            <a:off x="2771800" y="4221088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오른쪽 화살표 9"/>
          <p:cNvSpPr/>
          <p:nvPr/>
        </p:nvSpPr>
        <p:spPr>
          <a:xfrm>
            <a:off x="7164288" y="4293096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596336" y="4283804"/>
            <a:ext cx="1384866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.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 </a:t>
            </a:r>
            <a:r>
              <a:rPr lang="ko-KR" altLang="en-US" dirty="0" smtClean="0"/>
              <a:t>저장</a:t>
            </a:r>
            <a:endParaRPr lang="ko-KR" altLang="en-US" dirty="0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커널</a:t>
            </a:r>
            <a:r>
              <a:rPr lang="ko-KR" altLang="en-US" dirty="0" smtClean="0"/>
              <a:t> </a:t>
            </a:r>
            <a:r>
              <a:rPr lang="en-US" altLang="ko-KR" dirty="0" smtClean="0"/>
              <a:t>build </a:t>
            </a:r>
            <a:r>
              <a:rPr lang="ko-KR" altLang="en-US" dirty="0" smtClean="0"/>
              <a:t>환경 분석</a:t>
            </a:r>
            <a:r>
              <a:rPr lang="en-US" altLang="ko-KR" dirty="0" smtClean="0"/>
              <a:t>(Conf)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#make </a:t>
            </a:r>
            <a:r>
              <a:rPr lang="en-US" altLang="ko-KR" dirty="0" err="1" smtClean="0"/>
              <a:t>xconfig</a:t>
            </a:r>
            <a:r>
              <a:rPr lang="en-US" altLang="ko-KR" dirty="0" smtClean="0"/>
              <a:t> (QT3 Package </a:t>
            </a:r>
            <a:r>
              <a:rPr lang="ko-KR" altLang="en-US" dirty="0" smtClean="0"/>
              <a:t>필요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#yum install qt* </a:t>
            </a:r>
            <a:r>
              <a:rPr lang="ko-KR" altLang="en-US" dirty="0" smtClean="0"/>
              <a:t>명령으로 설치</a:t>
            </a:r>
            <a:endParaRPr lang="en-US" altLang="ko-KR" dirty="0" smtClean="0"/>
          </a:p>
          <a:p>
            <a:r>
              <a:rPr lang="en-US" altLang="ko-KR" dirty="0" smtClean="0"/>
              <a:t>“cannot find –</a:t>
            </a:r>
            <a:r>
              <a:rPr lang="en-US" altLang="ko-KR" dirty="0" err="1" smtClean="0"/>
              <a:t>lXi</a:t>
            </a:r>
            <a:r>
              <a:rPr lang="en-US" altLang="ko-KR" dirty="0" smtClean="0"/>
              <a:t> </a:t>
            </a:r>
            <a:r>
              <a:rPr lang="ko-KR" altLang="en-US" dirty="0" smtClean="0"/>
              <a:t>에러 발생 시 </a:t>
            </a:r>
            <a:r>
              <a:rPr lang="en-US" altLang="ko-KR" dirty="0" smtClean="0"/>
              <a:t>#yum install </a:t>
            </a:r>
            <a:r>
              <a:rPr lang="en-US" altLang="ko-KR" dirty="0" err="1" smtClean="0"/>
              <a:t>libXi</a:t>
            </a:r>
            <a:r>
              <a:rPr lang="en-US" altLang="ko-KR" dirty="0" smtClean="0"/>
              <a:t> </a:t>
            </a:r>
            <a:r>
              <a:rPr lang="ko-KR" altLang="en-US" dirty="0" smtClean="0"/>
              <a:t>실행</a:t>
            </a:r>
            <a:endParaRPr lang="ko-KR" alt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449632"/>
            <a:ext cx="4536504" cy="3253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커널</a:t>
            </a:r>
            <a:r>
              <a:rPr lang="ko-KR" altLang="en-US" dirty="0" smtClean="0"/>
              <a:t> </a:t>
            </a:r>
            <a:r>
              <a:rPr lang="en-US" altLang="ko-KR" dirty="0" smtClean="0"/>
              <a:t>build </a:t>
            </a:r>
            <a:r>
              <a:rPr lang="ko-KR" altLang="en-US" dirty="0" smtClean="0"/>
              <a:t>실행 분석</a:t>
            </a:r>
            <a:endParaRPr lang="ko-KR" alt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z="2400" dirty="0"/>
              <a:t>$(TOP)/</a:t>
            </a:r>
            <a:r>
              <a:rPr lang="en-US" altLang="ko-KR" sz="2400" dirty="0" err="1"/>
              <a:t>Makefile</a:t>
            </a:r>
            <a:r>
              <a:rPr lang="en-US" altLang="ko-KR" sz="2400" dirty="0"/>
              <a:t> – </a:t>
            </a:r>
            <a:r>
              <a:rPr lang="ko-KR" altLang="en-US" sz="2400" dirty="0"/>
              <a:t>최상위 </a:t>
            </a:r>
            <a:r>
              <a:rPr lang="en-US" altLang="ko-KR" sz="2400" dirty="0" err="1"/>
              <a:t>Makefile</a:t>
            </a:r>
            <a:endParaRPr lang="en-US" altLang="ko-KR" sz="2400" dirty="0"/>
          </a:p>
          <a:p>
            <a:pPr lvl="1">
              <a:lnSpc>
                <a:spcPct val="80000"/>
              </a:lnSpc>
            </a:pPr>
            <a:r>
              <a:rPr lang="en-US" altLang="ko-KR" dirty="0" err="1">
                <a:solidFill>
                  <a:srgbClr val="3333FF"/>
                </a:solidFill>
                <a:latin typeface="Times New Roman" pitchFamily="18" charset="0"/>
              </a:rPr>
              <a:t>vmlinux</a:t>
            </a:r>
            <a:r>
              <a:rPr lang="ko-KR" altLang="en-US" sz="2000" dirty="0"/>
              <a:t>와 </a:t>
            </a:r>
            <a:r>
              <a:rPr lang="en-US" altLang="ko-KR" dirty="0">
                <a:solidFill>
                  <a:srgbClr val="3333FF"/>
                </a:solidFill>
                <a:latin typeface="Times New Roman" pitchFamily="18" charset="0"/>
              </a:rPr>
              <a:t>modules</a:t>
            </a:r>
            <a:r>
              <a:rPr lang="en-US" altLang="ko-KR" sz="2000" dirty="0"/>
              <a:t> </a:t>
            </a:r>
            <a:r>
              <a:rPr lang="ko-KR" altLang="en-US" sz="2000" dirty="0"/>
              <a:t>생성</a:t>
            </a:r>
          </a:p>
          <a:p>
            <a:pPr>
              <a:lnSpc>
                <a:spcPct val="80000"/>
              </a:lnSpc>
            </a:pPr>
            <a:endParaRPr lang="ko-KR" altLang="en-US" sz="2400" dirty="0"/>
          </a:p>
          <a:p>
            <a:pPr>
              <a:lnSpc>
                <a:spcPct val="80000"/>
              </a:lnSpc>
            </a:pPr>
            <a:r>
              <a:rPr lang="en-US" altLang="ko-KR" sz="2400" dirty="0"/>
              <a:t>.</a:t>
            </a:r>
            <a:r>
              <a:rPr lang="en-US" altLang="ko-KR" sz="2400" dirty="0" err="1"/>
              <a:t>config</a:t>
            </a:r>
            <a:r>
              <a:rPr lang="en-US" altLang="ko-KR" sz="2400" dirty="0"/>
              <a:t> – </a:t>
            </a:r>
            <a:r>
              <a:rPr lang="ko-KR" altLang="en-US" sz="2400" dirty="0" err="1"/>
              <a:t>커널</a:t>
            </a:r>
            <a:r>
              <a:rPr lang="ko-KR" altLang="en-US" sz="2400" dirty="0"/>
              <a:t> 설정 파일</a:t>
            </a:r>
          </a:p>
          <a:p>
            <a:pPr lvl="1">
              <a:lnSpc>
                <a:spcPct val="80000"/>
              </a:lnSpc>
            </a:pPr>
            <a:r>
              <a:rPr lang="en-US" altLang="ko-KR" sz="2000" dirty="0"/>
              <a:t>make [</a:t>
            </a:r>
            <a:r>
              <a:rPr lang="en-US" altLang="ko-KR" sz="2000" dirty="0" err="1"/>
              <a:t>config</a:t>
            </a:r>
            <a:r>
              <a:rPr lang="en-US" altLang="ko-KR" sz="2000" dirty="0"/>
              <a:t> | </a:t>
            </a:r>
            <a:r>
              <a:rPr lang="en-US" altLang="ko-KR" sz="2000" dirty="0" err="1"/>
              <a:t>menuconfig</a:t>
            </a:r>
            <a:r>
              <a:rPr lang="en-US" altLang="ko-KR" sz="2000" dirty="0"/>
              <a:t> | </a:t>
            </a:r>
            <a:r>
              <a:rPr lang="en-US" altLang="ko-KR" sz="2000" dirty="0" err="1"/>
              <a:t>xconfig</a:t>
            </a:r>
            <a:r>
              <a:rPr lang="en-US" altLang="ko-KR" sz="2000" dirty="0"/>
              <a:t>] </a:t>
            </a:r>
            <a:r>
              <a:rPr lang="ko-KR" altLang="en-US" sz="2000" dirty="0"/>
              <a:t>를 통해 생성</a:t>
            </a:r>
            <a:r>
              <a:rPr lang="en-US" altLang="ko-KR" sz="2000" dirty="0"/>
              <a:t>.</a:t>
            </a:r>
          </a:p>
          <a:p>
            <a:pPr>
              <a:lnSpc>
                <a:spcPct val="80000"/>
              </a:lnSpc>
            </a:pPr>
            <a:endParaRPr lang="en-US" altLang="ko-KR" sz="2400" dirty="0"/>
          </a:p>
          <a:p>
            <a:pPr>
              <a:lnSpc>
                <a:spcPct val="80000"/>
              </a:lnSpc>
            </a:pPr>
            <a:r>
              <a:rPr lang="en-US" altLang="ko-KR" sz="2400" dirty="0"/>
              <a:t>arch/$(ARCH)/</a:t>
            </a:r>
            <a:r>
              <a:rPr lang="en-US" altLang="ko-KR" sz="2400" dirty="0" err="1"/>
              <a:t>Makefile</a:t>
            </a:r>
            <a:r>
              <a:rPr lang="en-US" altLang="ko-KR" sz="2400" dirty="0"/>
              <a:t> - </a:t>
            </a:r>
            <a:r>
              <a:rPr lang="ko-KR" altLang="en-US" sz="2400" dirty="0" err="1"/>
              <a:t>아키텍처별</a:t>
            </a:r>
            <a:r>
              <a:rPr lang="ko-KR" altLang="en-US" sz="2400" dirty="0"/>
              <a:t> </a:t>
            </a:r>
            <a:r>
              <a:rPr lang="en-US" altLang="ko-KR" sz="2400" dirty="0" err="1"/>
              <a:t>makefile</a:t>
            </a:r>
            <a:endParaRPr lang="en-US" altLang="ko-KR" sz="2400" dirty="0"/>
          </a:p>
          <a:p>
            <a:pPr>
              <a:lnSpc>
                <a:spcPct val="80000"/>
              </a:lnSpc>
            </a:pPr>
            <a:endParaRPr lang="en-US" altLang="ko-KR" sz="2400" dirty="0"/>
          </a:p>
          <a:p>
            <a:pPr>
              <a:lnSpc>
                <a:spcPct val="80000"/>
              </a:lnSpc>
            </a:pPr>
            <a:r>
              <a:rPr lang="en-US" altLang="ko-KR" sz="2400" dirty="0"/>
              <a:t>scripts/Makefile.* - </a:t>
            </a:r>
            <a:r>
              <a:rPr lang="ko-KR" altLang="en-US" sz="2400" dirty="0"/>
              <a:t>모든 </a:t>
            </a:r>
            <a:r>
              <a:rPr lang="en-US" altLang="ko-KR" sz="2400" dirty="0" err="1"/>
              <a:t>kbuild</a:t>
            </a:r>
            <a:r>
              <a:rPr lang="en-US" altLang="ko-KR" sz="2400" dirty="0"/>
              <a:t> </a:t>
            </a:r>
            <a:r>
              <a:rPr lang="en-US" altLang="ko-KR" sz="2400" dirty="0" err="1"/>
              <a:t>Makefile</a:t>
            </a:r>
            <a:r>
              <a:rPr lang="ko-KR" altLang="en-US" sz="2400" dirty="0"/>
              <a:t>에 사용되는 규칙이 들어있는 파일</a:t>
            </a:r>
          </a:p>
          <a:p>
            <a:pPr>
              <a:lnSpc>
                <a:spcPct val="80000"/>
              </a:lnSpc>
            </a:pPr>
            <a:endParaRPr lang="ko-KR" altLang="en-US" sz="2400" dirty="0"/>
          </a:p>
          <a:p>
            <a:pPr>
              <a:lnSpc>
                <a:spcPct val="80000"/>
              </a:lnSpc>
            </a:pPr>
            <a:r>
              <a:rPr lang="en-US" altLang="ko-KR" sz="2400" dirty="0" err="1"/>
              <a:t>kbuild</a:t>
            </a:r>
            <a:r>
              <a:rPr lang="en-US" altLang="ko-KR" sz="2400" dirty="0"/>
              <a:t> </a:t>
            </a:r>
            <a:r>
              <a:rPr lang="en-US" altLang="ko-KR" sz="2400" dirty="0" err="1"/>
              <a:t>Makefiles</a:t>
            </a:r>
            <a:r>
              <a:rPr lang="en-US" altLang="ko-KR" sz="2400" dirty="0"/>
              <a:t> – </a:t>
            </a:r>
            <a:r>
              <a:rPr lang="ko-KR" altLang="en-US" sz="2400" dirty="0"/>
              <a:t>약 </a:t>
            </a:r>
            <a:r>
              <a:rPr lang="en-US" altLang="ko-KR" sz="2400" dirty="0"/>
              <a:t>500</a:t>
            </a:r>
            <a:r>
              <a:rPr lang="ko-KR" altLang="en-US" sz="2400" dirty="0"/>
              <a:t>개 정도가 있다</a:t>
            </a:r>
            <a:r>
              <a:rPr lang="en-US" altLang="ko-KR" sz="2400" dirty="0"/>
              <a:t>.</a:t>
            </a:r>
          </a:p>
          <a:p>
            <a:pPr>
              <a:lnSpc>
                <a:spcPct val="80000"/>
              </a:lnSpc>
            </a:pPr>
            <a:endParaRPr lang="en-US" altLang="ko-KR" sz="240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커널</a:t>
            </a:r>
            <a:r>
              <a:rPr lang="ko-KR" altLang="en-US" dirty="0" smtClean="0"/>
              <a:t> </a:t>
            </a:r>
            <a:r>
              <a:rPr lang="en-US" altLang="ko-KR" dirty="0" smtClean="0"/>
              <a:t>build </a:t>
            </a:r>
            <a:r>
              <a:rPr lang="ko-KR" altLang="en-US" dirty="0" smtClean="0"/>
              <a:t>실행 분석</a:t>
            </a:r>
            <a:endParaRPr lang="ko-KR" alt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ko-KR" altLang="en-US" sz="1800" dirty="0" err="1"/>
              <a:t>커널</a:t>
            </a:r>
            <a:r>
              <a:rPr lang="ko-KR" altLang="en-US" sz="1800" dirty="0"/>
              <a:t> 설정 </a:t>
            </a:r>
            <a:r>
              <a:rPr lang="en-US" altLang="ko-KR" sz="1800" dirty="0"/>
              <a:t>(make </a:t>
            </a:r>
            <a:r>
              <a:rPr lang="en-US" altLang="ko-KR" sz="1800" dirty="0" err="1"/>
              <a:t>config|menuconfig|xconfig</a:t>
            </a:r>
            <a:r>
              <a:rPr lang="en-US" altLang="ko-KR" sz="1800" dirty="0"/>
              <a:t>)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en-US" altLang="ko-KR" sz="1600" dirty="0"/>
              <a:t>.</a:t>
            </a:r>
            <a:r>
              <a:rPr lang="en-US" altLang="ko-KR" sz="1600" dirty="0" err="1"/>
              <a:t>config</a:t>
            </a:r>
            <a:r>
              <a:rPr lang="ko-KR" altLang="en-US" sz="1600" dirty="0"/>
              <a:t>를 </a:t>
            </a:r>
            <a:r>
              <a:rPr lang="ko-KR" altLang="en-US" sz="1600" dirty="0" err="1"/>
              <a:t>만듬</a:t>
            </a:r>
            <a:endParaRPr lang="ko-KR" altLang="en-US" sz="1600" dirty="0"/>
          </a:p>
          <a:p>
            <a:pPr marL="990600" lvl="1" indent="-533400">
              <a:lnSpc>
                <a:spcPct val="80000"/>
              </a:lnSpc>
              <a:buFontTx/>
              <a:buNone/>
            </a:pPr>
            <a:endParaRPr lang="ko-KR" altLang="en-US" sz="16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ko-KR" altLang="en-US" sz="1800" dirty="0" err="1"/>
              <a:t>커널</a:t>
            </a:r>
            <a:r>
              <a:rPr lang="ko-KR" altLang="en-US" sz="1800" dirty="0"/>
              <a:t> 버전을 </a:t>
            </a:r>
            <a:r>
              <a:rPr lang="en-US" altLang="ko-KR" sz="1800" dirty="0"/>
              <a:t>include/</a:t>
            </a:r>
            <a:r>
              <a:rPr lang="en-US" altLang="ko-KR" sz="1800" dirty="0" err="1"/>
              <a:t>linux</a:t>
            </a:r>
            <a:r>
              <a:rPr lang="en-US" altLang="ko-KR" sz="1800" dirty="0"/>
              <a:t>/</a:t>
            </a:r>
            <a:r>
              <a:rPr lang="en-US" altLang="ko-KR" sz="1800" dirty="0" err="1"/>
              <a:t>version.h</a:t>
            </a:r>
            <a:r>
              <a:rPr lang="en-US" altLang="ko-KR" sz="1800" dirty="0"/>
              <a:t> </a:t>
            </a:r>
            <a:r>
              <a:rPr lang="ko-KR" altLang="en-US" sz="1800" dirty="0"/>
              <a:t>에 저장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ko-KR" altLang="en-US" sz="18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ko-KR" sz="1800" dirty="0"/>
              <a:t>include/</a:t>
            </a:r>
            <a:r>
              <a:rPr lang="en-US" altLang="ko-KR" sz="1800" dirty="0" err="1"/>
              <a:t>asm</a:t>
            </a:r>
            <a:r>
              <a:rPr lang="en-US" altLang="ko-KR" sz="1800" dirty="0"/>
              <a:t>-$(ARCH)</a:t>
            </a:r>
            <a:r>
              <a:rPr lang="ko-KR" altLang="en-US" sz="1800" dirty="0"/>
              <a:t>에 대한 심볼릭 링크 </a:t>
            </a:r>
            <a:r>
              <a:rPr lang="ko-KR" altLang="en-US" sz="1800" dirty="0" err="1"/>
              <a:t>만듬</a:t>
            </a:r>
            <a:endParaRPr lang="ko-KR" altLang="en-US" sz="18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ko-KR" altLang="en-US" sz="18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ko-KR" sz="1800" dirty="0"/>
              <a:t>arch/$(ARCH)/</a:t>
            </a:r>
            <a:r>
              <a:rPr lang="en-US" altLang="ko-KR" sz="1800" dirty="0" err="1"/>
              <a:t>Makefile</a:t>
            </a:r>
            <a:r>
              <a:rPr lang="en-US" altLang="ko-KR" sz="1800" dirty="0"/>
              <a:t> </a:t>
            </a:r>
            <a:r>
              <a:rPr lang="ko-KR" altLang="en-US" sz="1800" dirty="0"/>
              <a:t>에서 정의된</a:t>
            </a:r>
            <a:r>
              <a:rPr lang="en-US" altLang="ko-KR" sz="1800" dirty="0"/>
              <a:t>, </a:t>
            </a:r>
            <a:r>
              <a:rPr lang="ko-KR" altLang="en-US" sz="1800" dirty="0" err="1"/>
              <a:t>그외의</a:t>
            </a:r>
            <a:r>
              <a:rPr lang="ko-KR" altLang="en-US" sz="1800" dirty="0"/>
              <a:t> </a:t>
            </a:r>
            <a:r>
              <a:rPr lang="ko-KR" altLang="en-US" sz="1800" dirty="0" err="1"/>
              <a:t>타겟</a:t>
            </a:r>
            <a:r>
              <a:rPr lang="ko-KR" altLang="en-US" sz="1800" dirty="0"/>
              <a:t> 빌딩을 위한 모든 종속 리스트를 준비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endParaRPr lang="ko-KR" altLang="en-US" sz="16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ko-KR" sz="1800" dirty="0"/>
              <a:t>init-*, core-*, driver-*, net-* </a:t>
            </a:r>
            <a:r>
              <a:rPr lang="ko-KR" altLang="en-US" sz="1800" dirty="0"/>
              <a:t>등의 </a:t>
            </a:r>
            <a:r>
              <a:rPr lang="ko-KR" altLang="en-US" sz="1800" dirty="0" err="1"/>
              <a:t>타겟</a:t>
            </a:r>
            <a:r>
              <a:rPr lang="ko-KR" altLang="en-US" sz="1800" dirty="0"/>
              <a:t> 등을 </a:t>
            </a:r>
            <a:r>
              <a:rPr lang="ko-KR" altLang="en-US" sz="1800" dirty="0" err="1"/>
              <a:t>만듬</a:t>
            </a:r>
            <a:endParaRPr lang="ko-KR" altLang="en-US" sz="18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ko-KR" altLang="en-US" sz="18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ko-KR" altLang="en-US" sz="1800" dirty="0"/>
              <a:t>모든 오브젝트들이 링크되고</a:t>
            </a:r>
            <a:r>
              <a:rPr lang="en-US" altLang="ko-KR" sz="1800" dirty="0"/>
              <a:t>, </a:t>
            </a:r>
            <a:r>
              <a:rPr lang="ko-KR" altLang="en-US" sz="1800" dirty="0"/>
              <a:t>소스 </a:t>
            </a:r>
            <a:r>
              <a:rPr lang="ko-KR" altLang="en-US" sz="1800" dirty="0" err="1"/>
              <a:t>트리의</a:t>
            </a:r>
            <a:r>
              <a:rPr lang="ko-KR" altLang="en-US" sz="1800" dirty="0"/>
              <a:t> 루트 </a:t>
            </a:r>
            <a:r>
              <a:rPr lang="ko-KR" altLang="en-US" sz="1800" dirty="0" err="1"/>
              <a:t>디렉토리에</a:t>
            </a:r>
            <a:r>
              <a:rPr lang="ko-KR" altLang="en-US" sz="1800" dirty="0"/>
              <a:t> </a:t>
            </a:r>
            <a:r>
              <a:rPr lang="en-US" altLang="ko-KR" sz="1800" dirty="0" err="1"/>
              <a:t>vmlinux</a:t>
            </a:r>
            <a:r>
              <a:rPr lang="ko-KR" altLang="en-US" sz="1800" dirty="0"/>
              <a:t>를 </a:t>
            </a:r>
            <a:r>
              <a:rPr lang="ko-KR" altLang="en-US" sz="1800" dirty="0" err="1"/>
              <a:t>만듬</a:t>
            </a:r>
            <a:r>
              <a:rPr lang="en-US" altLang="ko-KR" sz="1800" dirty="0"/>
              <a:t>.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altLang="ko-KR" sz="18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ko-KR" altLang="en-US" sz="1800" dirty="0"/>
              <a:t>최종 부트이미지</a:t>
            </a:r>
            <a:r>
              <a:rPr lang="en-US" altLang="ko-KR" sz="1800" dirty="0" smtClean="0"/>
              <a:t>(</a:t>
            </a:r>
            <a:r>
              <a:rPr lang="en-US" altLang="ko-KR" sz="1800" dirty="0" err="1" smtClean="0"/>
              <a:t>zImage</a:t>
            </a:r>
            <a:r>
              <a:rPr lang="en-US" altLang="ko-KR" sz="1800" dirty="0"/>
              <a:t>)</a:t>
            </a:r>
            <a:r>
              <a:rPr lang="ko-KR" altLang="en-US" sz="1800" dirty="0"/>
              <a:t>를 만들기 위한 아키텍처에 따른 부분이 실행됨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US" altLang="ko-KR" sz="4000" dirty="0"/>
              <a:t>Built-in object goals (</a:t>
            </a:r>
            <a:r>
              <a:rPr lang="en-US" altLang="ko-KR" sz="4000" dirty="0" err="1"/>
              <a:t>obj</a:t>
            </a:r>
            <a:r>
              <a:rPr lang="en-US" altLang="ko-KR" sz="4000" dirty="0"/>
              <a:t>-y)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229600" cy="8207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z="2400" dirty="0"/>
              <a:t>specifying object files for </a:t>
            </a:r>
            <a:r>
              <a:rPr lang="en-US" altLang="ko-KR" sz="2400" dirty="0" smtClean="0"/>
              <a:t> </a:t>
            </a:r>
            <a:r>
              <a:rPr lang="en-US" altLang="ko-KR" sz="2400" dirty="0" err="1" smtClean="0"/>
              <a:t>vmlinux</a:t>
            </a:r>
            <a:endParaRPr lang="en-US" altLang="ko-KR" sz="2400" dirty="0"/>
          </a:p>
          <a:p>
            <a:pPr>
              <a:lnSpc>
                <a:spcPct val="80000"/>
              </a:lnSpc>
            </a:pPr>
            <a:r>
              <a:rPr lang="en-US" altLang="ko-KR" sz="2400" dirty="0"/>
              <a:t>“$(LD) –r” : to merge $(</a:t>
            </a:r>
            <a:r>
              <a:rPr lang="en-US" altLang="ko-KR" sz="2400" dirty="0" err="1"/>
              <a:t>obj</a:t>
            </a:r>
            <a:r>
              <a:rPr lang="en-US" altLang="ko-KR" sz="2400" dirty="0"/>
              <a:t>-y) files into one </a:t>
            </a:r>
            <a:r>
              <a:rPr lang="en-US" altLang="ko-KR" sz="2400" dirty="0">
                <a:solidFill>
                  <a:srgbClr val="3333FF"/>
                </a:solidFill>
              </a:rPr>
              <a:t>built-</a:t>
            </a:r>
            <a:r>
              <a:rPr lang="en-US" altLang="ko-KR" sz="2400" dirty="0" err="1">
                <a:solidFill>
                  <a:srgbClr val="3333FF"/>
                </a:solidFill>
              </a:rPr>
              <a:t>in.o</a:t>
            </a:r>
            <a:r>
              <a:rPr lang="en-US" altLang="ko-KR" sz="2400" dirty="0"/>
              <a:t> file</a:t>
            </a:r>
          </a:p>
        </p:txBody>
      </p:sp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2262188"/>
            <a:ext cx="648017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2771800" y="3645024"/>
            <a:ext cx="27463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b="0" dirty="0">
                <a:solidFill>
                  <a:srgbClr val="3333FF"/>
                </a:solidFill>
                <a:latin typeface="Times New Roman" pitchFamily="18" charset="0"/>
              </a:rPr>
              <a:t>ex. $(TOP)/kernel/</a:t>
            </a:r>
            <a:r>
              <a:rPr lang="en-US" altLang="ko-KR" b="0" dirty="0" err="1">
                <a:solidFill>
                  <a:srgbClr val="3333FF"/>
                </a:solidFill>
                <a:latin typeface="Times New Roman" pitchFamily="18" charset="0"/>
              </a:rPr>
              <a:t>Makefile</a:t>
            </a:r>
            <a:endParaRPr lang="en-US" altLang="ko-KR" b="0" dirty="0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-1" y="5013176"/>
            <a:ext cx="87414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 err="1" smtClean="0"/>
              <a:t>vmlinux</a:t>
            </a:r>
            <a:endParaRPr lang="ko-KR" altLang="en-US" sz="1100" dirty="0"/>
          </a:p>
        </p:txBody>
      </p:sp>
      <p:sp>
        <p:nvSpPr>
          <p:cNvPr id="8" name="직사각형 7"/>
          <p:cNvSpPr/>
          <p:nvPr/>
        </p:nvSpPr>
        <p:spPr>
          <a:xfrm>
            <a:off x="1152127" y="4149080"/>
            <a:ext cx="2535009" cy="288032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>
                <a:solidFill>
                  <a:schemeClr val="tx1"/>
                </a:solidFill>
              </a:rPr>
              <a:t>./arch/arm/xxx/built-</a:t>
            </a:r>
            <a:r>
              <a:rPr lang="en-US" altLang="ko-KR" sz="1100" dirty="0" err="1" smtClean="0">
                <a:solidFill>
                  <a:schemeClr val="tx1"/>
                </a:solidFill>
              </a:rPr>
              <a:t>in.o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152128" y="4581128"/>
            <a:ext cx="1835696" cy="288032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>
                <a:solidFill>
                  <a:schemeClr val="tx1"/>
                </a:solidFill>
              </a:rPr>
              <a:t>/drivers/built-</a:t>
            </a:r>
            <a:r>
              <a:rPr lang="en-US" altLang="ko-KR" sz="1100" dirty="0" err="1" smtClean="0">
                <a:solidFill>
                  <a:schemeClr val="tx1"/>
                </a:solidFill>
              </a:rPr>
              <a:t>in.o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3621167" y="4581128"/>
            <a:ext cx="2535009" cy="288032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>
                <a:solidFill>
                  <a:schemeClr val="tx1"/>
                </a:solidFill>
              </a:rPr>
              <a:t>/drivers/xxx/built-</a:t>
            </a:r>
            <a:r>
              <a:rPr lang="en-US" altLang="ko-KR" sz="1100" dirty="0" err="1" smtClean="0">
                <a:solidFill>
                  <a:schemeClr val="tx1"/>
                </a:solidFill>
              </a:rPr>
              <a:t>in.o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152128" y="5013176"/>
            <a:ext cx="1835696" cy="288032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>
                <a:solidFill>
                  <a:schemeClr val="tx1"/>
                </a:solidFill>
              </a:rPr>
              <a:t>./firmware/built-</a:t>
            </a:r>
            <a:r>
              <a:rPr lang="en-US" altLang="ko-KR" sz="1100" dirty="0" err="1" smtClean="0">
                <a:solidFill>
                  <a:schemeClr val="tx1"/>
                </a:solidFill>
              </a:rPr>
              <a:t>in.o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152128" y="5517232"/>
            <a:ext cx="1835696" cy="288032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>
                <a:solidFill>
                  <a:schemeClr val="tx1"/>
                </a:solidFill>
              </a:rPr>
              <a:t>./</a:t>
            </a:r>
            <a:r>
              <a:rPr lang="en-US" altLang="ko-KR" sz="1100" dirty="0" err="1" smtClean="0">
                <a:solidFill>
                  <a:schemeClr val="tx1"/>
                </a:solidFill>
              </a:rPr>
              <a:t>fs</a:t>
            </a:r>
            <a:r>
              <a:rPr lang="en-US" altLang="ko-KR" sz="1100" dirty="0" smtClean="0">
                <a:solidFill>
                  <a:schemeClr val="tx1"/>
                </a:solidFill>
              </a:rPr>
              <a:t>/built-</a:t>
            </a:r>
            <a:r>
              <a:rPr lang="en-US" altLang="ko-KR" sz="1100" dirty="0" err="1" smtClean="0">
                <a:solidFill>
                  <a:schemeClr val="tx1"/>
                </a:solidFill>
              </a:rPr>
              <a:t>in.o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528392" y="5517232"/>
            <a:ext cx="1835696" cy="288032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>
                <a:solidFill>
                  <a:schemeClr val="tx1"/>
                </a:solidFill>
              </a:rPr>
              <a:t>./</a:t>
            </a:r>
            <a:r>
              <a:rPr lang="en-US" altLang="ko-KR" sz="1100" dirty="0" err="1" smtClean="0">
                <a:solidFill>
                  <a:schemeClr val="tx1"/>
                </a:solidFill>
              </a:rPr>
              <a:t>fs</a:t>
            </a:r>
            <a:r>
              <a:rPr lang="en-US" altLang="ko-KR" sz="1100" dirty="0" smtClean="0">
                <a:solidFill>
                  <a:schemeClr val="tx1"/>
                </a:solidFill>
              </a:rPr>
              <a:t>/xxx/built-</a:t>
            </a:r>
            <a:r>
              <a:rPr lang="en-US" altLang="ko-KR" sz="1100" dirty="0" err="1" smtClean="0">
                <a:solidFill>
                  <a:schemeClr val="tx1"/>
                </a:solidFill>
              </a:rPr>
              <a:t>in.o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152128" y="5949280"/>
            <a:ext cx="1835696" cy="288032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>
                <a:solidFill>
                  <a:schemeClr val="tx1"/>
                </a:solidFill>
              </a:rPr>
              <a:t>./kernel/built-</a:t>
            </a:r>
            <a:r>
              <a:rPr lang="en-US" altLang="ko-KR" sz="1100" dirty="0" err="1" smtClean="0">
                <a:solidFill>
                  <a:schemeClr val="tx1"/>
                </a:solidFill>
              </a:rPr>
              <a:t>in.o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1152128" y="6381328"/>
            <a:ext cx="1835696" cy="288032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>
                <a:solidFill>
                  <a:schemeClr val="tx1"/>
                </a:solidFill>
              </a:rPr>
              <a:t>./lib/built-</a:t>
            </a:r>
            <a:r>
              <a:rPr lang="en-US" altLang="ko-KR" sz="1100" dirty="0" err="1" smtClean="0">
                <a:solidFill>
                  <a:schemeClr val="tx1"/>
                </a:solidFill>
              </a:rPr>
              <a:t>in.o</a:t>
            </a:r>
            <a:endParaRPr lang="en-US" altLang="ko-KR" sz="11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1100" dirty="0" smtClean="0">
                <a:solidFill>
                  <a:schemeClr val="tx1"/>
                </a:solidFill>
              </a:rPr>
              <a:t>…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cxnSp>
        <p:nvCxnSpPr>
          <p:cNvPr id="17" name="Shape 16"/>
          <p:cNvCxnSpPr>
            <a:stCxn id="8" idx="1"/>
            <a:endCxn id="7" idx="0"/>
          </p:cNvCxnSpPr>
          <p:nvPr/>
        </p:nvCxnSpPr>
        <p:spPr>
          <a:xfrm rot="10800000" flipV="1">
            <a:off x="437071" y="4293096"/>
            <a:ext cx="715057" cy="72008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꺾인 연결선 18"/>
          <p:cNvCxnSpPr>
            <a:stCxn id="9" idx="1"/>
            <a:endCxn id="7" idx="3"/>
          </p:cNvCxnSpPr>
          <p:nvPr/>
        </p:nvCxnSpPr>
        <p:spPr>
          <a:xfrm rot="10800000" flipV="1">
            <a:off x="874140" y="4725144"/>
            <a:ext cx="277988" cy="43204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꺾인 연결선 20"/>
          <p:cNvCxnSpPr>
            <a:stCxn id="11" idx="1"/>
            <a:endCxn id="7" idx="3"/>
          </p:cNvCxnSpPr>
          <p:nvPr/>
        </p:nvCxnSpPr>
        <p:spPr>
          <a:xfrm rot="10800000">
            <a:off x="874140" y="5157192"/>
            <a:ext cx="277988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>
            <a:stCxn id="12" idx="1"/>
            <a:endCxn id="7" idx="2"/>
          </p:cNvCxnSpPr>
          <p:nvPr/>
        </p:nvCxnSpPr>
        <p:spPr>
          <a:xfrm rot="10800000">
            <a:off x="437070" y="5301208"/>
            <a:ext cx="715058" cy="36004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hape 24"/>
          <p:cNvCxnSpPr>
            <a:stCxn id="14" idx="1"/>
            <a:endCxn id="7" idx="2"/>
          </p:cNvCxnSpPr>
          <p:nvPr/>
        </p:nvCxnSpPr>
        <p:spPr>
          <a:xfrm rot="10800000">
            <a:off x="437070" y="5301208"/>
            <a:ext cx="715058" cy="79208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hape 26"/>
          <p:cNvCxnSpPr>
            <a:stCxn id="15" idx="1"/>
            <a:endCxn id="7" idx="2"/>
          </p:cNvCxnSpPr>
          <p:nvPr/>
        </p:nvCxnSpPr>
        <p:spPr>
          <a:xfrm rot="10800000">
            <a:off x="437070" y="5301208"/>
            <a:ext cx="715058" cy="122413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/>
          <p:cNvCxnSpPr>
            <a:stCxn id="10" idx="1"/>
            <a:endCxn id="9" idx="3"/>
          </p:cNvCxnSpPr>
          <p:nvPr/>
        </p:nvCxnSpPr>
        <p:spPr>
          <a:xfrm rot="10800000">
            <a:off x="2987825" y="4725144"/>
            <a:ext cx="63334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>
            <a:stCxn id="13" idx="1"/>
            <a:endCxn id="12" idx="3"/>
          </p:cNvCxnSpPr>
          <p:nvPr/>
        </p:nvCxnSpPr>
        <p:spPr>
          <a:xfrm rot="10800000">
            <a:off x="2987824" y="5661248"/>
            <a:ext cx="54056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724128" y="5301208"/>
            <a:ext cx="2610779" cy="92333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컴파일 후 </a:t>
            </a:r>
            <a:endParaRPr lang="en-US" altLang="ko-KR" dirty="0" smtClean="0"/>
          </a:p>
          <a:p>
            <a:r>
              <a:rPr lang="en-US" altLang="ko-KR" dirty="0" smtClean="0"/>
              <a:t>#find . –name built-</a:t>
            </a:r>
            <a:r>
              <a:rPr lang="en-US" altLang="ko-KR" dirty="0" err="1" smtClean="0"/>
              <a:t>in.o</a:t>
            </a:r>
            <a:r>
              <a:rPr lang="en-US" altLang="ko-KR" dirty="0" smtClean="0"/>
              <a:t> </a:t>
            </a:r>
          </a:p>
          <a:p>
            <a:r>
              <a:rPr lang="ko-KR" altLang="en-US" dirty="0" smtClean="0"/>
              <a:t>명령으로 확인 </a:t>
            </a:r>
            <a:endParaRPr lang="ko-KR" altLang="en-US" dirty="0"/>
          </a:p>
        </p:txBody>
      </p:sp>
      <p:sp>
        <p:nvSpPr>
          <p:cNvPr id="24" name="바닥글 개체 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5400" dirty="0" smtClean="0"/>
              <a:t>Built-in object goals (</a:t>
            </a:r>
            <a:r>
              <a:rPr lang="en-US" altLang="ko-KR" sz="5400" dirty="0" err="1" smtClean="0"/>
              <a:t>obj</a:t>
            </a:r>
            <a:r>
              <a:rPr lang="en-US" altLang="ko-KR" sz="5400" dirty="0" smtClean="0"/>
              <a:t>-y)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2056686"/>
            <a:ext cx="712879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echo "(</a:t>
            </a:r>
            <a:r>
              <a:rPr lang="en-US" altLang="ko-KR" b="1" dirty="0" err="1" smtClean="0"/>
              <a:t>patsubst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pattern,replacement,text</a:t>
            </a:r>
            <a:r>
              <a:rPr lang="en-US" altLang="ko-KR" b="1" dirty="0" smtClean="0"/>
              <a:t>)"</a:t>
            </a:r>
          </a:p>
          <a:p>
            <a:r>
              <a:rPr lang="en-US" altLang="ko-KR" dirty="0" err="1" smtClean="0"/>
              <a:t>vmlinux-dirs</a:t>
            </a:r>
            <a:r>
              <a:rPr lang="en-US" altLang="ko-KR" dirty="0" smtClean="0"/>
              <a:t>    := $(</a:t>
            </a:r>
            <a:r>
              <a:rPr lang="en-US" altLang="ko-KR" dirty="0" err="1" smtClean="0"/>
              <a:t>patsubst</a:t>
            </a:r>
            <a:r>
              <a:rPr lang="en-US" altLang="ko-KR" dirty="0" smtClean="0"/>
              <a:t> %/,%,$(filter %/, $(init-y) $(init-m) \</a:t>
            </a:r>
          </a:p>
          <a:p>
            <a:r>
              <a:rPr lang="en-US" altLang="ko-KR" dirty="0" smtClean="0"/>
              <a:t>                     $(core-y) $(core-m) $(drivers-y) $(drivers-m) \</a:t>
            </a:r>
          </a:p>
          <a:p>
            <a:r>
              <a:rPr lang="en-US" altLang="ko-KR" dirty="0" smtClean="0"/>
              <a:t>                     $(net-y) $(net-m) $(</a:t>
            </a:r>
            <a:r>
              <a:rPr lang="en-US" altLang="ko-KR" dirty="0" err="1" smtClean="0"/>
              <a:t>libs</a:t>
            </a:r>
            <a:r>
              <a:rPr lang="en-US" altLang="ko-KR" dirty="0" smtClean="0"/>
              <a:t>-y) $(</a:t>
            </a:r>
            <a:r>
              <a:rPr lang="en-US" altLang="ko-KR" dirty="0" err="1" smtClean="0"/>
              <a:t>libs</a:t>
            </a:r>
            <a:r>
              <a:rPr lang="en-US" altLang="ko-KR" dirty="0" smtClean="0"/>
              <a:t>-m)))</a:t>
            </a:r>
          </a:p>
          <a:p>
            <a:endParaRPr lang="en-US" altLang="ko-KR" dirty="0" smtClean="0"/>
          </a:p>
          <a:p>
            <a:r>
              <a:rPr lang="en-US" altLang="ko-KR" dirty="0" err="1" smtClean="0"/>
              <a:t>vmlinux-alldirs</a:t>
            </a:r>
            <a:r>
              <a:rPr lang="en-US" altLang="ko-KR" dirty="0" smtClean="0"/>
              <a:t> := $(sort $(</a:t>
            </a:r>
            <a:r>
              <a:rPr lang="en-US" altLang="ko-KR" dirty="0" err="1" smtClean="0"/>
              <a:t>vmlinux-dirs</a:t>
            </a:r>
            <a:r>
              <a:rPr lang="en-US" altLang="ko-KR" dirty="0" smtClean="0"/>
              <a:t>) $(</a:t>
            </a:r>
            <a:r>
              <a:rPr lang="en-US" altLang="ko-KR" dirty="0" err="1" smtClean="0"/>
              <a:t>patsubst</a:t>
            </a:r>
            <a:r>
              <a:rPr lang="en-US" altLang="ko-KR" dirty="0" smtClean="0"/>
              <a:t> %/,%,$(filter %/, \</a:t>
            </a:r>
          </a:p>
          <a:p>
            <a:r>
              <a:rPr lang="en-US" altLang="ko-KR" dirty="0" smtClean="0"/>
              <a:t>                     $(init-n) $(init-) \</a:t>
            </a:r>
          </a:p>
          <a:p>
            <a:r>
              <a:rPr lang="en-US" altLang="ko-KR" dirty="0" smtClean="0"/>
              <a:t>                     $(core-n) $(core-) $(drivers-n) $(drivers-) \</a:t>
            </a:r>
          </a:p>
          <a:p>
            <a:r>
              <a:rPr lang="en-US" altLang="ko-KR" dirty="0" smtClean="0"/>
              <a:t>                     $(net-n)  $(net-)  $(</a:t>
            </a:r>
            <a:r>
              <a:rPr lang="en-US" altLang="ko-KR" dirty="0" err="1" smtClean="0"/>
              <a:t>libs</a:t>
            </a:r>
            <a:r>
              <a:rPr lang="en-US" altLang="ko-KR" dirty="0" smtClean="0"/>
              <a:t>-n)    $(</a:t>
            </a:r>
            <a:r>
              <a:rPr lang="en-US" altLang="ko-KR" dirty="0" err="1" smtClean="0"/>
              <a:t>libs</a:t>
            </a:r>
            <a:r>
              <a:rPr lang="en-US" altLang="ko-KR" dirty="0" smtClean="0"/>
              <a:t>-))))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init-y          := $(</a:t>
            </a:r>
            <a:r>
              <a:rPr lang="en-US" altLang="ko-KR" dirty="0" err="1" smtClean="0"/>
              <a:t>patsubst</a:t>
            </a:r>
            <a:r>
              <a:rPr lang="en-US" altLang="ko-KR" dirty="0" smtClean="0"/>
              <a:t> %/, %/built-</a:t>
            </a:r>
            <a:r>
              <a:rPr lang="en-US" altLang="ko-KR" dirty="0" err="1" smtClean="0"/>
              <a:t>in.o</a:t>
            </a:r>
            <a:r>
              <a:rPr lang="en-US" altLang="ko-KR" dirty="0" smtClean="0"/>
              <a:t>, $(init-y))</a:t>
            </a:r>
          </a:p>
          <a:p>
            <a:r>
              <a:rPr lang="en-US" altLang="ko-KR" dirty="0" smtClean="0"/>
              <a:t>core-y          := $(</a:t>
            </a:r>
            <a:r>
              <a:rPr lang="en-US" altLang="ko-KR" dirty="0" err="1" smtClean="0"/>
              <a:t>patsubst</a:t>
            </a:r>
            <a:r>
              <a:rPr lang="en-US" altLang="ko-KR" dirty="0" smtClean="0"/>
              <a:t> %/, %/built-</a:t>
            </a:r>
            <a:r>
              <a:rPr lang="en-US" altLang="ko-KR" dirty="0" err="1" smtClean="0"/>
              <a:t>in.o</a:t>
            </a:r>
            <a:r>
              <a:rPr lang="en-US" altLang="ko-KR" dirty="0" smtClean="0"/>
              <a:t>, $(core-y))</a:t>
            </a:r>
          </a:p>
          <a:p>
            <a:r>
              <a:rPr lang="en-US" altLang="ko-KR" dirty="0" smtClean="0"/>
              <a:t>drivers-y       := $(</a:t>
            </a:r>
            <a:r>
              <a:rPr lang="en-US" altLang="ko-KR" dirty="0" err="1" smtClean="0"/>
              <a:t>patsubst</a:t>
            </a:r>
            <a:r>
              <a:rPr lang="en-US" altLang="ko-KR" dirty="0" smtClean="0"/>
              <a:t> %/, %/built-</a:t>
            </a:r>
            <a:r>
              <a:rPr lang="en-US" altLang="ko-KR" dirty="0" err="1" smtClean="0"/>
              <a:t>in.o</a:t>
            </a:r>
            <a:r>
              <a:rPr lang="en-US" altLang="ko-KR" dirty="0" smtClean="0"/>
              <a:t>, $(drivers-y))</a:t>
            </a:r>
          </a:p>
          <a:p>
            <a:r>
              <a:rPr lang="en-US" altLang="ko-KR" dirty="0" smtClean="0"/>
              <a:t>net-y           := $(</a:t>
            </a:r>
            <a:r>
              <a:rPr lang="en-US" altLang="ko-KR" dirty="0" err="1" smtClean="0"/>
              <a:t>patsubst</a:t>
            </a:r>
            <a:r>
              <a:rPr lang="en-US" altLang="ko-KR" dirty="0" smtClean="0"/>
              <a:t> %/, %/built-</a:t>
            </a:r>
            <a:r>
              <a:rPr lang="en-US" altLang="ko-KR" dirty="0" err="1" smtClean="0"/>
              <a:t>in.o</a:t>
            </a:r>
            <a:r>
              <a:rPr lang="en-US" altLang="ko-KR" dirty="0" smtClean="0"/>
              <a:t>, $(net-y))</a:t>
            </a:r>
          </a:p>
          <a:p>
            <a:r>
              <a:rPr lang="en-US" altLang="ko-KR" dirty="0" smtClean="0"/>
              <a:t>libs-y1         := $(</a:t>
            </a:r>
            <a:r>
              <a:rPr lang="en-US" altLang="ko-KR" dirty="0" err="1" smtClean="0"/>
              <a:t>patsubst</a:t>
            </a:r>
            <a:r>
              <a:rPr lang="en-US" altLang="ko-KR" dirty="0" smtClean="0"/>
              <a:t> %/, %/</a:t>
            </a:r>
            <a:r>
              <a:rPr lang="en-US" altLang="ko-KR" dirty="0" err="1" smtClean="0"/>
              <a:t>lib.a</a:t>
            </a:r>
            <a:r>
              <a:rPr lang="en-US" altLang="ko-KR" dirty="0" smtClean="0"/>
              <a:t>, $(</a:t>
            </a:r>
            <a:r>
              <a:rPr lang="en-US" altLang="ko-KR" dirty="0" err="1" smtClean="0"/>
              <a:t>libs</a:t>
            </a:r>
            <a:r>
              <a:rPr lang="en-US" altLang="ko-KR" dirty="0" smtClean="0"/>
              <a:t>-y))</a:t>
            </a:r>
          </a:p>
          <a:p>
            <a:r>
              <a:rPr lang="en-US" altLang="ko-KR" dirty="0" smtClean="0"/>
              <a:t>libs-y2         := $(</a:t>
            </a:r>
            <a:r>
              <a:rPr lang="en-US" altLang="ko-KR" dirty="0" err="1" smtClean="0"/>
              <a:t>patsubst</a:t>
            </a:r>
            <a:r>
              <a:rPr lang="en-US" altLang="ko-KR" dirty="0" smtClean="0"/>
              <a:t> %/, %/built-</a:t>
            </a:r>
            <a:r>
              <a:rPr lang="en-US" altLang="ko-KR" dirty="0" err="1" smtClean="0"/>
              <a:t>in.o</a:t>
            </a:r>
            <a:r>
              <a:rPr lang="en-US" altLang="ko-KR" dirty="0" smtClean="0"/>
              <a:t>, $(</a:t>
            </a:r>
            <a:r>
              <a:rPr lang="en-US" altLang="ko-KR" dirty="0" err="1" smtClean="0"/>
              <a:t>libs</a:t>
            </a:r>
            <a:r>
              <a:rPr lang="en-US" altLang="ko-KR" dirty="0" smtClean="0"/>
              <a:t>-y))</a:t>
            </a:r>
          </a:p>
          <a:p>
            <a:r>
              <a:rPr lang="en-US" altLang="ko-KR" dirty="0" err="1" smtClean="0"/>
              <a:t>libs</a:t>
            </a:r>
            <a:r>
              <a:rPr lang="en-US" altLang="ko-KR" dirty="0" smtClean="0"/>
              <a:t>-y          := $(libs-y1) $(libs-y2)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흐름">
  <a:themeElements>
    <a:clrScheme name="흐름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흐름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흐름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1307</Words>
  <Application>Microsoft Office PowerPoint</Application>
  <PresentationFormat>화면 슬라이드 쇼(4:3)</PresentationFormat>
  <Paragraphs>227</Paragraphs>
  <Slides>22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2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5" baseType="lpstr">
      <vt:lpstr>Office 테마</vt:lpstr>
      <vt:lpstr>흐름</vt:lpstr>
      <vt:lpstr>Visio</vt:lpstr>
      <vt:lpstr>망고100 보드로 놀아보자 -11</vt:lpstr>
      <vt:lpstr>커널 build 환경 분석</vt:lpstr>
      <vt:lpstr>커널 build 환경 분석(Conf)</vt:lpstr>
      <vt:lpstr>커널 build 환경 분석(Conf)</vt:lpstr>
      <vt:lpstr>커널 build 환경 분석(Conf)</vt:lpstr>
      <vt:lpstr>커널 build 실행 분석</vt:lpstr>
      <vt:lpstr>커널 build 실행 분석</vt:lpstr>
      <vt:lpstr>Built-in object goals (obj-y)</vt:lpstr>
      <vt:lpstr>Built-in object goals (obj-y)</vt:lpstr>
      <vt:lpstr>Loadable module goals – (obj-m)</vt:lpstr>
      <vt:lpstr>Environment Variables</vt:lpstr>
      <vt:lpstr>슬라이드 12</vt:lpstr>
      <vt:lpstr>How to build vmlinux ??</vt:lpstr>
      <vt:lpstr>Building vmlinux</vt:lpstr>
      <vt:lpstr>Building zImage (1/3)</vt:lpstr>
      <vt:lpstr>Building zImage (2/3)</vt:lpstr>
      <vt:lpstr>Building zImage (3/3)</vt:lpstr>
      <vt:lpstr>결론 - Kernel Build Process</vt:lpstr>
      <vt:lpstr>참고 : kernel Makefile 계층도</vt:lpstr>
      <vt:lpstr>vmlinux.lds 첫 부분.</vt:lpstr>
      <vt:lpstr>(예제)  readelf -l arch/arm/boot/compressed/vmlinux</vt:lpstr>
      <vt:lpstr>참고 : 커널 빌드시, Log 남기기 </vt:lpstr>
    </vt:vector>
  </TitlesOfParts>
  <Company>crztech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망고100 보드로 놀아보자 -10</dc:title>
  <dc:creator>icanjji</dc:creator>
  <cp:lastModifiedBy>icanjji</cp:lastModifiedBy>
  <cp:revision>3</cp:revision>
  <dcterms:created xsi:type="dcterms:W3CDTF">2010-08-19T00:50:27Z</dcterms:created>
  <dcterms:modified xsi:type="dcterms:W3CDTF">2010-08-23T11:42:16Z</dcterms:modified>
</cp:coreProperties>
</file>