
<file path=[Content_Types].xml><?xml version="1.0" encoding="utf-8"?>
<Types xmlns="http://schemas.openxmlformats.org/package/2006/content-types"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86.xml" ContentType="application/vnd.openxmlformats-officedocument.presentationml.notesSlide+xml"/>
  <Override PartName="/ppt/notesSlides/notesSlide302.xml" ContentType="application/vnd.openxmlformats-officedocument.presentationml.notesSlide+xml"/>
  <Override PartName="/ppt/slides/slide218.xml" ContentType="application/vnd.openxmlformats-officedocument.presentationml.slide+xml"/>
  <Override PartName="/ppt/notesSlides/notesSlide85.xml" ContentType="application/vnd.openxmlformats-officedocument.presentationml.notesSlide+xml"/>
  <Override PartName="/ppt/notesSlides/notesSlide141.xml" ContentType="application/vnd.openxmlformats-officedocument.presentationml.notes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17.xml" ContentType="application/vnd.openxmlformats-officedocument.presentationml.notesSlide+xml"/>
  <Override PartName="/ppt/diagrams/layout9.xml" ContentType="application/vnd.openxmlformats-officedocument.drawingml.diagramLayout+xml"/>
  <Default Extension="xml" ContentType="application/xml"/>
  <Override PartName="/ppt/slides/slide50.xml" ContentType="application/vnd.openxmlformats-officedocument.presentationml.slide+xml"/>
  <Override PartName="/ppt/slides/slide243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242.xml" ContentType="application/vnd.openxmlformats-officedocument.presentationml.notesSlide+xml"/>
  <Override PartName="/ppt/slides/slide319.xml" ContentType="application/vnd.openxmlformats-officedocument.presentationml.slide+xml"/>
  <Override PartName="/ppt/notesSlides/notesSlide41.xml" ContentType="application/vnd.openxmlformats-officedocument.presentationml.notesSlide+xml"/>
  <Override PartName="/ppt/slides/slide158.xml" ContentType="application/vnd.openxmlformats-officedocument.presentationml.slide+xml"/>
  <Override PartName="/ppt/slides/slide344.xml" ContentType="application/vnd.openxmlformats-officedocument.presentationml.slide+xml"/>
  <Override PartName="/ppt/notesSlides/notesSlide318.xml" ContentType="application/vnd.openxmlformats-officedocument.presentationml.notesSlide+xml"/>
  <Override PartName="/ppt/slides/slide183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343.xml" ContentType="application/vnd.openxmlformats-officedocument.presentationml.notesSlide+xml"/>
  <Override PartName="/ppt/slides/slide259.xml" ContentType="application/vnd.openxmlformats-officedocument.presentationml.slide+xml"/>
  <Override PartName="/ppt/notesSlides/notesSlide182.xml" ContentType="application/vnd.openxmlformats-officedocument.presentationml.notesSlide+xml"/>
  <Override PartName="/ppt/diagrams/drawing10.xml" ContentType="application/vnd.ms-office.drawingml.diagramDrawing+xml"/>
  <Override PartName="/ppt/slides/slide66.xml" ContentType="application/vnd.openxmlformats-officedocument.presentationml.slide+xml"/>
  <Override PartName="/ppt/slides/slide114.xml" ContentType="application/vnd.openxmlformats-officedocument.presentationml.slide+xml"/>
  <Override PartName="/ppt/slides/slide300.xml" ContentType="application/vnd.openxmlformats-officedocument.presentationml.slide+xml"/>
  <Default Extension="png" ContentType="image/png"/>
  <Override PartName="/ppt/notesSlides/notesSlide258.xml" ContentType="application/vnd.openxmlformats-officedocument.presentationml.notesSlide+xml"/>
  <Override PartName="/ppt/slides/slide284.xml" ContentType="application/vnd.openxmlformats-officedocument.presentationml.slide+xml"/>
  <Override PartName="/ppt/notesSlides/notesSlide57.xml" ContentType="application/vnd.openxmlformats-officedocument.presentationml.notesSlide+xml"/>
  <Override PartName="/ppt/notesSlides/notesSlide113.xml" ContentType="application/vnd.openxmlformats-officedocument.presentationml.notesSlide+xml"/>
  <Override PartName="/ppt/diagrams/quickStyle3.xml" ContentType="application/vnd.openxmlformats-officedocument.drawingml.diagramStyl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notesSlides/notesSlide283.xml" ContentType="application/vnd.openxmlformats-officedocument.presentationml.notesSlide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notesSlides/notesSlide82.xml" ContentType="application/vnd.openxmlformats-officedocument.presentationml.notesSlide+xml"/>
  <Override PartName="/ppt/notesSlides/notesSlide214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359.xml" ContentType="application/vnd.openxmlformats-officedocument.presentationml.notesSlide+xml"/>
  <Override PartName="/ppt/slides/slide2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98.xml" ContentType="application/vnd.openxmlformats-officedocument.presentationml.notesSlide+xml"/>
  <Override PartName="/ppt/slides/slide316.xml" ContentType="application/vnd.openxmlformats-officedocument.presentationml.slide+xml"/>
  <Override PartName="/ppt/notesSlides/notesSlide129.xml" ContentType="application/vnd.openxmlformats-officedocument.presentationml.notesSlide+xml"/>
  <Override PartName="/ppt/diagrams/drawing8.xml" ContentType="application/vnd.ms-office.drawingml.diagramDrawing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notesSlides/notesSlide315.xml" ContentType="application/vnd.openxmlformats-officedocument.presentationml.notesSlide+xml"/>
  <Override PartName="/ppt/notesSlides/notesSlide362.xml" ContentType="application/vnd.openxmlformats-officedocument.presentationml.notesSlide+xml"/>
  <Override PartName="/ppt/slides/slide278.xml" ContentType="application/vnd.openxmlformats-officedocument.presentationml.slide+xml"/>
  <Override PartName="/ppt/slides/slide341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299.xml" ContentType="application/vnd.openxmlformats-officedocument.presentationml.notesSlide+xml"/>
  <Override PartName="/ppt/notesSlides/notesSlide340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277.xml" ContentType="application/vnd.openxmlformats-officedocument.presentationml.notesSlide+xml"/>
  <Override PartName="/ppt/diagrams/colors1.xml" ContentType="application/vnd.openxmlformats-officedocument.drawingml.diagramColors+xml"/>
  <Override PartName="/ppt/slides/slide111.xml" ContentType="application/vnd.openxmlformats-officedocument.presentationml.slide+xml"/>
  <Override PartName="/ppt/slides/slide209.xml" ContentType="application/vnd.openxmlformats-officedocument.presentationml.slide+xml"/>
  <Override PartName="/ppt/slides/slide256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16.xml" ContentType="application/vnd.openxmlformats-officedocument.presentationml.slide+xml"/>
  <Override PartName="/ppt/slides/slide63.xml" ContentType="application/vnd.openxmlformats-officedocument.presentationml.slide+xml"/>
  <Override PartName="/ppt/slides/slide234.xml" ContentType="application/vnd.openxmlformats-officedocument.presentationml.slide+xml"/>
  <Override PartName="/ppt/slides/slide281.xml" ContentType="application/vnd.openxmlformats-officedocument.presentationml.slide+xml"/>
  <Override PartName="/ppt/slides/slide379.xml" ContentType="application/vnd.openxmlformats-officedocument.presentationml.slide+xml"/>
  <Override PartName="/ppt/notesSlides/notesSlide110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55.xml" ContentType="application/vnd.openxmlformats-officedocument.presentationml.notesSlide+xml"/>
  <Override PartName="/ppt/slides/slide41.xml" ContentType="application/vnd.openxmlformats-officedocument.presentationml.slide+xml"/>
  <Override PartName="/ppt/slides/slide357.xml" ContentType="application/vnd.openxmlformats-officedocument.presentationml.slide+xml"/>
  <Override PartName="/ppt/notesSlides/notesSlide54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80.xml" ContentType="application/vnd.openxmlformats-officedocument.presentationml.notesSlide+xml"/>
  <Override PartName="/ppt/notesSlides/notesSlide378.xml" ContentType="application/vnd.openxmlformats-officedocument.presentationml.notesSlide+xml"/>
  <Override PartName="/ppt/slides/slide149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309.xml" ContentType="application/vnd.openxmlformats-officedocument.presentationml.notesSlide+xml"/>
  <Override PartName="/ppt/notesSlides/notesSlide356.xml" ContentType="application/vnd.openxmlformats-officedocument.presentationml.notesSlide+xml"/>
  <Override PartName="/ppt/slides/slide335.xml" ContentType="application/vnd.openxmlformats-officedocument.presentationml.slide+xml"/>
  <Override PartName="/ppt/slides/slide382.xml" ContentType="application/vnd.openxmlformats-officedocument.presentationml.slide+xml"/>
  <Override PartName="/ppt/notesSlides/notesSlide148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211.xml" ContentType="application/vnd.openxmlformats-officedocument.presentationml.notesSlide+xml"/>
  <Override PartName="/ppt/diagrams/layout3.xml" ContentType="application/vnd.openxmlformats-officedocument.drawingml.diagramLayout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334.xml" ContentType="application/vnd.openxmlformats-officedocument.presentationml.notesSlide+xml"/>
  <Override PartName="/ppt/notesSlides/notesSlide381.xml" ContentType="application/vnd.openxmlformats-officedocument.presentationml.notesSlide+xml"/>
  <Override PartName="/ppt/slides/slide7.xml" ContentType="application/vnd.openxmlformats-officedocument.presentationml.slide+xml"/>
  <Override PartName="/ppt/slides/slide297.xml" ContentType="application/vnd.openxmlformats-officedocument.presentationml.slide+xml"/>
  <Override PartName="/ppt/slides/slide313.xml" ContentType="application/vnd.openxmlformats-officedocument.presentationml.slide+xml"/>
  <Override PartName="/ppt/slides/slide360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126.xml" ContentType="application/vnd.openxmlformats-officedocument.presentationml.notesSlide+xml"/>
  <Override PartName="/ppt/notesSlides/notesSlide173.xml" ContentType="application/vnd.openxmlformats-officedocument.presentationml.notesSlide+xml"/>
  <Override PartName="/ppt/diagrams/drawing5.xml" ContentType="application/vnd.ms-office.drawingml.diagramDrawing+xml"/>
  <Override PartName="/ppt/notesSlides/notesSlide312.xml" ContentType="application/vnd.openxmlformats-officedocument.presentationml.notesSlide+xml"/>
  <Override PartName="/ppt/diagrams/layout11.xml" ContentType="application/vnd.openxmlformats-officedocument.drawingml.diagramLayout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96.xml" ContentType="application/vnd.openxmlformats-officedocument.presentationml.notesSlide+xml"/>
  <Override PartName="/ppt/slides/slide130.xml" ContentType="application/vnd.openxmlformats-officedocument.presentationml.slide+xml"/>
  <Override PartName="/ppt/slides/slide228.xml" ContentType="application/vnd.openxmlformats-officedocument.presentationml.slide+xml"/>
  <Override PartName="/ppt/slides/slide275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35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slides/slide253.xml" ContentType="application/vnd.openxmlformats-officedocument.presentationml.slide+xml"/>
  <Override PartName="/ppt/notesSlides/notesSlide227.xml" ContentType="application/vnd.openxmlformats-officedocument.presentationml.notesSlide+xml"/>
  <Override PartName="/ppt/notesSlides/notesSlide274.xml" ContentType="application/vnd.openxmlformats-officedocument.presentationml.notes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s/slide329.xml" ContentType="application/vnd.openxmlformats-officedocument.presentationml.slide+xml"/>
  <Override PartName="/ppt/slides/slide376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52.xml" ContentType="application/vnd.openxmlformats-officedocument.presentationml.notesSlide+xml"/>
  <Override PartName="/ppt/diagrams/data9.xml" ContentType="application/vnd.openxmlformats-officedocument.drawingml.diagramData+xml"/>
  <Override PartName="/ppt/slides/slide168.xml" ContentType="application/vnd.openxmlformats-officedocument.presentationml.slide+xml"/>
  <Override PartName="/ppt/slides/slide23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51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328.xml" ContentType="application/vnd.openxmlformats-officedocument.presentationml.notesSlide+xml"/>
  <Override PartName="/ppt/notesSlides/notesSlide375.xml" ContentType="application/vnd.openxmlformats-officedocument.presentationml.notesSlide+xml"/>
  <Override PartName="/ppt/slides/slide307.xml" ContentType="application/vnd.openxmlformats-officedocument.presentationml.slide+xml"/>
  <Override PartName="/ppt/slides/slide354.xml" ContentType="application/vnd.openxmlformats-officedocument.presentationml.slide+xml"/>
  <Override PartName="/ppt/notesSlides/notesSlide167.xml" ContentType="application/vnd.openxmlformats-officedocument.presentationml.notesSlide+xml"/>
  <Override PartName="/ppt/notesSlides/notesSlide230.xml" ContentType="application/vnd.openxmlformats-officedocument.presentationml.notesSlide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slides/slide193.xml" ContentType="application/vnd.openxmlformats-officedocument.presentationml.slide+xml"/>
  <Override PartName="/ppt/slides/slide332.xml" ContentType="application/vnd.openxmlformats-officedocument.presentationml.slide+xml"/>
  <Override PartName="/ppt/notesSlides/notesSlide306.xml" ContentType="application/vnd.openxmlformats-officedocument.presentationml.notesSlide+xml"/>
  <Override PartName="/ppt/notesSlides/notesSlide353.xml" ContentType="application/vnd.openxmlformats-officedocument.presentationml.notesSlide+xml"/>
  <Override PartName="/ppt/slides/slide124.xml" ContentType="application/vnd.openxmlformats-officedocument.presentationml.slide+xml"/>
  <Override PartName="/ppt/slides/slide171.xml" ContentType="application/vnd.openxmlformats-officedocument.presentationml.slide+xml"/>
  <Override PartName="/ppt/slides/slide269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331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310.xml" ContentType="application/vnd.openxmlformats-officedocument.presentationml.slide+xml"/>
  <Override PartName="/ppt/notesSlides/notesSlide123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268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54.xml" ContentType="application/vnd.openxmlformats-officedocument.presentationml.slide+xml"/>
  <Override PartName="/ppt/slides/slide102.xml" ContentType="application/vnd.openxmlformats-officedocument.presentationml.slide+xml"/>
  <Override PartName="/ppt/slides/slide247.xml" ContentType="application/vnd.openxmlformats-officedocument.presentationml.slide+xml"/>
  <Override PartName="/ppt/slides/slide29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93.xml" ContentType="application/vnd.openxmlformats-officedocument.presentationml.notesSlide+xml"/>
  <Override PartName="/ppt/slides/slide225.xml" ContentType="application/vnd.openxmlformats-officedocument.presentationml.slide+xml"/>
  <Override PartName="/ppt/slides/slide272.xml" ContentType="application/vnd.openxmlformats-officedocument.presentationml.slide+xml"/>
  <Override PartName="/ppt/notesSlides/notesSlide45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slides/slide348.xml" ContentType="application/vnd.openxmlformats-officedocument.presentationml.slide+xml"/>
  <Override PartName="/ppt/notesSlides/notesSlide224.xml" ContentType="application/vnd.openxmlformats-officedocument.presentationml.notesSlide+xml"/>
  <Override PartName="/ppt/notesSlides/notesSlide271.xml" ContentType="application/vnd.openxmlformats-officedocument.presentationml.notesSlide+xml"/>
  <Override PartName="/ppt/notesSlides/notesSlide369.xml" ContentType="application/vnd.openxmlformats-officedocument.presentationml.notesSlide+xml"/>
  <Override PartName="/ppt/slides/slide10.xml" ContentType="application/vnd.openxmlformats-officedocument.presentationml.slide+xml"/>
  <Override PartName="/ppt/slides/slide187.xml" ContentType="application/vnd.openxmlformats-officedocument.presentationml.slide+xml"/>
  <Override PartName="/ppt/slides/slide203.xml" ContentType="application/vnd.openxmlformats-officedocument.presentationml.slide+xml"/>
  <Override PartName="/ppt/slides/slide250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diagrams/data6.xml" ContentType="application/vnd.openxmlformats-officedocument.drawingml.diagramData+xml"/>
  <Override PartName="/ppt/notesSlides/notesSlide347.xml" ContentType="application/vnd.openxmlformats-officedocument.presentationml.notesSlide+xml"/>
  <Override PartName="/ppt/slides/slide326.xml" ContentType="application/vnd.openxmlformats-officedocument.presentationml.slide+xml"/>
  <Override PartName="/ppt/slides/slide373.xml" ContentType="application/vnd.openxmlformats-officedocument.presentationml.slide+xml"/>
  <Override PartName="/ppt/notesSlides/notesSlide139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202.xml" ContentType="application/vnd.openxmlformats-officedocument.presentationml.notesSlide+xml"/>
  <Override PartName="/ppt/diagrams/colors8.xml" ContentType="application/vnd.openxmlformats-officedocument.drawingml.diagramColors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304.xml" ContentType="application/vnd.openxmlformats-officedocument.presentationml.slide+xml"/>
  <Override PartName="/ppt/slides/slide351.xml" ContentType="application/vnd.openxmlformats-officedocument.presentationml.slide+xml"/>
  <Override PartName="/ppt/notesSlides/notesSlide325.xml" ContentType="application/vnd.openxmlformats-officedocument.presentationml.notesSlide+xml"/>
  <Override PartName="/ppt/notesSlides/notesSlide372.xml" ContentType="application/vnd.openxmlformats-officedocument.presentationml.notesSlide+xml"/>
  <Override PartName="/ppt/slides/slide143.xml" ContentType="application/vnd.openxmlformats-officedocument.presentationml.slide+xml"/>
  <Override PartName="/ppt/slides/slide190.xml" ContentType="application/vnd.openxmlformats-officedocument.presentationml.slide+xml"/>
  <Override PartName="/ppt/slides/slide288.xml" ContentType="application/vnd.openxmlformats-officedocument.presentationml.slide+xml"/>
  <Override PartName="/ppt/notesSlides/notesSlide117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303.xml" ContentType="application/vnd.openxmlformats-officedocument.presentationml.notesSlide+xml"/>
  <Override PartName="/ppt/diagrams/quickStyle7.xml" ContentType="application/vnd.openxmlformats-officedocument.drawingml.diagramStyle+xml"/>
  <Override PartName="/ppt/notesSlides/notesSlide350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142.xml" ContentType="application/vnd.openxmlformats-officedocument.presentationml.notesSlide+xml"/>
  <Default Extension="bin" ContentType="application/vnd.openxmlformats-officedocument.oleObject"/>
  <Override PartName="/ppt/notesSlides/notesSlide287.xml" ContentType="application/vnd.openxmlformats-officedocument.presentationml.notesSlide+xml"/>
  <Override PartName="/ppt/slides/slide26.xml" ContentType="application/vnd.openxmlformats-officedocument.presentationml.slide+xml"/>
  <Override PartName="/ppt/slides/slide73.xml" ContentType="application/vnd.openxmlformats-officedocument.presentationml.slide+xml"/>
  <Override PartName="/ppt/slides/slide121.xml" ContentType="application/vnd.openxmlformats-officedocument.presentationml.slide+xml"/>
  <Override PartName="/ppt/slides/slide219.xml" ContentType="application/vnd.openxmlformats-officedocument.presentationml.slide+xml"/>
  <Override PartName="/ppt/slides/slide266.xml" ContentType="application/vnd.openxmlformats-officedocument.presentationml.slide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65.xml" ContentType="application/vnd.openxmlformats-officedocument.presentationml.notesSlide+xml"/>
  <Override PartName="/ppt/slides/slide1.xml" ContentType="application/vnd.openxmlformats-officedocument.presentationml.slide+xml"/>
  <Override PartName="/ppt/slides/slide244.xml" ContentType="application/vnd.openxmlformats-officedocument.presentationml.slide+xml"/>
  <Override PartName="/ppt/slides/slide2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slides/slide367.xml" ContentType="application/vnd.openxmlformats-officedocument.presentationml.slide+xml"/>
  <Override PartName="/ppt/notesSlides/notesSlide243.xml" ContentType="application/vnd.openxmlformats-officedocument.presentationml.notesSlide+xml"/>
  <Override PartName="/ppt/notesSlides/notesSlide290.xml" ContentType="application/vnd.openxmlformats-officedocument.presentationml.notesSlide+xml"/>
  <Override PartName="/ppt/slides/slide159.xml" ContentType="application/vnd.openxmlformats-officedocument.presentationml.slide+xml"/>
  <Override PartName="/ppt/slides/slide222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319.xml" ContentType="application/vnd.openxmlformats-officedocument.presentationml.notesSlide+xml"/>
  <Override PartName="/ppt/notesSlides/notesSlide366.xml" ContentType="application/vnd.openxmlformats-officedocument.presentationml.notesSlide+xml"/>
  <Override PartName="/ppt/slides/slide200.xml" ContentType="application/vnd.openxmlformats-officedocument.presentationml.slide+xml"/>
  <Override PartName="/ppt/slides/slide345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58.xml" ContentType="application/vnd.openxmlformats-officedocument.presentationml.notesSlide+xml"/>
  <Override PartName="/ppt/slides/slide89.xml" ContentType="application/vnd.openxmlformats-officedocument.presentationml.slide+xml"/>
  <Override PartName="/ppt/slides/slide137.xml" ContentType="application/vnd.openxmlformats-officedocument.presentationml.slide+xml"/>
  <Override PartName="/ppt/slides/slide184.xml" ContentType="application/vnd.openxmlformats-officedocument.presentationml.slide+xml"/>
  <Override PartName="/ppt/slides/slide323.xml" ContentType="application/vnd.openxmlformats-officedocument.presentationml.slide+xml"/>
  <Override PartName="/ppt/slides/slide370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344.xml" ContentType="application/vnd.openxmlformats-officedocument.presentationml.notesSlid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notesSlides/notesSlide136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322.xml" ContentType="application/vnd.openxmlformats-officedocument.presentationml.notesSlide+xml"/>
  <Override PartName="/ppt/slides/slide67.xml" ContentType="application/vnd.openxmlformats-officedocument.presentationml.slide+xml"/>
  <Override PartName="/ppt/slides/slide238.xml" ContentType="application/vnd.openxmlformats-officedocument.presentationml.slide+xml"/>
  <Override PartName="/ppt/slides/slide285.xml" ContentType="application/vnd.openxmlformats-officedocument.presentationml.slide+xml"/>
  <Override PartName="/ppt/slides/slide301.xml" ContentType="application/vnd.openxmlformats-officedocument.presentationml.slide+xml"/>
  <Override PartName="/ppt/notesSlides/notesSlide114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259.xml" ContentType="application/vnd.openxmlformats-officedocument.presentationml.notesSlide+xml"/>
  <Override PartName="/ppt/diagrams/quickStyle4.xml" ContentType="application/vnd.openxmlformats-officedocument.drawingml.diagramStyle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notesSlides/notesSlide58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84.xml" ContentType="application/vnd.openxmlformats-officedocument.presentationml.notesSlide+xml"/>
  <Override PartName="/ppt/notesSlides/notesSlide300.xml" ContentType="application/vnd.openxmlformats-officedocument.presentationml.notesSlide+xml"/>
  <Override PartName="/ppt/slides/slide216.xml" ContentType="application/vnd.openxmlformats-officedocument.presentationml.slide+xml"/>
  <Override PartName="/ppt/slides/slide263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241.xml" ContentType="application/vnd.openxmlformats-officedocument.presentationml.slide+xml"/>
  <Override PartName="/ppt/slides/slide339.xml" ContentType="application/vnd.openxmlformats-officedocument.presentationml.slide+xml"/>
  <Override PartName="/ppt/notesSlides/notesSlide199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62.xml" ContentType="application/vnd.openxmlformats-officedocument.presentationml.notesSlide+xml"/>
  <Override PartName="/ppt/diagrams/layout7.xml" ContentType="application/vnd.openxmlformats-officedocument.drawingml.diagramLayout+xml"/>
  <Override PartName="/ppt/slides/slide178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338.xml" ContentType="application/vnd.openxmlformats-officedocument.presentationml.notesSlide+xml"/>
  <Override PartName="/ppt/slides/slide317.xml" ContentType="application/vnd.openxmlformats-officedocument.presentationml.slide+xml"/>
  <Override PartName="/ppt/slides/slide364.xml" ContentType="application/vnd.openxmlformats-officedocument.presentationml.slide+xml"/>
  <Override PartName="/ppt/notesSlides/notesSlide177.xml" ContentType="application/vnd.openxmlformats-officedocument.presentationml.notesSlide+xml"/>
  <Override PartName="/ppt/notesSlides/notesSlide316.xml" ContentType="application/vnd.openxmlformats-officedocument.presentationml.notesSlide+xml"/>
  <Override PartName="/ppt/diagrams/drawing9.xml" ContentType="application/vnd.ms-office.drawingml.diagramDrawing+xml"/>
  <Override PartName="/ppt/notesSlides/notesSlide363.xml" ContentType="application/vnd.openxmlformats-officedocument.presentationml.notesSlide+xml"/>
  <Override PartName="/ppt/slides/slide109.xml" ContentType="application/vnd.openxmlformats-officedocument.presentationml.slide+xml"/>
  <Override PartName="/ppt/slides/slide156.xml" ContentType="application/vnd.openxmlformats-officedocument.presentationml.slide+xml"/>
  <Override PartName="/ppt/slides/slide342.xml" ContentType="application/vnd.openxmlformats-officedocument.presentationml.slide+xml"/>
  <Override PartName="/ppt/notesSlides/notesSlide108.xml" ContentType="application/vnd.openxmlformats-officedocument.presentationml.notesSlide+xml"/>
  <Override PartName="/ppt/notesSlides/notesSlide155.xml" ContentType="application/vnd.openxmlformats-officedocument.presentationml.notes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slides/slide279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341.xml" ContentType="application/vnd.openxmlformats-officedocument.presentationml.notesSlide+xml"/>
  <Override PartName="/ppt/slides/slide39.xml" ContentType="application/vnd.openxmlformats-officedocument.presentationml.slide+xml"/>
  <Override PartName="/ppt/slides/slide86.xml" ContentType="application/vnd.openxmlformats-officedocument.presentationml.slide+xml"/>
  <Override PartName="/ppt/slides/slide257.xml" ContentType="application/vnd.openxmlformats-officedocument.presentationml.slide+xml"/>
  <Override PartName="/ppt/slides/slide320.xml" ContentType="application/vnd.openxmlformats-officedocument.presentationml.slide+xml"/>
  <Override PartName="/ppt/notesSlides/notesSlide133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278.xml" ContentType="application/vnd.openxmlformats-officedocument.presentationml.notesSlide+xml"/>
  <Override PartName="/ppt/diagrams/colors2.xml" ContentType="application/vnd.openxmlformats-officedocument.drawingml.diagramColors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12.xml" ContentType="application/vnd.openxmlformats-officedocument.presentationml.slide+xml"/>
  <Override PartName="/ppt/notesSlides/notesSlide77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56.xml" ContentType="application/vnd.openxmlformats-officedocument.presentationml.notesSlide+xml"/>
  <Override PartName="/ppt/slides/slide235.xml" ContentType="application/vnd.openxmlformats-officedocument.presentationml.slide+xml"/>
  <Override PartName="/ppt/slides/slide282.xml" ContentType="application/vnd.openxmlformats-officedocument.presentationml.slide+xml"/>
  <Override PartName="/ppt/notesSlides/notesSlide55.xml" ContentType="application/vnd.openxmlformats-officedocument.presentationml.notesSlide+xml"/>
  <Override PartName="/ppt/notesSlides/notesSlide111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379.xml" ContentType="application/vnd.openxmlformats-officedocument.presentationml.notesSlide+xml"/>
  <Override PartName="/ppt/slides/slide42.xml" ContentType="application/vnd.openxmlformats-officedocument.presentationml.slide+xml"/>
  <Override PartName="/ppt/slides/slide213.xml" ContentType="application/vnd.openxmlformats-officedocument.presentationml.slide+xml"/>
  <Override PartName="/ppt/slides/slide260.xml" ContentType="application/vnd.openxmlformats-officedocument.presentationml.slide+xml"/>
  <Override PartName="/ppt/slides/slide358.xml" ContentType="application/vnd.openxmlformats-officedocument.presentationml.slide+xml"/>
  <Override PartName="/ppt/notesSlides/notesSlide234.xml" ContentType="application/vnd.openxmlformats-officedocument.presentationml.notesSlide+xml"/>
  <Override PartName="/ppt/notesSlides/notesSlide281.xml" ContentType="application/vnd.openxmlformats-officedocument.presentationml.notesSlide+xml"/>
  <Override PartName="/ppt/slides/slide20.xml" ContentType="application/vnd.openxmlformats-officedocument.presentationml.slide+xml"/>
  <Override PartName="/ppt/slides/slide197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21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57.xml" ContentType="application/vnd.openxmlformats-officedocument.presentationml.notesSlide+xml"/>
  <Override PartName="/ppt/slides/slide336.xml" ContentType="application/vnd.openxmlformats-officedocument.presentationml.slide+xml"/>
  <Override PartName="/ppt/slides/slide383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335.xml" ContentType="application/vnd.openxmlformats-officedocument.presentationml.notesSlide+xml"/>
  <Override PartName="/ppt/notesSlides/notesSlide382.xml" ContentType="application/vnd.openxmlformats-officedocument.presentationml.notesSlide+xml"/>
  <Override PartName="/ppt/slides/slide128.xml" ContentType="application/vnd.openxmlformats-officedocument.presentationml.slide+xml"/>
  <Override PartName="/ppt/slides/slide175.xml" ContentType="application/vnd.openxmlformats-officedocument.presentationml.slide+xml"/>
  <Override PartName="/ppt/slides/slide314.xml" ContentType="application/vnd.openxmlformats-officedocument.presentationml.slide+xml"/>
  <Override PartName="/ppt/slides/slide361.xml" ContentType="application/vnd.openxmlformats-officedocument.presentationml.slide+xml"/>
  <Override PartName="/ppt/notesSlides/notesSlide127.xml" ContentType="application/vnd.openxmlformats-officedocument.presentationml.notesSlide+xml"/>
  <Override PartName="/ppt/notesSlides/notesSlide174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106.xml" ContentType="application/vnd.openxmlformats-officedocument.presentationml.slide+xml"/>
  <Override PartName="/ppt/slides/slide153.xml" ContentType="application/vnd.openxmlformats-officedocument.presentationml.slide+xml"/>
  <Override PartName="/ppt/slides/slide298.xml" ContentType="application/vnd.openxmlformats-officedocument.presentationml.slide+xml"/>
  <Override PartName="/ppt/notesSlides/notesSlide313.xml" ContentType="application/vnd.openxmlformats-officedocument.presentationml.notesSlide+xml"/>
  <Override PartName="/ppt/notesSlides/notesSlide360.xml" ContentType="application/vnd.openxmlformats-officedocument.presentationml.notesSlide+xml"/>
  <Override PartName="/ppt/slides/slide58.xml" ContentType="application/vnd.openxmlformats-officedocument.presentationml.slide+xml"/>
  <Override PartName="/ppt/slides/slide229.xml" ContentType="application/vnd.openxmlformats-officedocument.presentationml.slide+xml"/>
  <Override PartName="/ppt/slides/slide27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297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notesSlides/notesSlide49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75.xml" ContentType="application/vnd.openxmlformats-officedocument.presentationml.notesSlide+xml"/>
  <Override PartName="/ppt/slides/slide207.xml" ContentType="application/vnd.openxmlformats-officedocument.presentationml.slide+xml"/>
  <Override PartName="/ppt/slides/slide254.xml" ContentType="application/vnd.openxmlformats-officedocument.presentationml.slide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slides/slide232.xml" ContentType="application/vnd.openxmlformats-officedocument.presentationml.slide+xml"/>
  <Override PartName="/ppt/slides/slide37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206.xml" ContentType="application/vnd.openxmlformats-officedocument.presentationml.notesSlide+xml"/>
  <Override PartName="/ppt/notesSlides/notesSlide253.xml" ContentType="application/vnd.openxmlformats-officedocument.presentationml.notesSlide+xml"/>
  <Override PartName="/ppt/slides/slide169.xml" ContentType="application/vnd.openxmlformats-officedocument.presentationml.slide+xml"/>
  <Override PartName="/ppt/slides/slide308.xml" ContentType="application/vnd.openxmlformats-officedocument.presentationml.slide+xml"/>
  <Override PartName="/ppt/slides/slide35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52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329.xml" ContentType="application/vnd.openxmlformats-officedocument.presentationml.notesSlide+xml"/>
  <Override PartName="/ppt/notesSlides/notesSlide376.xml" ContentType="application/vnd.openxmlformats-officedocument.presentationml.notesSlide+xml"/>
  <Override PartName="/ppt/slides/slide147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notesSlides/notesSlide30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307.xml" ContentType="application/vnd.openxmlformats-officedocument.presentationml.notesSlide+xml"/>
  <Override PartName="/ppt/notesSlides/notesSlide354.xml" ContentType="application/vnd.openxmlformats-officedocument.presentationml.notesSlide+xml"/>
  <Override PartName="/ppt/slides/slide99.xml" ContentType="application/vnd.openxmlformats-officedocument.presentationml.slide+xml"/>
  <Override PartName="/ppt/slides/slide333.xml" ContentType="application/vnd.openxmlformats-officedocument.presentationml.slide+xml"/>
  <Override PartName="/ppt/slides/slide380.xml" ContentType="application/vnd.openxmlformats-officedocument.presentationml.slide+xml"/>
  <Override PartName="/ppt/notesSlides/notesSlide146.xml" ContentType="application/vnd.openxmlformats-officedocument.presentationml.notesSlide+xml"/>
  <Override PartName="/ppt/notesSlides/notesSlide193.xml" ContentType="application/vnd.openxmlformats-officedocument.presentationml.notesSlide+xml"/>
  <Override PartName="/ppt/diagrams/layout1.xml" ContentType="application/vnd.openxmlformats-officedocument.drawingml.diagramLayout+xml"/>
  <Override PartName="/ppt/slides/slide77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notesSlides/notesSlide269.xml" ContentType="application/vnd.openxmlformats-officedocument.presentationml.notesSlide+xml"/>
  <Override PartName="/ppt/notesSlides/notesSlide332.xml" ContentType="application/vnd.openxmlformats-officedocument.presentationml.notesSlide+xml"/>
  <Override PartName="/ppt/slides/slide5.xml" ContentType="application/vnd.openxmlformats-officedocument.presentationml.slide+xml"/>
  <Override PartName="/ppt/slides/slide103.xml" ContentType="application/vnd.openxmlformats-officedocument.presentationml.slide+xml"/>
  <Override PartName="/ppt/slides/slide150.xml" ContentType="application/vnd.openxmlformats-officedocument.presentationml.slide+xml"/>
  <Override PartName="/ppt/slides/slide248.xml" ContentType="application/vnd.openxmlformats-officedocument.presentationml.slide+xml"/>
  <Override PartName="/ppt/slides/slide295.xml" ContentType="application/vnd.openxmlformats-officedocument.presentationml.slide+xml"/>
  <Override PartName="/ppt/slides/slide311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68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71.xml" ContentType="application/vnd.openxmlformats-officedocument.presentationml.notesSlide+xml"/>
  <Override PartName="/ppt/diagrams/drawing3.xml" ContentType="application/vnd.ms-office.drawingml.diagramDrawing+xml"/>
  <Override PartName="/ppt/notesSlides/notesSlide310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102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94.xml" ContentType="application/vnd.openxmlformats-officedocument.presentationml.notesSlide+xml"/>
  <Override PartName="/ppt/slides/slide33.xml" ContentType="application/vnd.openxmlformats-officedocument.presentationml.slide+xml"/>
  <Override PartName="/ppt/slides/slide80.xml" ContentType="application/vnd.openxmlformats-officedocument.presentationml.slide+xml"/>
  <Override PartName="/ppt/slides/slide226.xml" ContentType="application/vnd.openxmlformats-officedocument.presentationml.slide+xml"/>
  <Override PartName="/ppt/slides/slide273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22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04.xml" ContentType="application/vnd.openxmlformats-officedocument.presentationml.slide+xml"/>
  <Override PartName="/ppt/slides/slide251.xml" ContentType="application/vnd.openxmlformats-officedocument.presentationml.slide+xml"/>
  <Override PartName="/ppt/slides/slide349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272.xml" ContentType="application/vnd.openxmlformats-officedocument.presentationml.notesSlide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slides/slide327.xml" ContentType="application/vnd.openxmlformats-officedocument.presentationml.slide+xml"/>
  <Override PartName="/ppt/slides/slide374.xml" ContentType="application/vnd.openxmlformats-officedocument.presentationml.slide+xml"/>
  <Override PartName="/ppt/notesSlides/notesSlide203.xml" ContentType="application/vnd.openxmlformats-officedocument.presentationml.notesSlide+xml"/>
  <Override PartName="/ppt/notesSlides/notesSlide250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348.xml" ContentType="application/vnd.openxmlformats-officedocument.presentationml.notes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87.xml" ContentType="application/vnd.openxmlformats-officedocument.presentationml.notesSlide+xml"/>
  <Override PartName="/ppt/notesSlides/notesSlide326.xml" ContentType="application/vnd.openxmlformats-officedocument.presentationml.notesSlide+xml"/>
  <Override PartName="/ppt/notesSlides/notesSlide373.xml" ContentType="application/vnd.openxmlformats-officedocument.presentationml.notesSlide+xml"/>
  <Override PartName="/ppt/slides/slide305.xml" ContentType="application/vnd.openxmlformats-officedocument.presentationml.slide+xml"/>
  <Override PartName="/ppt/slides/slide352.xml" ContentType="application/vnd.openxmlformats-officedocument.presentationml.slide+xml"/>
  <Override PartName="/ppt/notesSlides/notesSlide118.xml" ContentType="application/vnd.openxmlformats-officedocument.presentationml.notesSlide+xml"/>
  <Override PartName="/ppt/notesSlides/notesSlide165.xml" ContentType="application/vnd.openxmlformats-officedocument.presentationml.notesSlide+xml"/>
  <Override PartName="/ppt/diagrams/quickStyle8.xml" ContentType="application/vnd.openxmlformats-officedocument.drawingml.diagramStyl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slides/slide289.xml" ContentType="application/vnd.openxmlformats-officedocument.presentationml.slide+xml"/>
  <Override PartName="/ppt/slides/slide330.xml" ContentType="application/vnd.openxmlformats-officedocument.presentationml.slide+xml"/>
  <Override PartName="/ppt/notesSlides/notesSlide288.xml" ContentType="application/vnd.openxmlformats-officedocument.presentationml.notesSlide+xml"/>
  <Override PartName="/ppt/notesSlides/notesSlide304.xml" ContentType="application/vnd.openxmlformats-officedocument.presentationml.notesSlide+xml"/>
  <Override PartName="/ppt/notesSlides/notesSlide351.xml" ContentType="application/vnd.openxmlformats-officedocument.presentationml.notesSlide+xml"/>
  <Override PartName="/ppt/slides/slide122.xml" ContentType="application/vnd.openxmlformats-officedocument.presentationml.slide+xml"/>
  <Override PartName="/ppt/slides/slide267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90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21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66.xml" ContentType="application/vnd.openxmlformats-officedocument.presentationml.notesSlide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slides/slide100.xml" ContentType="application/vnd.openxmlformats-officedocument.presentationml.slide+xml"/>
  <Override PartName="/ppt/slides/slide245.xml" ContentType="application/vnd.openxmlformats-officedocument.presentationml.slide+xml"/>
  <Override PartName="/ppt/slides/slide29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Default Extension="wmf" ContentType="image/x-wmf"/>
  <Override PartName="/ppt/notesSlides/notesSlide244.xml" ContentType="application/vnd.openxmlformats-officedocument.presentationml.notesSlide+xml"/>
  <Override PartName="/ppt/notesSlides/notesSlide291.xml" ContentType="application/vnd.openxmlformats-officedocument.presentationml.notesSlide+xml"/>
  <Override PartName="/ppt/slides/slide223.xml" ContentType="application/vnd.openxmlformats-officedocument.presentationml.slide+xml"/>
  <Override PartName="/ppt/slides/slide270.xml" ContentType="application/vnd.openxmlformats-officedocument.presentationml.slide+xml"/>
  <Override PartName="/ppt/slides/slide368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slides/slide346.xml" ContentType="application/vnd.openxmlformats-officedocument.presentationml.slide+xml"/>
  <Override PartName="/ppt/notesSlides/notesSlide222.xml" ContentType="application/vnd.openxmlformats-officedocument.presentationml.notesSlide+xml"/>
  <Override PartName="/ppt/notesSlides/notesSlide367.xml" ContentType="application/vnd.openxmlformats-officedocument.presentationml.notesSlide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200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345.xml" ContentType="application/vnd.openxmlformats-officedocument.presentationml.notesSlide+xml"/>
  <Override PartName="/ppt/slides/slide324.xml" ContentType="application/vnd.openxmlformats-officedocument.presentationml.slide+xml"/>
  <Override PartName="/ppt/slides/slide371.xml" ContentType="application/vnd.openxmlformats-officedocument.presentationml.slide+xml"/>
  <Override PartName="/ppt/notesSlides/notesSlide137.xml" ContentType="application/vnd.openxmlformats-officedocument.presentationml.notesSlide+xml"/>
  <Override PartName="/ppt/notesSlides/notesSlide184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11.xml" ContentType="application/vnd.openxmlformats-officedocument.drawingml.diagramStyl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s/slide302.xml" ContentType="application/vnd.openxmlformats-officedocument.presentationml.slide+xml"/>
  <Override PartName="/ppt/notesSlides/notesSlide323.xml" ContentType="application/vnd.openxmlformats-officedocument.presentationml.notesSlide+xml"/>
  <Override PartName="/ppt/notesSlides/notesSlide370.xml" ContentType="application/vnd.openxmlformats-officedocument.presentationml.notesSlide+xml"/>
  <Override PartName="/ppt/slides/slide141.xml" ContentType="application/vnd.openxmlformats-officedocument.presentationml.slide+xml"/>
  <Override PartName="/ppt/slides/slide239.xml" ContentType="application/vnd.openxmlformats-officedocument.presentationml.slide+xml"/>
  <Override PartName="/ppt/slides/slide286.xml" ContentType="application/vnd.openxmlformats-officedocument.presentationml.slide+xml"/>
  <Override PartName="/ppt/notesSlides/notesSlide59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30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217.xml" ContentType="application/vnd.openxmlformats-officedocument.presentationml.slide+xml"/>
  <Override PartName="/ppt/slides/slide264.xml" ContentType="application/vnd.openxmlformats-officedocument.presentationml.slide+xml"/>
  <Override PartName="/ppt/notesSlides/notesSlide140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85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71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63.xml" ContentType="application/vnd.openxmlformats-officedocument.presentationml.notesSlide+xml"/>
  <Override PartName="/ppt/diagrams/layout8.xml" ContentType="application/vnd.openxmlformats-officedocument.drawingml.diagramLayout+xml"/>
  <Override PartName="/ppt/slides/slide2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339.xml" ContentType="application/vnd.openxmlformats-officedocument.presentationml.notesSlide+xml"/>
  <Override PartName="/ppt/slides/slide179.xml" ContentType="application/vnd.openxmlformats-officedocument.presentationml.slide+xml"/>
  <Override PartName="/ppt/slides/slide318.xml" ContentType="application/vnd.openxmlformats-officedocument.presentationml.slide+xml"/>
  <Override PartName="/ppt/slides/slide365.xml" ContentType="application/vnd.openxmlformats-officedocument.presentationml.slide+xml"/>
  <Override PartName="/ppt/notesSlides/notesSlide178.xml" ContentType="application/vnd.openxmlformats-officedocument.presentationml.notesSlide+xml"/>
  <Override PartName="/ppt/notesSlides/notesSlide241.xml" ContentType="application/vnd.openxmlformats-officedocument.presentationml.notesSlide+xml"/>
  <Override PartName="/ppt/slides/slide157.xml" ContentType="application/vnd.openxmlformats-officedocument.presentationml.slide+xml"/>
  <Override PartName="/ppt/slides/slide220.xml" ContentType="application/vnd.openxmlformats-officedocument.presentationml.slide+xml"/>
  <Override PartName="/ppt/notesSlides/notesSlide40.xml" ContentType="application/vnd.openxmlformats-officedocument.presentationml.notesSlide+xml"/>
  <Override PartName="/ppt/notesSlides/notesSlide317.xml" ContentType="application/vnd.openxmlformats-officedocument.presentationml.notesSlide+xml"/>
  <Override PartName="/ppt/notesSlides/notesSlide364.xml" ContentType="application/vnd.openxmlformats-officedocument.presentationml.notesSlide+xml"/>
  <Override PartName="/ppt/slides/slide34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56.xml" ContentType="application/vnd.openxmlformats-officedocument.presentationml.notesSlide+xml"/>
  <Override PartName="/ppt/slides/slide87.xml" ContentType="application/vnd.openxmlformats-officedocument.presentationml.slide+xml"/>
  <Override PartName="/ppt/slides/slide135.xml" ContentType="application/vnd.openxmlformats-officedocument.presentationml.slide+xml"/>
  <Override PartName="/ppt/slides/slide182.xml" ContentType="application/vnd.openxmlformats-officedocument.presentationml.slide+xml"/>
  <Override PartName="/ppt/slides/slide321.xml" ContentType="application/vnd.openxmlformats-officedocument.presentationml.slide+xml"/>
  <Override PartName="/ppt/notesSlides/notesSlide279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342.xml" ContentType="application/vnd.openxmlformats-officedocument.presentationml.notes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258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320.xml" ContentType="application/vnd.openxmlformats-officedocument.presentationml.notesSlide+xml"/>
  <Override PartName="/ppt/slides/slide18.xml" ContentType="application/vnd.openxmlformats-officedocument.presentationml.slide+xml"/>
  <Override PartName="/ppt/slides/slide65.xml" ContentType="application/vnd.openxmlformats-officedocument.presentationml.slide+xml"/>
  <Override PartName="/ppt/slides/slide236.xml" ContentType="application/vnd.openxmlformats-officedocument.presentationml.slide+xml"/>
  <Override PartName="/ppt/slides/slide283.xml" ContentType="application/vnd.openxmlformats-officedocument.presentationml.slide+xml"/>
  <Override PartName="/ppt/notesSlides/notesSlide112.xml" ContentType="application/vnd.openxmlformats-officedocument.presentationml.notesSlide+xml"/>
  <Override PartName="/ppt/notesSlides/notesSlide257.xml" ContentType="application/vnd.openxmlformats-officedocument.presentationml.notesSlide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56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82.xml" ContentType="application/vnd.openxmlformats-officedocument.presentationml.notesSlide+xml"/>
  <Override PartName="/ppt/slides/slide214.xml" ContentType="application/vnd.openxmlformats-officedocument.presentationml.slide+xml"/>
  <Override PartName="/ppt/slides/slide261.xml" ContentType="application/vnd.openxmlformats-officedocument.presentationml.slide+xml"/>
  <Override PartName="/ppt/slides/slide359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358.xml" ContentType="application/vnd.openxmlformats-officedocument.presentationml.notesSlide+xml"/>
  <Override PartName="/ppt/slides/slide21.xml" ContentType="application/vnd.openxmlformats-officedocument.presentationml.slide+xml"/>
  <Override PartName="/ppt/slides/slide198.xml" ContentType="application/vnd.openxmlformats-officedocument.presentationml.slide+xml"/>
  <Override PartName="/ppt/slides/slide337.xml" ContentType="application/vnd.openxmlformats-officedocument.presentationml.slide+xml"/>
  <Override PartName="/ppt/notesSlides/notesSlide197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60.xml" ContentType="application/vnd.openxmlformats-officedocument.presentationml.notesSlide+xml"/>
  <Override PartName="/ppt/diagrams/layout5.xml" ContentType="application/vnd.openxmlformats-officedocument.drawingml.diagramLayout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336.xml" ContentType="application/vnd.openxmlformats-officedocument.presentationml.notesSlide+xml"/>
  <Override PartName="/ppt/notesSlides/notesSlide383.xml" ContentType="application/vnd.openxmlformats-officedocument.presentationml.notesSlide+xml"/>
  <Override PartName="/ppt/slides/slide299.xml" ContentType="application/vnd.openxmlformats-officedocument.presentationml.slide+xml"/>
  <Override PartName="/ppt/slides/slide315.xml" ContentType="application/vnd.openxmlformats-officedocument.presentationml.slide+xml"/>
  <Override PartName="/ppt/slides/slide362.xml" ContentType="application/vnd.openxmlformats-officedocument.presentationml.slide+xml"/>
  <Override PartName="/ppt/notesSlides/notesSlide128.xml" ContentType="application/vnd.openxmlformats-officedocument.presentationml.notesSlide+xml"/>
  <Override PartName="/ppt/notesSlides/notesSlide175.xml" ContentType="application/vnd.openxmlformats-officedocument.presentationml.notesSlide+xml"/>
  <Override PartName="/ppt/diagrams/drawing7.xml" ContentType="application/vnd.ms-office.drawingml.diagramDrawing+xml"/>
  <Override PartName="/ppt/notesSlides/notesSlide314.xml" ContentType="application/vnd.openxmlformats-officedocument.presentationml.notesSlide+xml"/>
  <Override PartName="/ppt/notesSlides/notesSlide361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54.xml" ContentType="application/vnd.openxmlformats-officedocument.presentationml.slide+xml"/>
  <Override PartName="/ppt/slides/slide340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298.xml" ContentType="application/vnd.openxmlformats-officedocument.presentationml.notesSlide+xml"/>
  <Override PartName="/ppt/slides/slide132.xml" ContentType="application/vnd.openxmlformats-officedocument.presentationml.slide+xml"/>
  <Override PartName="/ppt/slides/slide27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37.xml" ContentType="application/vnd.openxmlformats-officedocument.presentationml.slide+xml"/>
  <Override PartName="/ppt/slides/slide84.xml" ContentType="application/vnd.openxmlformats-officedocument.presentationml.slide+xml"/>
  <Override PartName="/ppt/slides/slide208.xml" ContentType="application/vnd.openxmlformats-officedocument.presentationml.slide+xml"/>
  <Override PartName="/ppt/slides/slide255.xml" ContentType="application/vnd.openxmlformats-officedocument.presentationml.slide+xml"/>
  <Override PartName="/ppt/presProps.xml" ContentType="application/vnd.openxmlformats-officedocument.presentationml.presProps+xml"/>
  <Override PartName="/ppt/notesSlides/notesSlide131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76.xml" ContentType="application/vnd.openxmlformats-officedocument.presentationml.notes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s/slide378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54.xml" ContentType="application/vnd.openxmlformats-officedocument.presentationml.notesSlide+xml"/>
  <Override PartName="/ppt/slides/slide233.xml" ContentType="application/vnd.openxmlformats-officedocument.presentationml.slide+xml"/>
  <Override PartName="/ppt/slides/slide280.xml" ContentType="application/vnd.openxmlformats-officedocument.presentationml.slide+xml"/>
  <Override PartName="/ppt/notesSlides/notesSlide53.xml" ContentType="application/vnd.openxmlformats-officedocument.presentationml.notesSlide+xml"/>
  <Override PartName="/ppt/notesSlides/notesSlide377.xml" ContentType="application/vnd.openxmlformats-officedocument.presentationml.notesSlide+xml"/>
  <Override PartName="/ppt/slides/slide40.xml" ContentType="application/vnd.openxmlformats-officedocument.presentationml.slide+xml"/>
  <Override PartName="/ppt/slides/slide211.xml" ContentType="application/vnd.openxmlformats-officedocument.presentationml.slide+xml"/>
  <Override PartName="/ppt/slides/slide309.xml" ContentType="application/vnd.openxmlformats-officedocument.presentationml.slide+xml"/>
  <Override PartName="/ppt/slides/slide356.xml" ContentType="application/vnd.openxmlformats-officedocument.presentationml.slide+xml"/>
  <Override PartName="/ppt/notesSlides/notesSlide169.xml" ContentType="application/vnd.openxmlformats-officedocument.presentationml.notesSlide+xml"/>
  <Override PartName="/ppt/notesSlides/notesSlide232.xml" ContentType="application/vnd.openxmlformats-officedocument.presentationml.notes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21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308.xml" ContentType="application/vnd.openxmlformats-officedocument.presentationml.notesSlide+xml"/>
  <Override PartName="/ppt/notesSlides/notesSlide355.xml" ContentType="application/vnd.openxmlformats-officedocument.presentationml.notesSlide+xml"/>
  <Override PartName="/ppt/slides/slide126.xml" ContentType="application/vnd.openxmlformats-officedocument.presentationml.slide+xml"/>
  <Override PartName="/ppt/slides/slide173.xml" ContentType="application/vnd.openxmlformats-officedocument.presentationml.slide+xml"/>
  <Override PartName="/ppt/slides/slide334.xml" ContentType="application/vnd.openxmlformats-officedocument.presentationml.slide+xml"/>
  <Override PartName="/ppt/slides/slide381.xml" ContentType="application/vnd.openxmlformats-officedocument.presentationml.slide+xml"/>
  <Override PartName="/ppt/notesSlides/notesSlide147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333.xml" ContentType="application/vnd.openxmlformats-officedocument.presentationml.notesSlide+xml"/>
  <Override PartName="/ppt/notesSlides/notesSlide380.xml" ContentType="application/vnd.openxmlformats-officedocument.presentationml.notesSlide+xml"/>
  <Override PartName="/ppt/slides/slide78.xml" ContentType="application/vnd.openxmlformats-officedocument.presentationml.slide+xml"/>
  <Override PartName="/ppt/slides/slide312.xml" ContentType="application/vnd.openxmlformats-officedocument.presentationml.slide+xml"/>
  <Override PartName="/ppt/notesSlides/notesSlide125.xml" ContentType="application/vnd.openxmlformats-officedocument.presentationml.notesSlide+xml"/>
  <Override PartName="/ppt/notesSlides/notesSlide172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s/slide249.xml" ContentType="application/vnd.openxmlformats-officedocument.presentationml.slide+xml"/>
  <Override PartName="/ppt/slides/slide29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311.xml" ContentType="application/vnd.openxmlformats-officedocument.presentationml.notesSlid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27.xml" ContentType="application/vnd.openxmlformats-officedocument.presentationml.slide+xml"/>
  <Override PartName="/ppt/slides/slide274.xml" ContentType="application/vnd.openxmlformats-officedocument.presentationml.slide+xml"/>
  <Override PartName="/ppt/notesSlides/notesSlide47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295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226.xml" ContentType="application/vnd.openxmlformats-officedocument.presentationml.notesSlide+xml"/>
  <Override PartName="/ppt/notesSlides/notesSlide273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252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diagrams/data8.xml" ContentType="application/vnd.openxmlformats-officedocument.drawingml.diagramData+xml"/>
  <Override PartName="/ppt/notesSlides/notesSlide349.xml" ContentType="application/vnd.openxmlformats-officedocument.presentationml.notesSlide+xml"/>
  <Override PartName="/ppt/slides/slide12.xml" ContentType="application/vnd.openxmlformats-officedocument.presentationml.slide+xml"/>
  <Override PartName="/ppt/slides/slide230.xml" ContentType="application/vnd.openxmlformats-officedocument.presentationml.slide+xml"/>
  <Override PartName="/ppt/slides/slide328.xml" ContentType="application/vnd.openxmlformats-officedocument.presentationml.slide+xml"/>
  <Override PartName="/ppt/slides/slide37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88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51.xml" ContentType="application/vnd.openxmlformats-officedocument.presentationml.notesSlide+xml"/>
  <Override PartName="/ppt/slides/slide167.xml" ContentType="application/vnd.openxmlformats-officedocument.presentationml.slide+xml"/>
  <Override PartName="/ppt/slides/slide306.xml" ContentType="application/vnd.openxmlformats-officedocument.presentationml.slide+xml"/>
  <Override PartName="/ppt/slides/slide353.xml" ContentType="application/vnd.openxmlformats-officedocument.presentationml.slide+xml"/>
  <Override PartName="/ppt/notesSlides/notesSlide50.xml" ContentType="application/vnd.openxmlformats-officedocument.presentationml.notesSlide+xml"/>
  <Override PartName="/ppt/notesSlides/notesSlide327.xml" ContentType="application/vnd.openxmlformats-officedocument.presentationml.notesSlide+xml"/>
  <Override PartName="/ppt/notesSlides/notesSlide374.xml" ContentType="application/vnd.openxmlformats-officedocument.presentationml.notesSlide+xml"/>
  <Override PartName="/ppt/slides/slide145.xml" ContentType="application/vnd.openxmlformats-officedocument.presentationml.slide+xml"/>
  <Override PartName="/ppt/slides/slide192.xml" ContentType="application/vnd.openxmlformats-officedocument.presentationml.slide+xml"/>
  <Override PartName="/ppt/notesSlides/notesSlide119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305.xml" ContentType="application/vnd.openxmlformats-officedocument.presentationml.notesSlide+xml"/>
  <Override PartName="/ppt/diagrams/quickStyle9.xml" ContentType="application/vnd.openxmlformats-officedocument.drawingml.diagramStyle+xml"/>
  <Override PartName="/ppt/notesSlides/notesSlide352.xml" ContentType="application/vnd.openxmlformats-officedocument.presentationml.notesSlide+xml"/>
  <Override PartName="/ppt/slides/slide97.xml" ContentType="application/vnd.openxmlformats-officedocument.presentationml.slide+xml"/>
  <Override PartName="/ppt/slides/slide331.xml" ContentType="application/vnd.openxmlformats-officedocument.presentationml.slide+xml"/>
  <Override PartName="/ppt/notesSlides/notesSlide144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289.xml" ContentType="application/vnd.openxmlformats-officedocument.presentationml.notesSlide+xml"/>
  <Override PartName="/ppt/slides/slide28.xml" ContentType="application/vnd.openxmlformats-officedocument.presentationml.slide+xml"/>
  <Override PartName="/ppt/slides/slide75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slides/slide268.xml" ContentType="application/vnd.openxmlformats-officedocument.presentationml.slide+xml"/>
  <Override PartName="/ppt/notesSlides/notesSlide88.xml" ContentType="application/vnd.openxmlformats-officedocument.presentationml.notesSlide+xml"/>
  <Override PartName="/ppt/notesSlides/notesSlide267.xml" ContentType="application/vnd.openxmlformats-officedocument.presentationml.notesSlide+xml"/>
  <Override PartName="/ppt/notesSlides/notesSlide330.xml" ContentType="application/vnd.openxmlformats-officedocument.presentationml.notesSlide+xml"/>
  <Override PartName="/ppt/slides/slide3.xml" ContentType="application/vnd.openxmlformats-officedocument.presentationml.slide+xml"/>
  <Override PartName="/ppt/slides/slide101.xml" ContentType="application/vnd.openxmlformats-officedocument.presentationml.slide+xml"/>
  <Override PartName="/ppt/slides/slide246.xml" ContentType="application/vnd.openxmlformats-officedocument.presentationml.slide+xml"/>
  <Override PartName="/ppt/slides/slide2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122.xml" ContentType="application/vnd.openxmlformats-officedocument.presentationml.notesSlide+xml"/>
  <Override PartName="/ppt/diagrams/drawing1.xml" ContentType="application/vnd.ms-office.drawingml.diagramDrawing+xml"/>
  <Override PartName="/ppt/slides/slide53.xml" ContentType="application/vnd.openxmlformats-officedocument.presentationml.slide+xml"/>
  <Override PartName="/ppt/slides/slide369.xml" ContentType="application/vnd.openxmlformats-officedocument.presentationml.slide+xml"/>
  <Default Extension="jpeg" ContentType="image/jpeg"/>
  <Override PartName="/ppt/notesSlides/notesSlide100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92.xml" ContentType="application/vnd.openxmlformats-officedocument.presentationml.notesSlide+xml"/>
  <Override PartName="/ppt/slides/slide31.xml" ContentType="application/vnd.openxmlformats-officedocument.presentationml.slide+xml"/>
  <Override PartName="/ppt/slides/slide224.xml" ContentType="application/vnd.openxmlformats-officedocument.presentationml.slide+xml"/>
  <Override PartName="/ppt/slides/slide271.xml" ContentType="application/vnd.openxmlformats-officedocument.presentationml.slide+xml"/>
  <Override PartName="/ppt/notesSlides/notesSlide44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70.xml" ContentType="application/vnd.openxmlformats-officedocument.presentationml.notesSlide+xml"/>
  <Override PartName="/ppt/notesSlides/notesSlide368.xml" ContentType="application/vnd.openxmlformats-officedocument.presentationml.notesSlide+xml"/>
  <Override PartName="/ppt/slides/slide202.xml" ContentType="application/vnd.openxmlformats-officedocument.presentationml.slide+xml"/>
  <Override PartName="/ppt/slides/slide347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139.xml" ContentType="application/vnd.openxmlformats-officedocument.presentationml.slide+xml"/>
  <Override PartName="/ppt/slides/slide186.xml" ContentType="application/vnd.openxmlformats-officedocument.presentationml.slide+xml"/>
  <Override PartName="/ppt/slides/slide325.xml" ContentType="application/vnd.openxmlformats-officedocument.presentationml.slide+xml"/>
  <Override PartName="/ppt/slides/slide372.xml" ContentType="application/vnd.openxmlformats-officedocument.presentationml.slide+xml"/>
  <Override PartName="/ppt/notesSlides/notesSlide20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346.xml" ContentType="application/vnd.openxmlformats-officedocument.presentationml.notesSlide+xml"/>
  <Override PartName="/ppt/slides/slide117.xml" ContentType="application/vnd.openxmlformats-officedocument.presentationml.slide+xml"/>
  <Override PartName="/ppt/slides/slide164.xml" ContentType="application/vnd.openxmlformats-officedocument.presentationml.slide+xml"/>
  <Override PartName="/ppt/notesSlides/notesSlide138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324.xml" ContentType="application/vnd.openxmlformats-officedocument.presentationml.notesSlide+xml"/>
  <Override PartName="/ppt/notesSlides/notesSlide371.xml" ContentType="application/vnd.openxmlformats-officedocument.presentationml.notesSlide+xml"/>
  <Override PartName="/ppt/slides/slide69.xml" ContentType="application/vnd.openxmlformats-officedocument.presentationml.slide+xml"/>
  <Override PartName="/ppt/slides/slide287.xml" ContentType="application/vnd.openxmlformats-officedocument.presentationml.slide+xml"/>
  <Override PartName="/ppt/slides/slide303.xml" ContentType="application/vnd.openxmlformats-officedocument.presentationml.slide+xml"/>
  <Override PartName="/ppt/slides/slide350.xml" ContentType="application/vnd.openxmlformats-officedocument.presentationml.slide+xml"/>
  <Override PartName="/ppt/notesSlides/notesSlide116.xml" ContentType="application/vnd.openxmlformats-officedocument.presentationml.notesSlide+xml"/>
  <Override PartName="/ppt/notesSlides/notesSlide163.xml" ContentType="application/vnd.openxmlformats-officedocument.presentationml.notesSlide+xml"/>
  <Override PartName="/ppt/diagrams/quickStyle6.xml" ContentType="application/vnd.openxmlformats-officedocument.drawingml.diagramStyle+xml"/>
  <Override PartName="/ppt/slides/slide47.xml" ContentType="application/vnd.openxmlformats-officedocument.presentationml.slide+xml"/>
  <Override PartName="/ppt/notesSlides/notesSlide239.xml" ContentType="application/vnd.openxmlformats-officedocument.presentationml.notesSlide+xml"/>
  <Override PartName="/ppt/slides/slide120.xml" ContentType="application/vnd.openxmlformats-officedocument.presentationml.slide+xml"/>
  <Override PartName="/ppt/slides/slide265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72.xml" ContentType="application/vnd.openxmlformats-officedocument.presentationml.slide+xml"/>
  <Override PartName="/ppt/notesSlides/notesSlide264.xml" ContentType="application/vnd.openxmlformats-officedocument.presentationml.notesSlide+xml"/>
  <Override PartName="/ppt/slides/slide290.xml" ContentType="application/vnd.openxmlformats-officedocument.presentationml.slide+xml"/>
  <Override PartName="/ppt/notesSlides/notesSlide63.xml" ContentType="application/vnd.openxmlformats-officedocument.presentationml.notesSlide+xml"/>
  <Override PartName="/ppt/slides/slide221.xml" ContentType="application/vnd.openxmlformats-officedocument.presentationml.slide+xml"/>
  <Override PartName="/ppt/slides/slide366.xml" ContentType="application/vnd.openxmlformats-officedocument.presentationml.slide+xml"/>
  <Override PartName="/ppt/notesSlides/notesSlide17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365.xml" ContentType="application/vnd.openxmlformats-officedocument.presentationml.notesSlide+xml"/>
  <Override PartName="/ppt/slides/slide136.xml" ContentType="application/vnd.openxmlformats-officedocument.presentationml.slide+xml"/>
  <Override PartName="/ppt/diagrams/data2.xml" ContentType="application/vnd.openxmlformats-officedocument.drawingml.diagramData+xml"/>
  <Override PartName="/ppt/slides/slide88.xml" ContentType="application/vnd.openxmlformats-officedocument.presentationml.slide+xml"/>
  <Override PartName="/ppt/slides/slide322.xml" ContentType="application/vnd.openxmlformats-officedocument.presentationml.slide+xml"/>
  <Override PartName="/ppt/notesSlides/notesSlide135.xml" ContentType="application/vnd.openxmlformats-officedocument.presentationml.notesSlide+xml"/>
  <Override PartName="/ppt/diagrams/colors4.xml" ContentType="application/vnd.openxmlformats-officedocument.drawingml.diagramColors+xml"/>
  <Override PartName="/ppt/slides/slide19.xml" ContentType="application/vnd.openxmlformats-officedocument.presentationml.slide+xml"/>
  <Override PartName="/ppt/slides/slide161.xml" ContentType="application/vnd.openxmlformats-officedocument.presentationml.slide+xml"/>
  <Override PartName="/ppt/notesSlides/notesSlide79.xml" ContentType="application/vnd.openxmlformats-officedocument.presentationml.notesSlide+xml"/>
  <Override PartName="/ppt/notesSlides/notesSlide321.xml" ContentType="application/vnd.openxmlformats-officedocument.presentationml.notesSlide+xml"/>
  <Override PartName="/ppt/slides/slide237.xml" ContentType="application/vnd.openxmlformats-officedocument.presentationml.slide+xml"/>
  <Override PartName="/ppt/theme/theme2.xml" ContentType="application/vnd.openxmlformats-officedocument.theme+xml"/>
  <Override PartName="/ppt/notesSlides/notesSlide160.xml" ContentType="application/vnd.openxmlformats-officedocument.presentationml.notesSlide+xml"/>
  <Override PartName="/ppt/slides/slide44.xml" ContentType="application/vnd.openxmlformats-officedocument.presentationml.slide+xml"/>
  <Override PartName="/ppt/slides/slide262.xml" ContentType="application/vnd.openxmlformats-officedocument.presentationml.slide+xml"/>
  <Default Extension="emf" ContentType="image/x-emf"/>
  <Override PartName="/ppt/notesSlides/notesSlide2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61.xml" ContentType="application/vnd.openxmlformats-officedocument.presentationml.notesSlide+xml"/>
  <Override PartName="/ppt/slides/slide338.xml" ContentType="application/vnd.openxmlformats-officedocument.presentationml.slide+xml"/>
  <Override PartName="/ppt/notesSlides/notesSlide60.xml" ContentType="application/vnd.openxmlformats-officedocument.presentationml.notesSlide+xml"/>
  <Override PartName="/ppt/notesSlides/notesSlide337.xml" ContentType="application/vnd.openxmlformats-officedocument.presentationml.notesSlide+xml"/>
  <Override PartName="/ppt/slides/slide177.xml" ContentType="application/vnd.openxmlformats-officedocument.presentationml.slide+xml"/>
  <Override PartName="/ppt/slides/slide363.xml" ContentType="application/vnd.openxmlformats-officedocument.presentationml.slide+xml"/>
  <Override PartName="/ppt/notesSlides/notesSlide17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5"/>
  </p:notesMasterIdLst>
  <p:sldIdLst>
    <p:sldId id="256" r:id="rId2"/>
    <p:sldId id="53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531" r:id="rId141"/>
    <p:sldId id="397" r:id="rId142"/>
    <p:sldId id="398" r:id="rId143"/>
    <p:sldId id="399" r:id="rId144"/>
    <p:sldId id="400" r:id="rId145"/>
    <p:sldId id="401" r:id="rId146"/>
    <p:sldId id="402" r:id="rId147"/>
    <p:sldId id="403" r:id="rId148"/>
    <p:sldId id="404" r:id="rId149"/>
    <p:sldId id="405" r:id="rId150"/>
    <p:sldId id="406" r:id="rId151"/>
    <p:sldId id="407" r:id="rId152"/>
    <p:sldId id="408" r:id="rId153"/>
    <p:sldId id="409" r:id="rId154"/>
    <p:sldId id="410" r:id="rId155"/>
    <p:sldId id="411" r:id="rId156"/>
    <p:sldId id="412" r:id="rId157"/>
    <p:sldId id="413" r:id="rId158"/>
    <p:sldId id="414" r:id="rId159"/>
    <p:sldId id="415" r:id="rId160"/>
    <p:sldId id="416" r:id="rId161"/>
    <p:sldId id="417" r:id="rId162"/>
    <p:sldId id="418" r:id="rId163"/>
    <p:sldId id="419" r:id="rId164"/>
    <p:sldId id="420" r:id="rId165"/>
    <p:sldId id="421" r:id="rId166"/>
    <p:sldId id="422" r:id="rId167"/>
    <p:sldId id="423" r:id="rId168"/>
    <p:sldId id="424" r:id="rId169"/>
    <p:sldId id="425" r:id="rId170"/>
    <p:sldId id="426" r:id="rId171"/>
    <p:sldId id="427" r:id="rId172"/>
    <p:sldId id="428" r:id="rId173"/>
    <p:sldId id="429" r:id="rId174"/>
    <p:sldId id="430" r:id="rId175"/>
    <p:sldId id="431" r:id="rId176"/>
    <p:sldId id="432" r:id="rId177"/>
    <p:sldId id="433" r:id="rId178"/>
    <p:sldId id="434" r:id="rId179"/>
    <p:sldId id="435" r:id="rId180"/>
    <p:sldId id="436" r:id="rId181"/>
    <p:sldId id="437" r:id="rId182"/>
    <p:sldId id="438" r:id="rId183"/>
    <p:sldId id="439" r:id="rId184"/>
    <p:sldId id="441" r:id="rId185"/>
    <p:sldId id="442" r:id="rId186"/>
    <p:sldId id="443" r:id="rId187"/>
    <p:sldId id="444" r:id="rId188"/>
    <p:sldId id="445" r:id="rId189"/>
    <p:sldId id="446" r:id="rId190"/>
    <p:sldId id="447" r:id="rId191"/>
    <p:sldId id="448" r:id="rId192"/>
    <p:sldId id="449" r:id="rId193"/>
    <p:sldId id="450" r:id="rId194"/>
    <p:sldId id="451" r:id="rId195"/>
    <p:sldId id="452" r:id="rId196"/>
    <p:sldId id="453" r:id="rId197"/>
    <p:sldId id="454" r:id="rId198"/>
    <p:sldId id="455" r:id="rId199"/>
    <p:sldId id="456" r:id="rId200"/>
    <p:sldId id="457" r:id="rId201"/>
    <p:sldId id="458" r:id="rId202"/>
    <p:sldId id="459" r:id="rId203"/>
    <p:sldId id="460" r:id="rId204"/>
    <p:sldId id="461" r:id="rId205"/>
    <p:sldId id="462" r:id="rId206"/>
    <p:sldId id="463" r:id="rId207"/>
    <p:sldId id="464" r:id="rId208"/>
    <p:sldId id="465" r:id="rId209"/>
    <p:sldId id="466" r:id="rId210"/>
    <p:sldId id="467" r:id="rId211"/>
    <p:sldId id="468" r:id="rId212"/>
    <p:sldId id="469" r:id="rId213"/>
    <p:sldId id="470" r:id="rId214"/>
    <p:sldId id="471" r:id="rId215"/>
    <p:sldId id="472" r:id="rId216"/>
    <p:sldId id="473" r:id="rId217"/>
    <p:sldId id="474" r:id="rId218"/>
    <p:sldId id="532" r:id="rId219"/>
    <p:sldId id="475" r:id="rId220"/>
    <p:sldId id="476" r:id="rId221"/>
    <p:sldId id="477" r:id="rId222"/>
    <p:sldId id="478" r:id="rId223"/>
    <p:sldId id="479" r:id="rId224"/>
    <p:sldId id="480" r:id="rId225"/>
    <p:sldId id="481" r:id="rId226"/>
    <p:sldId id="482" r:id="rId227"/>
    <p:sldId id="483" r:id="rId228"/>
    <p:sldId id="484" r:id="rId229"/>
    <p:sldId id="485" r:id="rId230"/>
    <p:sldId id="486" r:id="rId231"/>
    <p:sldId id="487" r:id="rId232"/>
    <p:sldId id="488" r:id="rId233"/>
    <p:sldId id="489" r:id="rId234"/>
    <p:sldId id="490" r:id="rId235"/>
    <p:sldId id="491" r:id="rId236"/>
    <p:sldId id="492" r:id="rId237"/>
    <p:sldId id="493" r:id="rId238"/>
    <p:sldId id="494" r:id="rId239"/>
    <p:sldId id="495" r:id="rId240"/>
    <p:sldId id="496" r:id="rId241"/>
    <p:sldId id="497" r:id="rId242"/>
    <p:sldId id="498" r:id="rId243"/>
    <p:sldId id="499" r:id="rId244"/>
    <p:sldId id="500" r:id="rId245"/>
    <p:sldId id="501" r:id="rId246"/>
    <p:sldId id="502" r:id="rId247"/>
    <p:sldId id="503" r:id="rId248"/>
    <p:sldId id="504" r:id="rId249"/>
    <p:sldId id="505" r:id="rId250"/>
    <p:sldId id="506" r:id="rId251"/>
    <p:sldId id="507" r:id="rId252"/>
    <p:sldId id="508" r:id="rId253"/>
    <p:sldId id="509" r:id="rId254"/>
    <p:sldId id="510" r:id="rId255"/>
    <p:sldId id="511" r:id="rId256"/>
    <p:sldId id="512" r:id="rId257"/>
    <p:sldId id="513" r:id="rId258"/>
    <p:sldId id="514" r:id="rId259"/>
    <p:sldId id="515" r:id="rId260"/>
    <p:sldId id="516" r:id="rId261"/>
    <p:sldId id="517" r:id="rId262"/>
    <p:sldId id="518" r:id="rId263"/>
    <p:sldId id="519" r:id="rId264"/>
    <p:sldId id="520" r:id="rId265"/>
    <p:sldId id="521" r:id="rId266"/>
    <p:sldId id="522" r:id="rId267"/>
    <p:sldId id="523" r:id="rId268"/>
    <p:sldId id="524" r:id="rId269"/>
    <p:sldId id="525" r:id="rId270"/>
    <p:sldId id="526" r:id="rId271"/>
    <p:sldId id="527" r:id="rId272"/>
    <p:sldId id="528" r:id="rId273"/>
    <p:sldId id="529" r:id="rId274"/>
    <p:sldId id="533" r:id="rId275"/>
    <p:sldId id="534" r:id="rId276"/>
    <p:sldId id="535" r:id="rId277"/>
    <p:sldId id="536" r:id="rId278"/>
    <p:sldId id="537" r:id="rId279"/>
    <p:sldId id="538" r:id="rId280"/>
    <p:sldId id="539" r:id="rId281"/>
    <p:sldId id="540" r:id="rId282"/>
    <p:sldId id="541" r:id="rId283"/>
    <p:sldId id="542" r:id="rId284"/>
    <p:sldId id="543" r:id="rId285"/>
    <p:sldId id="544" r:id="rId286"/>
    <p:sldId id="545" r:id="rId287"/>
    <p:sldId id="546" r:id="rId288"/>
    <p:sldId id="547" r:id="rId289"/>
    <p:sldId id="548" r:id="rId290"/>
    <p:sldId id="549" r:id="rId291"/>
    <p:sldId id="550" r:id="rId292"/>
    <p:sldId id="551" r:id="rId293"/>
    <p:sldId id="552" r:id="rId294"/>
    <p:sldId id="553" r:id="rId295"/>
    <p:sldId id="554" r:id="rId296"/>
    <p:sldId id="555" r:id="rId297"/>
    <p:sldId id="556" r:id="rId298"/>
    <p:sldId id="557" r:id="rId299"/>
    <p:sldId id="558" r:id="rId300"/>
    <p:sldId id="559" r:id="rId301"/>
    <p:sldId id="560" r:id="rId302"/>
    <p:sldId id="561" r:id="rId303"/>
    <p:sldId id="562" r:id="rId304"/>
    <p:sldId id="563" r:id="rId305"/>
    <p:sldId id="564" r:id="rId306"/>
    <p:sldId id="565" r:id="rId307"/>
    <p:sldId id="566" r:id="rId308"/>
    <p:sldId id="567" r:id="rId309"/>
    <p:sldId id="568" r:id="rId310"/>
    <p:sldId id="569" r:id="rId311"/>
    <p:sldId id="570" r:id="rId312"/>
    <p:sldId id="571" r:id="rId313"/>
    <p:sldId id="572" r:id="rId314"/>
    <p:sldId id="573" r:id="rId315"/>
    <p:sldId id="574" r:id="rId316"/>
    <p:sldId id="575" r:id="rId317"/>
    <p:sldId id="576" r:id="rId318"/>
    <p:sldId id="577" r:id="rId319"/>
    <p:sldId id="578" r:id="rId320"/>
    <p:sldId id="579" r:id="rId321"/>
    <p:sldId id="580" r:id="rId322"/>
    <p:sldId id="581" r:id="rId323"/>
    <p:sldId id="582" r:id="rId324"/>
    <p:sldId id="583" r:id="rId325"/>
    <p:sldId id="584" r:id="rId326"/>
    <p:sldId id="585" r:id="rId327"/>
    <p:sldId id="586" r:id="rId328"/>
    <p:sldId id="587" r:id="rId329"/>
    <p:sldId id="588" r:id="rId330"/>
    <p:sldId id="589" r:id="rId331"/>
    <p:sldId id="590" r:id="rId332"/>
    <p:sldId id="591" r:id="rId333"/>
    <p:sldId id="592" r:id="rId334"/>
    <p:sldId id="593" r:id="rId335"/>
    <p:sldId id="594" r:id="rId336"/>
    <p:sldId id="595" r:id="rId337"/>
    <p:sldId id="596" r:id="rId338"/>
    <p:sldId id="597" r:id="rId339"/>
    <p:sldId id="598" r:id="rId340"/>
    <p:sldId id="599" r:id="rId341"/>
    <p:sldId id="600" r:id="rId342"/>
    <p:sldId id="601" r:id="rId343"/>
    <p:sldId id="602" r:id="rId344"/>
    <p:sldId id="603" r:id="rId345"/>
    <p:sldId id="604" r:id="rId346"/>
    <p:sldId id="605" r:id="rId347"/>
    <p:sldId id="606" r:id="rId348"/>
    <p:sldId id="607" r:id="rId349"/>
    <p:sldId id="608" r:id="rId350"/>
    <p:sldId id="609" r:id="rId351"/>
    <p:sldId id="610" r:id="rId352"/>
    <p:sldId id="611" r:id="rId353"/>
    <p:sldId id="612" r:id="rId354"/>
    <p:sldId id="613" r:id="rId355"/>
    <p:sldId id="614" r:id="rId356"/>
    <p:sldId id="615" r:id="rId357"/>
    <p:sldId id="616" r:id="rId358"/>
    <p:sldId id="617" r:id="rId359"/>
    <p:sldId id="618" r:id="rId360"/>
    <p:sldId id="619" r:id="rId361"/>
    <p:sldId id="620" r:id="rId362"/>
    <p:sldId id="621" r:id="rId363"/>
    <p:sldId id="622" r:id="rId364"/>
    <p:sldId id="623" r:id="rId365"/>
    <p:sldId id="624" r:id="rId366"/>
    <p:sldId id="626" r:id="rId367"/>
    <p:sldId id="627" r:id="rId368"/>
    <p:sldId id="628" r:id="rId369"/>
    <p:sldId id="629" r:id="rId370"/>
    <p:sldId id="630" r:id="rId371"/>
    <p:sldId id="631" r:id="rId372"/>
    <p:sldId id="632" r:id="rId373"/>
    <p:sldId id="633" r:id="rId374"/>
    <p:sldId id="634" r:id="rId375"/>
    <p:sldId id="635" r:id="rId376"/>
    <p:sldId id="636" r:id="rId377"/>
    <p:sldId id="637" r:id="rId378"/>
    <p:sldId id="638" r:id="rId379"/>
    <p:sldId id="639" r:id="rId380"/>
    <p:sldId id="640" r:id="rId381"/>
    <p:sldId id="641" r:id="rId382"/>
    <p:sldId id="642" r:id="rId383"/>
    <p:sldId id="643" r:id="rId38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45" Type="http://schemas.openxmlformats.org/officeDocument/2006/relationships/slide" Target="slides/slide344.xml"/><Relationship Id="rId366" Type="http://schemas.openxmlformats.org/officeDocument/2006/relationships/slide" Target="slides/slide365.xml"/><Relationship Id="rId387" Type="http://schemas.openxmlformats.org/officeDocument/2006/relationships/viewProps" Target="viewProps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35" Type="http://schemas.openxmlformats.org/officeDocument/2006/relationships/slide" Target="slides/slide334.xml"/><Relationship Id="rId356" Type="http://schemas.openxmlformats.org/officeDocument/2006/relationships/slide" Target="slides/slide355.xml"/><Relationship Id="rId377" Type="http://schemas.openxmlformats.org/officeDocument/2006/relationships/slide" Target="slides/slide376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25" Type="http://schemas.openxmlformats.org/officeDocument/2006/relationships/slide" Target="slides/slide324.xml"/><Relationship Id="rId346" Type="http://schemas.openxmlformats.org/officeDocument/2006/relationships/slide" Target="slides/slide345.xml"/><Relationship Id="rId367" Type="http://schemas.openxmlformats.org/officeDocument/2006/relationships/slide" Target="slides/slide366.xml"/><Relationship Id="rId388" Type="http://schemas.openxmlformats.org/officeDocument/2006/relationships/theme" Target="theme/theme1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15" Type="http://schemas.openxmlformats.org/officeDocument/2006/relationships/slide" Target="slides/slide314.xml"/><Relationship Id="rId336" Type="http://schemas.openxmlformats.org/officeDocument/2006/relationships/slide" Target="slides/slide335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378" Type="http://schemas.openxmlformats.org/officeDocument/2006/relationships/slide" Target="slides/slide377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26" Type="http://schemas.openxmlformats.org/officeDocument/2006/relationships/slide" Target="slides/slide325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368" Type="http://schemas.openxmlformats.org/officeDocument/2006/relationships/slide" Target="slides/slide367.xml"/><Relationship Id="rId389" Type="http://schemas.openxmlformats.org/officeDocument/2006/relationships/tableStyles" Target="tableStyles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16" Type="http://schemas.openxmlformats.org/officeDocument/2006/relationships/slide" Target="slides/slide315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358" Type="http://schemas.openxmlformats.org/officeDocument/2006/relationships/slide" Target="slides/slide357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48" Type="http://schemas.openxmlformats.org/officeDocument/2006/relationships/slide" Target="slides/slide347.xml"/><Relationship Id="rId369" Type="http://schemas.openxmlformats.org/officeDocument/2006/relationships/slide" Target="slides/slide368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338" Type="http://schemas.openxmlformats.org/officeDocument/2006/relationships/slide" Target="slides/slide337.xml"/><Relationship Id="rId359" Type="http://schemas.openxmlformats.org/officeDocument/2006/relationships/slide" Target="slides/slide358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slide" Target="slides/slide327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381" Type="http://schemas.openxmlformats.org/officeDocument/2006/relationships/slide" Target="slides/slide380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371" Type="http://schemas.openxmlformats.org/officeDocument/2006/relationships/slide" Target="slides/slide370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slide" Target="slides/slide371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383" Type="http://schemas.openxmlformats.org/officeDocument/2006/relationships/slide" Target="slides/slide382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presProps" Target="presProps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303" Type="http://schemas.openxmlformats.org/officeDocument/2006/relationships/slide" Target="slides/slide30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3F8BF4-FF73-4F25-9D1B-1044AB027BE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C290A65-4819-406B-9369-D6CE4DDB334F}">
      <dgm:prSet phldrT="[텍스트]"/>
      <dgm:spPr/>
      <dgm:t>
        <a:bodyPr/>
        <a:lstStyle/>
        <a:p>
          <a:pPr latinLnBrk="1"/>
          <a:r>
            <a:rPr lang="en-US" altLang="ko-KR" dirty="0" smtClean="0"/>
            <a:t>APP</a:t>
          </a:r>
          <a:endParaRPr lang="ko-KR" altLang="en-US" dirty="0"/>
        </a:p>
      </dgm:t>
    </dgm:pt>
    <dgm:pt modelId="{CD867730-4B6E-4513-81C9-3608E96E6CC9}" type="parTrans" cxnId="{D1E9EF92-4EEC-4618-A741-C74EC6207594}">
      <dgm:prSet/>
      <dgm:spPr/>
      <dgm:t>
        <a:bodyPr/>
        <a:lstStyle/>
        <a:p>
          <a:pPr latinLnBrk="1"/>
          <a:endParaRPr lang="ko-KR" altLang="en-US"/>
        </a:p>
      </dgm:t>
    </dgm:pt>
    <dgm:pt modelId="{1E4C980F-C52B-4CF4-8A24-47531F4F4D6F}" type="sibTrans" cxnId="{D1E9EF92-4EEC-4618-A741-C74EC6207594}">
      <dgm:prSet/>
      <dgm:spPr/>
      <dgm:t>
        <a:bodyPr/>
        <a:lstStyle/>
        <a:p>
          <a:pPr latinLnBrk="1"/>
          <a:endParaRPr lang="ko-KR" altLang="en-US"/>
        </a:p>
      </dgm:t>
    </dgm:pt>
    <dgm:pt modelId="{2BE86B83-7AE1-4AB7-B213-B54AA90D2794}">
      <dgm:prSet phldrT="[텍스트]" custT="1"/>
      <dgm:spPr/>
      <dgm:t>
        <a:bodyPr/>
        <a:lstStyle/>
        <a:p>
          <a:pPr latinLnBrk="1"/>
          <a:r>
            <a:rPr lang="en-US" altLang="ko-KR" sz="1200" b="1" dirty="0" err="1" smtClean="0"/>
            <a:t>mSoundChangeManager</a:t>
          </a:r>
          <a:r>
            <a:rPr lang="en-US" altLang="ko-KR" sz="1200" b="1" dirty="0" smtClean="0"/>
            <a:t> = (</a:t>
          </a:r>
          <a:r>
            <a:rPr lang="en-US" altLang="ko-KR" sz="1200" b="1" dirty="0" err="1" smtClean="0"/>
            <a:t>SoundChangeManager</a:t>
          </a:r>
          <a:r>
            <a:rPr lang="en-US" altLang="ko-KR" sz="1200" b="1" dirty="0" smtClean="0"/>
            <a:t>) </a:t>
          </a:r>
          <a:r>
            <a:rPr lang="en-US" altLang="ko-KR" sz="1200" b="1" dirty="0" err="1" smtClean="0"/>
            <a:t>getSystemService</a:t>
          </a:r>
          <a:r>
            <a:rPr lang="en-US" altLang="ko-KR" sz="1200" b="1" dirty="0" smtClean="0"/>
            <a:t>(SOUNDCHANGE_SERVICE);</a:t>
          </a:r>
          <a:endParaRPr lang="ko-KR" altLang="en-US" sz="1200" dirty="0"/>
        </a:p>
      </dgm:t>
    </dgm:pt>
    <dgm:pt modelId="{D433B9AC-99F9-4729-9E03-D4066D633453}" type="parTrans" cxnId="{E0FE8948-ABF9-484A-8B94-3C26D5450FD0}">
      <dgm:prSet/>
      <dgm:spPr/>
      <dgm:t>
        <a:bodyPr/>
        <a:lstStyle/>
        <a:p>
          <a:pPr latinLnBrk="1"/>
          <a:endParaRPr lang="ko-KR" altLang="en-US"/>
        </a:p>
      </dgm:t>
    </dgm:pt>
    <dgm:pt modelId="{CE58BF38-EBE4-4BEC-B60B-148DB9C7B9AC}" type="sibTrans" cxnId="{E0FE8948-ABF9-484A-8B94-3C26D5450FD0}">
      <dgm:prSet/>
      <dgm:spPr/>
      <dgm:t>
        <a:bodyPr/>
        <a:lstStyle/>
        <a:p>
          <a:pPr latinLnBrk="1"/>
          <a:endParaRPr lang="ko-KR" altLang="en-US"/>
        </a:p>
      </dgm:t>
    </dgm:pt>
    <dgm:pt modelId="{F9A79BD2-1FCB-41CA-BE52-7C724FB85A3F}">
      <dgm:prSet phldrT="[텍스트]"/>
      <dgm:spPr/>
      <dgm:t>
        <a:bodyPr/>
        <a:lstStyle/>
        <a:p>
          <a:pPr latinLnBrk="1"/>
          <a:r>
            <a:rPr lang="en-US" altLang="ko-KR" dirty="0" smtClean="0"/>
            <a:t>FRAMEWORK</a:t>
          </a:r>
          <a:endParaRPr lang="ko-KR" altLang="en-US" dirty="0"/>
        </a:p>
      </dgm:t>
    </dgm:pt>
    <dgm:pt modelId="{0F68851A-1708-4865-AF95-B122577DD311}" type="parTrans" cxnId="{818CB82D-858D-4B5E-98FC-E16E1FC8AC0B}">
      <dgm:prSet/>
      <dgm:spPr/>
      <dgm:t>
        <a:bodyPr/>
        <a:lstStyle/>
        <a:p>
          <a:pPr latinLnBrk="1"/>
          <a:endParaRPr lang="ko-KR" altLang="en-US"/>
        </a:p>
      </dgm:t>
    </dgm:pt>
    <dgm:pt modelId="{63B65BFE-E5C8-4642-8FD6-D8CFE0BD2682}" type="sibTrans" cxnId="{818CB82D-858D-4B5E-98FC-E16E1FC8AC0B}">
      <dgm:prSet/>
      <dgm:spPr/>
      <dgm:t>
        <a:bodyPr/>
        <a:lstStyle/>
        <a:p>
          <a:pPr latinLnBrk="1"/>
          <a:endParaRPr lang="ko-KR" altLang="en-US"/>
        </a:p>
      </dgm:t>
    </dgm:pt>
    <dgm:pt modelId="{02B887DC-0715-4758-AE30-C6A76F7E6FEA}">
      <dgm:prSet phldrT="[텍스트]" custT="1"/>
      <dgm:spPr/>
      <dgm:t>
        <a:bodyPr/>
        <a:lstStyle/>
        <a:p>
          <a:pPr latinLnBrk="1"/>
          <a:r>
            <a:rPr lang="en-US" altLang="ko-KR" sz="1200" dirty="0" smtClean="0"/>
            <a:t>public Object </a:t>
          </a:r>
          <a:r>
            <a:rPr lang="en-US" altLang="ko-KR" sz="1200" dirty="0" err="1" smtClean="0"/>
            <a:t>getSystemService</a:t>
          </a:r>
          <a:r>
            <a:rPr lang="en-US" altLang="ko-KR" sz="1200" dirty="0" smtClean="0"/>
            <a:t>(String name) {..</a:t>
          </a:r>
          <a:endParaRPr lang="ko-KR" altLang="en-US" sz="1200" dirty="0"/>
        </a:p>
      </dgm:t>
    </dgm:pt>
    <dgm:pt modelId="{A294B9D6-0BF7-49A1-9F9B-832D31824307}" type="parTrans" cxnId="{A162F4F8-8115-4EC7-BD6D-A731CDBA990E}">
      <dgm:prSet/>
      <dgm:spPr/>
      <dgm:t>
        <a:bodyPr/>
        <a:lstStyle/>
        <a:p>
          <a:pPr latinLnBrk="1"/>
          <a:endParaRPr lang="ko-KR" altLang="en-US"/>
        </a:p>
      </dgm:t>
    </dgm:pt>
    <dgm:pt modelId="{BE28BCBE-45E5-45A7-8DAB-9845D8CCA4A7}" type="sibTrans" cxnId="{A162F4F8-8115-4EC7-BD6D-A731CDBA990E}">
      <dgm:prSet/>
      <dgm:spPr/>
      <dgm:t>
        <a:bodyPr/>
        <a:lstStyle/>
        <a:p>
          <a:pPr latinLnBrk="1"/>
          <a:endParaRPr lang="ko-KR" altLang="en-US"/>
        </a:p>
      </dgm:t>
    </dgm:pt>
    <dgm:pt modelId="{D2CBEE3A-73F8-4A80-B1ED-0B092967195F}">
      <dgm:prSet phldrT="[텍스트]"/>
      <dgm:spPr/>
      <dgm:t>
        <a:bodyPr/>
        <a:lstStyle/>
        <a:p>
          <a:pPr latinLnBrk="1"/>
          <a:r>
            <a:rPr lang="en-US" altLang="ko-KR" dirty="0" smtClean="0"/>
            <a:t>FRAMEWORK</a:t>
          </a:r>
          <a:endParaRPr lang="ko-KR" altLang="en-US" dirty="0"/>
        </a:p>
      </dgm:t>
    </dgm:pt>
    <dgm:pt modelId="{E07ACF97-2D2B-44E5-9537-EDFF628DF89C}" type="parTrans" cxnId="{E24CBC7D-8744-4716-A396-90279FBA7BEE}">
      <dgm:prSet/>
      <dgm:spPr/>
      <dgm:t>
        <a:bodyPr/>
        <a:lstStyle/>
        <a:p>
          <a:pPr latinLnBrk="1"/>
          <a:endParaRPr lang="ko-KR" altLang="en-US"/>
        </a:p>
      </dgm:t>
    </dgm:pt>
    <dgm:pt modelId="{5F5DAF28-E8C4-4AD3-9269-E54D11DF65D3}" type="sibTrans" cxnId="{E24CBC7D-8744-4716-A396-90279FBA7BEE}">
      <dgm:prSet/>
      <dgm:spPr/>
      <dgm:t>
        <a:bodyPr/>
        <a:lstStyle/>
        <a:p>
          <a:pPr latinLnBrk="1"/>
          <a:endParaRPr lang="ko-KR" altLang="en-US"/>
        </a:p>
      </dgm:t>
    </dgm:pt>
    <dgm:pt modelId="{1E8B2C6A-C2E4-483F-836A-D59ECB8C1D58}">
      <dgm:prSet phldrT="[텍스트]" custT="1"/>
      <dgm:spPr/>
      <dgm:t>
        <a:bodyPr/>
        <a:lstStyle/>
        <a:p>
          <a:pPr latinLnBrk="1"/>
          <a:r>
            <a:rPr lang="en-US" altLang="ko-KR" sz="1400" dirty="0" smtClean="0"/>
            <a:t>private </a:t>
          </a:r>
          <a:r>
            <a:rPr lang="en-US" altLang="ko-KR" sz="1400" dirty="0" err="1" smtClean="0"/>
            <a:t>SoundChangeManager</a:t>
          </a:r>
          <a:r>
            <a:rPr lang="en-US" altLang="ko-KR" sz="1400" dirty="0" smtClean="0"/>
            <a:t> </a:t>
          </a:r>
          <a:r>
            <a:rPr lang="en-US" altLang="ko-KR" sz="1400" dirty="0" err="1" smtClean="0"/>
            <a:t>getSoundChangeManager</a:t>
          </a:r>
          <a:r>
            <a:rPr lang="en-US" altLang="ko-KR" sz="1400" dirty="0" smtClean="0"/>
            <a:t>(){</a:t>
          </a:r>
          <a:endParaRPr lang="ko-KR" altLang="en-US" sz="1400" dirty="0"/>
        </a:p>
      </dgm:t>
    </dgm:pt>
    <dgm:pt modelId="{5E3708D7-B08E-435E-B616-50F7D0436A02}" type="parTrans" cxnId="{3CAFE09C-6CE1-491B-AF06-E130C529B637}">
      <dgm:prSet/>
      <dgm:spPr/>
      <dgm:t>
        <a:bodyPr/>
        <a:lstStyle/>
        <a:p>
          <a:pPr latinLnBrk="1"/>
          <a:endParaRPr lang="ko-KR" altLang="en-US"/>
        </a:p>
      </dgm:t>
    </dgm:pt>
    <dgm:pt modelId="{4E2B35CB-888D-4D6D-970C-82061A6DF504}" type="sibTrans" cxnId="{3CAFE09C-6CE1-491B-AF06-E130C529B637}">
      <dgm:prSet/>
      <dgm:spPr/>
      <dgm:t>
        <a:bodyPr/>
        <a:lstStyle/>
        <a:p>
          <a:pPr latinLnBrk="1"/>
          <a:endParaRPr lang="ko-KR" altLang="en-US"/>
        </a:p>
      </dgm:t>
    </dgm:pt>
    <dgm:pt modelId="{D4081B30-31C0-4D91-8C33-EAA75D875119}">
      <dgm:prSet custT="1"/>
      <dgm:spPr/>
      <dgm:t>
        <a:bodyPr/>
        <a:lstStyle/>
        <a:p>
          <a:pPr latinLnBrk="1"/>
          <a:r>
            <a:rPr lang="en-US" altLang="ko-KR" sz="1200" dirty="0" smtClean="0"/>
            <a:t>./packages/apps/Settings/</a:t>
          </a:r>
          <a:r>
            <a:rPr lang="en-US" altLang="ko-KR" sz="1200" dirty="0" err="1" smtClean="0"/>
            <a:t>src</a:t>
          </a:r>
          <a:r>
            <a:rPr lang="en-US" altLang="ko-KR" sz="1200" dirty="0" smtClean="0"/>
            <a:t>/com/android/settings/SoundAndDisplaySettings.java</a:t>
          </a:r>
          <a:endParaRPr lang="ko-KR" altLang="en-US" sz="1200" dirty="0"/>
        </a:p>
      </dgm:t>
    </dgm:pt>
    <dgm:pt modelId="{CC9577B0-384E-4C63-B1F7-1D299C89955B}" type="parTrans" cxnId="{F35DC196-6D84-4D8A-9B5E-D294B437782B}">
      <dgm:prSet/>
      <dgm:spPr/>
      <dgm:t>
        <a:bodyPr/>
        <a:lstStyle/>
        <a:p>
          <a:pPr latinLnBrk="1"/>
          <a:endParaRPr lang="ko-KR" altLang="en-US"/>
        </a:p>
      </dgm:t>
    </dgm:pt>
    <dgm:pt modelId="{5D5CEA5A-8CD8-459F-A1E3-229214B411E3}" type="sibTrans" cxnId="{F35DC196-6D84-4D8A-9B5E-D294B437782B}">
      <dgm:prSet/>
      <dgm:spPr/>
      <dgm:t>
        <a:bodyPr/>
        <a:lstStyle/>
        <a:p>
          <a:pPr latinLnBrk="1"/>
          <a:endParaRPr lang="ko-KR" altLang="en-US"/>
        </a:p>
      </dgm:t>
    </dgm:pt>
    <dgm:pt modelId="{04B2DF5B-C1D9-466C-BB52-853350B0D17A}">
      <dgm:prSet custT="1"/>
      <dgm:spPr/>
      <dgm:t>
        <a:bodyPr/>
        <a:lstStyle/>
        <a:p>
          <a:pPr latinLnBrk="1"/>
          <a:r>
            <a:rPr lang="en-US" altLang="ko-KR" sz="1200" b="1" dirty="0" smtClean="0"/>
            <a:t>./frameworks/base/core/java/android/app/ApplicationContext.java</a:t>
          </a:r>
        </a:p>
      </dgm:t>
    </dgm:pt>
    <dgm:pt modelId="{5BD56B85-75D6-4636-A669-B5DB8314FFA3}" type="parTrans" cxnId="{B3BAB65A-6D90-4FF1-A0CC-A6845D37B926}">
      <dgm:prSet/>
      <dgm:spPr/>
      <dgm:t>
        <a:bodyPr/>
        <a:lstStyle/>
        <a:p>
          <a:pPr latinLnBrk="1"/>
          <a:endParaRPr lang="ko-KR" altLang="en-US"/>
        </a:p>
      </dgm:t>
    </dgm:pt>
    <dgm:pt modelId="{C18C9378-2ED8-4CD2-BA3C-DEBB87527DA8}" type="sibTrans" cxnId="{B3BAB65A-6D90-4FF1-A0CC-A6845D37B926}">
      <dgm:prSet/>
      <dgm:spPr/>
      <dgm:t>
        <a:bodyPr/>
        <a:lstStyle/>
        <a:p>
          <a:pPr latinLnBrk="1"/>
          <a:endParaRPr lang="ko-KR" altLang="en-US"/>
        </a:p>
      </dgm:t>
    </dgm:pt>
    <dgm:pt modelId="{91F4518C-4CC9-4FB5-B3B3-8A47FA96BA09}">
      <dgm:prSet custT="1"/>
      <dgm:spPr/>
      <dgm:t>
        <a:bodyPr/>
        <a:lstStyle/>
        <a:p>
          <a:pPr latinLnBrk="1"/>
          <a:r>
            <a:rPr lang="en-US" altLang="ko-KR" sz="1400" b="1" dirty="0" smtClean="0"/>
            <a:t>}./frameworks/base/core/java/android/app/ApplicationContext.java</a:t>
          </a:r>
        </a:p>
      </dgm:t>
    </dgm:pt>
    <dgm:pt modelId="{A3421664-8A0B-46D9-8FEA-2B6389AA8E00}" type="parTrans" cxnId="{86DC8BB0-3E26-40FE-8BCA-8286041F48B5}">
      <dgm:prSet/>
      <dgm:spPr/>
      <dgm:t>
        <a:bodyPr/>
        <a:lstStyle/>
        <a:p>
          <a:pPr latinLnBrk="1"/>
          <a:endParaRPr lang="ko-KR" altLang="en-US"/>
        </a:p>
      </dgm:t>
    </dgm:pt>
    <dgm:pt modelId="{D5FF4E52-6AC5-4FC8-A5E4-FE782101A1DF}" type="sibTrans" cxnId="{86DC8BB0-3E26-40FE-8BCA-8286041F48B5}">
      <dgm:prSet/>
      <dgm:spPr/>
      <dgm:t>
        <a:bodyPr/>
        <a:lstStyle/>
        <a:p>
          <a:pPr latinLnBrk="1"/>
          <a:endParaRPr lang="ko-KR" altLang="en-US"/>
        </a:p>
      </dgm:t>
    </dgm:pt>
    <dgm:pt modelId="{93F90F6D-0032-4842-BEE9-F9A164606842}" type="pres">
      <dgm:prSet presAssocID="{6C3F8BF4-FF73-4F25-9D1B-1044AB027B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64B7408-20F2-43A3-A046-387B7F3CD4D0}" type="pres">
      <dgm:prSet presAssocID="{5C290A65-4819-406B-9369-D6CE4DDB334F}" presName="composite" presStyleCnt="0"/>
      <dgm:spPr/>
    </dgm:pt>
    <dgm:pt modelId="{D8BF28E8-418B-499D-ABCC-1C98611E7147}" type="pres">
      <dgm:prSet presAssocID="{5C290A65-4819-406B-9369-D6CE4DDB334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8FD3A25-A11A-4485-9735-1F3582345691}" type="pres">
      <dgm:prSet presAssocID="{5C290A65-4819-406B-9369-D6CE4DDB334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36E16E7-57DF-4A68-A2BB-7571A58719CF}" type="pres">
      <dgm:prSet presAssocID="{1E4C980F-C52B-4CF4-8A24-47531F4F4D6F}" presName="sp" presStyleCnt="0"/>
      <dgm:spPr/>
    </dgm:pt>
    <dgm:pt modelId="{4E36B452-6DBF-481F-B84A-4FDE5CF9A499}" type="pres">
      <dgm:prSet presAssocID="{F9A79BD2-1FCB-41CA-BE52-7C724FB85A3F}" presName="composite" presStyleCnt="0"/>
      <dgm:spPr/>
    </dgm:pt>
    <dgm:pt modelId="{A7E1946D-50FF-4ED9-9E8F-7004F9719A12}" type="pres">
      <dgm:prSet presAssocID="{F9A79BD2-1FCB-41CA-BE52-7C724FB85A3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180FC6D-27C8-4682-9AEF-0C118EC5403D}" type="pres">
      <dgm:prSet presAssocID="{F9A79BD2-1FCB-41CA-BE52-7C724FB85A3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944658B-75F0-4835-95F8-D375D165FF46}" type="pres">
      <dgm:prSet presAssocID="{63B65BFE-E5C8-4642-8FD6-D8CFE0BD2682}" presName="sp" presStyleCnt="0"/>
      <dgm:spPr/>
    </dgm:pt>
    <dgm:pt modelId="{3E705B04-A3C9-4198-87C1-10F767E632A6}" type="pres">
      <dgm:prSet presAssocID="{D2CBEE3A-73F8-4A80-B1ED-0B092967195F}" presName="composite" presStyleCnt="0"/>
      <dgm:spPr/>
    </dgm:pt>
    <dgm:pt modelId="{636CCDAE-49F8-4792-A9BC-101FA650D2E1}" type="pres">
      <dgm:prSet presAssocID="{D2CBEE3A-73F8-4A80-B1ED-0B092967195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6C5147D-EDF4-4203-AA37-A8ADEADC1914}" type="pres">
      <dgm:prSet presAssocID="{D2CBEE3A-73F8-4A80-B1ED-0B092967195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A69BD0B-679E-4732-9E07-F1DA56A3DBC2}" type="presOf" srcId="{5C290A65-4819-406B-9369-D6CE4DDB334F}" destId="{D8BF28E8-418B-499D-ABCC-1C98611E7147}" srcOrd="0" destOrd="0" presId="urn:microsoft.com/office/officeart/2005/8/layout/chevron2"/>
    <dgm:cxn modelId="{86DC8BB0-3E26-40FE-8BCA-8286041F48B5}" srcId="{D2CBEE3A-73F8-4A80-B1ED-0B092967195F}" destId="{91F4518C-4CC9-4FB5-B3B3-8A47FA96BA09}" srcOrd="1" destOrd="0" parTransId="{A3421664-8A0B-46D9-8FEA-2B6389AA8E00}" sibTransId="{D5FF4E52-6AC5-4FC8-A5E4-FE782101A1DF}"/>
    <dgm:cxn modelId="{B3BAB65A-6D90-4FF1-A0CC-A6845D37B926}" srcId="{F9A79BD2-1FCB-41CA-BE52-7C724FB85A3F}" destId="{04B2DF5B-C1D9-466C-BB52-853350B0D17A}" srcOrd="1" destOrd="0" parTransId="{5BD56B85-75D6-4636-A669-B5DB8314FFA3}" sibTransId="{C18C9378-2ED8-4CD2-BA3C-DEBB87527DA8}"/>
    <dgm:cxn modelId="{E0FE8948-ABF9-484A-8B94-3C26D5450FD0}" srcId="{5C290A65-4819-406B-9369-D6CE4DDB334F}" destId="{2BE86B83-7AE1-4AB7-B213-B54AA90D2794}" srcOrd="0" destOrd="0" parTransId="{D433B9AC-99F9-4729-9E03-D4066D633453}" sibTransId="{CE58BF38-EBE4-4BEC-B60B-148DB9C7B9AC}"/>
    <dgm:cxn modelId="{D88B6C66-50AA-4C65-9897-0F9CA0F45427}" type="presOf" srcId="{04B2DF5B-C1D9-466C-BB52-853350B0D17A}" destId="{4180FC6D-27C8-4682-9AEF-0C118EC5403D}" srcOrd="0" destOrd="1" presId="urn:microsoft.com/office/officeart/2005/8/layout/chevron2"/>
    <dgm:cxn modelId="{091A5BF9-84CD-49B5-86E2-26BB4E5383B0}" type="presOf" srcId="{F9A79BD2-1FCB-41CA-BE52-7C724FB85A3F}" destId="{A7E1946D-50FF-4ED9-9E8F-7004F9719A12}" srcOrd="0" destOrd="0" presId="urn:microsoft.com/office/officeart/2005/8/layout/chevron2"/>
    <dgm:cxn modelId="{783CB5F2-E1DC-4749-8BCB-B7558A66C93F}" type="presOf" srcId="{D4081B30-31C0-4D91-8C33-EAA75D875119}" destId="{08FD3A25-A11A-4485-9735-1F3582345691}" srcOrd="0" destOrd="1" presId="urn:microsoft.com/office/officeart/2005/8/layout/chevron2"/>
    <dgm:cxn modelId="{F5F2FFFF-7277-46FB-B902-E4DA098BBD68}" type="presOf" srcId="{91F4518C-4CC9-4FB5-B3B3-8A47FA96BA09}" destId="{F6C5147D-EDF4-4203-AA37-A8ADEADC1914}" srcOrd="0" destOrd="1" presId="urn:microsoft.com/office/officeart/2005/8/layout/chevron2"/>
    <dgm:cxn modelId="{F35DC196-6D84-4D8A-9B5E-D294B437782B}" srcId="{5C290A65-4819-406B-9369-D6CE4DDB334F}" destId="{D4081B30-31C0-4D91-8C33-EAA75D875119}" srcOrd="1" destOrd="0" parTransId="{CC9577B0-384E-4C63-B1F7-1D299C89955B}" sibTransId="{5D5CEA5A-8CD8-459F-A1E3-229214B411E3}"/>
    <dgm:cxn modelId="{A162F4F8-8115-4EC7-BD6D-A731CDBA990E}" srcId="{F9A79BD2-1FCB-41CA-BE52-7C724FB85A3F}" destId="{02B887DC-0715-4758-AE30-C6A76F7E6FEA}" srcOrd="0" destOrd="0" parTransId="{A294B9D6-0BF7-49A1-9F9B-832D31824307}" sibTransId="{BE28BCBE-45E5-45A7-8DAB-9845D8CCA4A7}"/>
    <dgm:cxn modelId="{E24CBC7D-8744-4716-A396-90279FBA7BEE}" srcId="{6C3F8BF4-FF73-4F25-9D1B-1044AB027BE7}" destId="{D2CBEE3A-73F8-4A80-B1ED-0B092967195F}" srcOrd="2" destOrd="0" parTransId="{E07ACF97-2D2B-44E5-9537-EDFF628DF89C}" sibTransId="{5F5DAF28-E8C4-4AD3-9269-E54D11DF65D3}"/>
    <dgm:cxn modelId="{42C72F52-19A3-4279-B78E-1CE5099B0D33}" type="presOf" srcId="{2BE86B83-7AE1-4AB7-B213-B54AA90D2794}" destId="{08FD3A25-A11A-4485-9735-1F3582345691}" srcOrd="0" destOrd="0" presId="urn:microsoft.com/office/officeart/2005/8/layout/chevron2"/>
    <dgm:cxn modelId="{1DA28615-E920-41CC-B033-C598A67DE11D}" type="presOf" srcId="{02B887DC-0715-4758-AE30-C6A76F7E6FEA}" destId="{4180FC6D-27C8-4682-9AEF-0C118EC5403D}" srcOrd="0" destOrd="0" presId="urn:microsoft.com/office/officeart/2005/8/layout/chevron2"/>
    <dgm:cxn modelId="{007BD1E8-5174-4E3D-84FB-A193B714BA78}" type="presOf" srcId="{D2CBEE3A-73F8-4A80-B1ED-0B092967195F}" destId="{636CCDAE-49F8-4792-A9BC-101FA650D2E1}" srcOrd="0" destOrd="0" presId="urn:microsoft.com/office/officeart/2005/8/layout/chevron2"/>
    <dgm:cxn modelId="{FC884EBC-D30F-4049-82B0-6C69224348B5}" type="presOf" srcId="{1E8B2C6A-C2E4-483F-836A-D59ECB8C1D58}" destId="{F6C5147D-EDF4-4203-AA37-A8ADEADC1914}" srcOrd="0" destOrd="0" presId="urn:microsoft.com/office/officeart/2005/8/layout/chevron2"/>
    <dgm:cxn modelId="{3CAFE09C-6CE1-491B-AF06-E130C529B637}" srcId="{D2CBEE3A-73F8-4A80-B1ED-0B092967195F}" destId="{1E8B2C6A-C2E4-483F-836A-D59ECB8C1D58}" srcOrd="0" destOrd="0" parTransId="{5E3708D7-B08E-435E-B616-50F7D0436A02}" sibTransId="{4E2B35CB-888D-4D6D-970C-82061A6DF504}"/>
    <dgm:cxn modelId="{D1E9EF92-4EEC-4618-A741-C74EC6207594}" srcId="{6C3F8BF4-FF73-4F25-9D1B-1044AB027BE7}" destId="{5C290A65-4819-406B-9369-D6CE4DDB334F}" srcOrd="0" destOrd="0" parTransId="{CD867730-4B6E-4513-81C9-3608E96E6CC9}" sibTransId="{1E4C980F-C52B-4CF4-8A24-47531F4F4D6F}"/>
    <dgm:cxn modelId="{31814439-EA43-4CAA-80AE-7765FEB56138}" type="presOf" srcId="{6C3F8BF4-FF73-4F25-9D1B-1044AB027BE7}" destId="{93F90F6D-0032-4842-BEE9-F9A164606842}" srcOrd="0" destOrd="0" presId="urn:microsoft.com/office/officeart/2005/8/layout/chevron2"/>
    <dgm:cxn modelId="{818CB82D-858D-4B5E-98FC-E16E1FC8AC0B}" srcId="{6C3F8BF4-FF73-4F25-9D1B-1044AB027BE7}" destId="{F9A79BD2-1FCB-41CA-BE52-7C724FB85A3F}" srcOrd="1" destOrd="0" parTransId="{0F68851A-1708-4865-AF95-B122577DD311}" sibTransId="{63B65BFE-E5C8-4642-8FD6-D8CFE0BD2682}"/>
    <dgm:cxn modelId="{8136EC4A-0506-4F90-AD8D-567CDE671584}" type="presParOf" srcId="{93F90F6D-0032-4842-BEE9-F9A164606842}" destId="{D64B7408-20F2-43A3-A046-387B7F3CD4D0}" srcOrd="0" destOrd="0" presId="urn:microsoft.com/office/officeart/2005/8/layout/chevron2"/>
    <dgm:cxn modelId="{5851B790-2080-4FE8-A83D-C011EA7B1557}" type="presParOf" srcId="{D64B7408-20F2-43A3-A046-387B7F3CD4D0}" destId="{D8BF28E8-418B-499D-ABCC-1C98611E7147}" srcOrd="0" destOrd="0" presId="urn:microsoft.com/office/officeart/2005/8/layout/chevron2"/>
    <dgm:cxn modelId="{48EF2C20-57E9-43B5-9DBB-1D562B0716D0}" type="presParOf" srcId="{D64B7408-20F2-43A3-A046-387B7F3CD4D0}" destId="{08FD3A25-A11A-4485-9735-1F3582345691}" srcOrd="1" destOrd="0" presId="urn:microsoft.com/office/officeart/2005/8/layout/chevron2"/>
    <dgm:cxn modelId="{531988E5-0342-4FB2-AB6B-947B7EA63932}" type="presParOf" srcId="{93F90F6D-0032-4842-BEE9-F9A164606842}" destId="{F36E16E7-57DF-4A68-A2BB-7571A58719CF}" srcOrd="1" destOrd="0" presId="urn:microsoft.com/office/officeart/2005/8/layout/chevron2"/>
    <dgm:cxn modelId="{43AB6213-1D64-425F-9B9F-31C20F3A7D69}" type="presParOf" srcId="{93F90F6D-0032-4842-BEE9-F9A164606842}" destId="{4E36B452-6DBF-481F-B84A-4FDE5CF9A499}" srcOrd="2" destOrd="0" presId="urn:microsoft.com/office/officeart/2005/8/layout/chevron2"/>
    <dgm:cxn modelId="{54B1E0A3-7009-4A95-AF2E-9F78E1CDCB1A}" type="presParOf" srcId="{4E36B452-6DBF-481F-B84A-4FDE5CF9A499}" destId="{A7E1946D-50FF-4ED9-9E8F-7004F9719A12}" srcOrd="0" destOrd="0" presId="urn:microsoft.com/office/officeart/2005/8/layout/chevron2"/>
    <dgm:cxn modelId="{735A5722-B55C-4028-8F4E-FDD51CC0893D}" type="presParOf" srcId="{4E36B452-6DBF-481F-B84A-4FDE5CF9A499}" destId="{4180FC6D-27C8-4682-9AEF-0C118EC5403D}" srcOrd="1" destOrd="0" presId="urn:microsoft.com/office/officeart/2005/8/layout/chevron2"/>
    <dgm:cxn modelId="{7A712B34-6816-42CD-9A8E-30FCDC5BB181}" type="presParOf" srcId="{93F90F6D-0032-4842-BEE9-F9A164606842}" destId="{E944658B-75F0-4835-95F8-D375D165FF46}" srcOrd="3" destOrd="0" presId="urn:microsoft.com/office/officeart/2005/8/layout/chevron2"/>
    <dgm:cxn modelId="{742A91C8-094A-44BF-91BA-644E911F897C}" type="presParOf" srcId="{93F90F6D-0032-4842-BEE9-F9A164606842}" destId="{3E705B04-A3C9-4198-87C1-10F767E632A6}" srcOrd="4" destOrd="0" presId="urn:microsoft.com/office/officeart/2005/8/layout/chevron2"/>
    <dgm:cxn modelId="{CFB3CCA9-56E1-4B95-8E8C-654DD3A32973}" type="presParOf" srcId="{3E705B04-A3C9-4198-87C1-10F767E632A6}" destId="{636CCDAE-49F8-4792-A9BC-101FA650D2E1}" srcOrd="0" destOrd="0" presId="urn:microsoft.com/office/officeart/2005/8/layout/chevron2"/>
    <dgm:cxn modelId="{8B96B6D7-44DC-41E6-86C3-23F02E2B308B}" type="presParOf" srcId="{3E705B04-A3C9-4198-87C1-10F767E632A6}" destId="{F6C5147D-EDF4-4203-AA37-A8ADEADC19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B0BC2A5-FD2D-459F-8A86-073282495F18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BFE8572-5AFC-456A-BFC1-C2EE16FBADD9}">
      <dgm:prSet phldrT="[텍스트]"/>
      <dgm:spPr/>
      <dgm:t>
        <a:bodyPr/>
        <a:lstStyle/>
        <a:p>
          <a:pPr latinLnBrk="1"/>
          <a:r>
            <a:rPr lang="en-US" altLang="en-US" dirty="0" err="1" smtClean="0"/>
            <a:t>MonitorThread</a:t>
          </a:r>
          <a:endParaRPr lang="ko-KR" altLang="en-US" dirty="0"/>
        </a:p>
      </dgm:t>
    </dgm:pt>
    <dgm:pt modelId="{C2CD47DF-2A76-42F7-9105-807B2AE35943}" type="parTrans" cxnId="{375D4724-B266-41AC-8960-597D13B26B96}">
      <dgm:prSet/>
      <dgm:spPr/>
      <dgm:t>
        <a:bodyPr/>
        <a:lstStyle/>
        <a:p>
          <a:pPr latinLnBrk="1"/>
          <a:endParaRPr lang="ko-KR" altLang="en-US"/>
        </a:p>
      </dgm:t>
    </dgm:pt>
    <dgm:pt modelId="{4466239A-4E86-4A63-A984-95DAC995CEB1}" type="sibTrans" cxnId="{375D4724-B266-41AC-8960-597D13B26B96}">
      <dgm:prSet/>
      <dgm:spPr/>
      <dgm:t>
        <a:bodyPr/>
        <a:lstStyle/>
        <a:p>
          <a:pPr latinLnBrk="1"/>
          <a:endParaRPr lang="ko-KR" altLang="en-US"/>
        </a:p>
      </dgm:t>
    </dgm:pt>
    <dgm:pt modelId="{ABD598F2-08D9-4F5B-9174-22C5EBA2879E}">
      <dgm:prSet phldrT="[텍스트]"/>
      <dgm:spPr/>
      <dgm:t>
        <a:bodyPr/>
        <a:lstStyle/>
        <a:p>
          <a:pPr latinLnBrk="1"/>
          <a:r>
            <a:rPr lang="en-US" altLang="en-US" dirty="0" err="1" smtClean="0"/>
            <a:t>EthernetMonitor</a:t>
          </a:r>
          <a:endParaRPr lang="ko-KR" altLang="en-US" dirty="0"/>
        </a:p>
      </dgm:t>
    </dgm:pt>
    <dgm:pt modelId="{AEB86C25-E347-4009-937F-EF163EBCC1A7}" type="parTrans" cxnId="{D89B9D5C-7E19-4A44-BEBD-3F5774517DF4}">
      <dgm:prSet/>
      <dgm:spPr/>
      <dgm:t>
        <a:bodyPr/>
        <a:lstStyle/>
        <a:p>
          <a:pPr latinLnBrk="1"/>
          <a:endParaRPr lang="ko-KR" altLang="en-US"/>
        </a:p>
      </dgm:t>
    </dgm:pt>
    <dgm:pt modelId="{BE647EE3-F220-469E-B6EE-F57385AA4ADF}" type="sibTrans" cxnId="{D89B9D5C-7E19-4A44-BEBD-3F5774517DF4}">
      <dgm:prSet/>
      <dgm:spPr/>
      <dgm:t>
        <a:bodyPr/>
        <a:lstStyle/>
        <a:p>
          <a:pPr latinLnBrk="1"/>
          <a:endParaRPr lang="ko-KR" altLang="en-US"/>
        </a:p>
      </dgm:t>
    </dgm:pt>
    <dgm:pt modelId="{F7E7B647-0D4C-4609-BB50-F8ACC596A4D0}">
      <dgm:prSet phldrT="[텍스트]"/>
      <dgm:spPr/>
      <dgm:t>
        <a:bodyPr/>
        <a:lstStyle/>
        <a:p>
          <a:pPr latinLnBrk="1"/>
          <a:r>
            <a:rPr lang="en-US" altLang="en-US" dirty="0" err="1" smtClean="0"/>
            <a:t>EthernetStateTracker</a:t>
          </a:r>
          <a:endParaRPr lang="ko-KR" altLang="en-US" dirty="0"/>
        </a:p>
      </dgm:t>
    </dgm:pt>
    <dgm:pt modelId="{122C2C1F-7E1C-483A-89E3-B8AE31B98B4A}" type="parTrans" cxnId="{6A351701-FEC7-4E17-A920-5570C107F334}">
      <dgm:prSet/>
      <dgm:spPr/>
      <dgm:t>
        <a:bodyPr/>
        <a:lstStyle/>
        <a:p>
          <a:pPr latinLnBrk="1"/>
          <a:endParaRPr lang="ko-KR" altLang="en-US"/>
        </a:p>
      </dgm:t>
    </dgm:pt>
    <dgm:pt modelId="{14EA8E17-BAD5-46D2-9F07-EB4D74CDF9DC}" type="sibTrans" cxnId="{6A351701-FEC7-4E17-A920-5570C107F334}">
      <dgm:prSet/>
      <dgm:spPr/>
      <dgm:t>
        <a:bodyPr/>
        <a:lstStyle/>
        <a:p>
          <a:pPr latinLnBrk="1"/>
          <a:endParaRPr lang="ko-KR" altLang="en-US"/>
        </a:p>
      </dgm:t>
    </dgm:pt>
    <dgm:pt modelId="{9D5C9BB6-C6F0-42BA-B9EB-9A7D7E604E5B}">
      <dgm:prSet phldrT="[텍스트]"/>
      <dgm:spPr/>
      <dgm:t>
        <a:bodyPr/>
        <a:lstStyle/>
        <a:p>
          <a:pPr latinLnBrk="1"/>
          <a:r>
            <a:rPr lang="en-US" altLang="en-US" dirty="0" err="1" smtClean="0"/>
            <a:t>ConnectivityService</a:t>
          </a:r>
          <a:endParaRPr lang="ko-KR" altLang="en-US" dirty="0"/>
        </a:p>
      </dgm:t>
    </dgm:pt>
    <dgm:pt modelId="{55AF96C2-75E1-40FF-AB89-3B3A84CED9F8}" type="parTrans" cxnId="{D3473976-57C0-4E5F-9C26-0DBF42E8A0FC}">
      <dgm:prSet/>
      <dgm:spPr/>
      <dgm:t>
        <a:bodyPr/>
        <a:lstStyle/>
        <a:p>
          <a:pPr latinLnBrk="1"/>
          <a:endParaRPr lang="ko-KR" altLang="en-US"/>
        </a:p>
      </dgm:t>
    </dgm:pt>
    <dgm:pt modelId="{C8440DE9-4844-4247-B97C-854512E35423}" type="sibTrans" cxnId="{D3473976-57C0-4E5F-9C26-0DBF42E8A0FC}">
      <dgm:prSet/>
      <dgm:spPr/>
      <dgm:t>
        <a:bodyPr/>
        <a:lstStyle/>
        <a:p>
          <a:pPr latinLnBrk="1"/>
          <a:endParaRPr lang="ko-KR" altLang="en-US"/>
        </a:p>
      </dgm:t>
    </dgm:pt>
    <dgm:pt modelId="{BC3BA76C-9E3E-4E55-BCF9-E2DA54CCB8E8}" type="pres">
      <dgm:prSet presAssocID="{3B0BC2A5-FD2D-459F-8A86-073282495F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FB28781-46BC-4065-BFD7-CF68115797E1}" type="pres">
      <dgm:prSet presAssocID="{2BFE8572-5AFC-456A-BFC1-C2EE16FBADD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49AF4F5-D98B-47C6-AFC3-6A754FC25A2D}" type="pres">
      <dgm:prSet presAssocID="{4466239A-4E86-4A63-A984-95DAC995CEB1}" presName="sibTrans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A130D75C-E37D-4F24-9D48-FF0213A3481A}" type="pres">
      <dgm:prSet presAssocID="{4466239A-4E86-4A63-A984-95DAC995CEB1}" presName="connectorText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A904764D-BB74-4F8B-8DD4-AACFA76AD270}" type="pres">
      <dgm:prSet presAssocID="{ABD598F2-08D9-4F5B-9174-22C5EBA2879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E883D11-C1A2-463B-B3F9-C7575C695888}" type="pres">
      <dgm:prSet presAssocID="{BE647EE3-F220-469E-B6EE-F57385AA4ADF}" presName="sibTrans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49BA988A-2F98-4557-91E8-F1F482B85CAE}" type="pres">
      <dgm:prSet presAssocID="{BE647EE3-F220-469E-B6EE-F57385AA4ADF}" presName="connectorText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CD0E0D0D-1BBF-4BC0-812C-EDEAC1558DD6}" type="pres">
      <dgm:prSet presAssocID="{F7E7B647-0D4C-4609-BB50-F8ACC596A4D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1915423-46B3-496C-A5BD-DFC1BC62D9E3}" type="pres">
      <dgm:prSet presAssocID="{14EA8E17-BAD5-46D2-9F07-EB4D74CDF9DC}" presName="sibTrans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EF0E9E34-8AD1-4A56-946C-12977BDF954E}" type="pres">
      <dgm:prSet presAssocID="{14EA8E17-BAD5-46D2-9F07-EB4D74CDF9DC}" presName="connectorText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E2EC025D-C1DD-4634-AA15-139B02F10C9E}" type="pres">
      <dgm:prSet presAssocID="{9D5C9BB6-C6F0-42BA-B9EB-9A7D7E604E5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F896B05-B22E-4A35-8E0A-3490B06F3448}" type="presOf" srcId="{4466239A-4E86-4A63-A984-95DAC995CEB1}" destId="{449AF4F5-D98B-47C6-AFC3-6A754FC25A2D}" srcOrd="0" destOrd="0" presId="urn:microsoft.com/office/officeart/2005/8/layout/process5"/>
    <dgm:cxn modelId="{D3473976-57C0-4E5F-9C26-0DBF42E8A0FC}" srcId="{3B0BC2A5-FD2D-459F-8A86-073282495F18}" destId="{9D5C9BB6-C6F0-42BA-B9EB-9A7D7E604E5B}" srcOrd="3" destOrd="0" parTransId="{55AF96C2-75E1-40FF-AB89-3B3A84CED9F8}" sibTransId="{C8440DE9-4844-4247-B97C-854512E35423}"/>
    <dgm:cxn modelId="{19185647-52F2-4814-A512-5B3224A5BB45}" type="presOf" srcId="{BE647EE3-F220-469E-B6EE-F57385AA4ADF}" destId="{49BA988A-2F98-4557-91E8-F1F482B85CAE}" srcOrd="1" destOrd="0" presId="urn:microsoft.com/office/officeart/2005/8/layout/process5"/>
    <dgm:cxn modelId="{6A351701-FEC7-4E17-A920-5570C107F334}" srcId="{3B0BC2A5-FD2D-459F-8A86-073282495F18}" destId="{F7E7B647-0D4C-4609-BB50-F8ACC596A4D0}" srcOrd="2" destOrd="0" parTransId="{122C2C1F-7E1C-483A-89E3-B8AE31B98B4A}" sibTransId="{14EA8E17-BAD5-46D2-9F07-EB4D74CDF9DC}"/>
    <dgm:cxn modelId="{4E26D2C2-D260-4740-A659-B16EAAA622D9}" type="presOf" srcId="{BE647EE3-F220-469E-B6EE-F57385AA4ADF}" destId="{6E883D11-C1A2-463B-B3F9-C7575C695888}" srcOrd="0" destOrd="0" presId="urn:microsoft.com/office/officeart/2005/8/layout/process5"/>
    <dgm:cxn modelId="{713AE6B7-B2F4-4607-AEE7-FFD7E86E7FCF}" type="presOf" srcId="{9D5C9BB6-C6F0-42BA-B9EB-9A7D7E604E5B}" destId="{E2EC025D-C1DD-4634-AA15-139B02F10C9E}" srcOrd="0" destOrd="0" presId="urn:microsoft.com/office/officeart/2005/8/layout/process5"/>
    <dgm:cxn modelId="{179716EF-1A74-475E-8655-8054AD31D23F}" type="presOf" srcId="{2BFE8572-5AFC-456A-BFC1-C2EE16FBADD9}" destId="{1FB28781-46BC-4065-BFD7-CF68115797E1}" srcOrd="0" destOrd="0" presId="urn:microsoft.com/office/officeart/2005/8/layout/process5"/>
    <dgm:cxn modelId="{4563AC4F-AAB3-4DF9-B0AC-E5EBEB43930E}" type="presOf" srcId="{14EA8E17-BAD5-46D2-9F07-EB4D74CDF9DC}" destId="{71915423-46B3-496C-A5BD-DFC1BC62D9E3}" srcOrd="0" destOrd="0" presId="urn:microsoft.com/office/officeart/2005/8/layout/process5"/>
    <dgm:cxn modelId="{FD024D58-0123-46B4-8E3A-CE0387FB0292}" type="presOf" srcId="{3B0BC2A5-FD2D-459F-8A86-073282495F18}" destId="{BC3BA76C-9E3E-4E55-BCF9-E2DA54CCB8E8}" srcOrd="0" destOrd="0" presId="urn:microsoft.com/office/officeart/2005/8/layout/process5"/>
    <dgm:cxn modelId="{D89B9D5C-7E19-4A44-BEBD-3F5774517DF4}" srcId="{3B0BC2A5-FD2D-459F-8A86-073282495F18}" destId="{ABD598F2-08D9-4F5B-9174-22C5EBA2879E}" srcOrd="1" destOrd="0" parTransId="{AEB86C25-E347-4009-937F-EF163EBCC1A7}" sibTransId="{BE647EE3-F220-469E-B6EE-F57385AA4ADF}"/>
    <dgm:cxn modelId="{A5EDB74E-0AB2-442A-A57F-5C6107878CD1}" type="presOf" srcId="{14EA8E17-BAD5-46D2-9F07-EB4D74CDF9DC}" destId="{EF0E9E34-8AD1-4A56-946C-12977BDF954E}" srcOrd="1" destOrd="0" presId="urn:microsoft.com/office/officeart/2005/8/layout/process5"/>
    <dgm:cxn modelId="{256CA85F-AA82-4D20-9A93-313CBB1A1DE7}" type="presOf" srcId="{ABD598F2-08D9-4F5B-9174-22C5EBA2879E}" destId="{A904764D-BB74-4F8B-8DD4-AACFA76AD270}" srcOrd="0" destOrd="0" presId="urn:microsoft.com/office/officeart/2005/8/layout/process5"/>
    <dgm:cxn modelId="{D7F505F9-98DF-48B5-9CBB-7B78141C4A3B}" type="presOf" srcId="{F7E7B647-0D4C-4609-BB50-F8ACC596A4D0}" destId="{CD0E0D0D-1BBF-4BC0-812C-EDEAC1558DD6}" srcOrd="0" destOrd="0" presId="urn:microsoft.com/office/officeart/2005/8/layout/process5"/>
    <dgm:cxn modelId="{375D4724-B266-41AC-8960-597D13B26B96}" srcId="{3B0BC2A5-FD2D-459F-8A86-073282495F18}" destId="{2BFE8572-5AFC-456A-BFC1-C2EE16FBADD9}" srcOrd="0" destOrd="0" parTransId="{C2CD47DF-2A76-42F7-9105-807B2AE35943}" sibTransId="{4466239A-4E86-4A63-A984-95DAC995CEB1}"/>
    <dgm:cxn modelId="{866EA6E4-303C-4FA2-8AE7-47461F0E2951}" type="presOf" srcId="{4466239A-4E86-4A63-A984-95DAC995CEB1}" destId="{A130D75C-E37D-4F24-9D48-FF0213A3481A}" srcOrd="1" destOrd="0" presId="urn:microsoft.com/office/officeart/2005/8/layout/process5"/>
    <dgm:cxn modelId="{B5C517CF-6972-4A65-95C7-03E0354C60BF}" type="presParOf" srcId="{BC3BA76C-9E3E-4E55-BCF9-E2DA54CCB8E8}" destId="{1FB28781-46BC-4065-BFD7-CF68115797E1}" srcOrd="0" destOrd="0" presId="urn:microsoft.com/office/officeart/2005/8/layout/process5"/>
    <dgm:cxn modelId="{59EF9FCE-325A-4D0E-AF51-945583345A9F}" type="presParOf" srcId="{BC3BA76C-9E3E-4E55-BCF9-E2DA54CCB8E8}" destId="{449AF4F5-D98B-47C6-AFC3-6A754FC25A2D}" srcOrd="1" destOrd="0" presId="urn:microsoft.com/office/officeart/2005/8/layout/process5"/>
    <dgm:cxn modelId="{ABFBC8C1-6BA2-45FA-8BB1-25088A040D87}" type="presParOf" srcId="{449AF4F5-D98B-47C6-AFC3-6A754FC25A2D}" destId="{A130D75C-E37D-4F24-9D48-FF0213A3481A}" srcOrd="0" destOrd="0" presId="urn:microsoft.com/office/officeart/2005/8/layout/process5"/>
    <dgm:cxn modelId="{E0C3F1A3-EDFA-42CC-99CE-A8D01937BE67}" type="presParOf" srcId="{BC3BA76C-9E3E-4E55-BCF9-E2DA54CCB8E8}" destId="{A904764D-BB74-4F8B-8DD4-AACFA76AD270}" srcOrd="2" destOrd="0" presId="urn:microsoft.com/office/officeart/2005/8/layout/process5"/>
    <dgm:cxn modelId="{8681B8DF-11C7-4AA0-B713-2962542300CA}" type="presParOf" srcId="{BC3BA76C-9E3E-4E55-BCF9-E2DA54CCB8E8}" destId="{6E883D11-C1A2-463B-B3F9-C7575C695888}" srcOrd="3" destOrd="0" presId="urn:microsoft.com/office/officeart/2005/8/layout/process5"/>
    <dgm:cxn modelId="{A9FAA923-B6C9-4F46-AD56-BE78B8667627}" type="presParOf" srcId="{6E883D11-C1A2-463B-B3F9-C7575C695888}" destId="{49BA988A-2F98-4557-91E8-F1F482B85CAE}" srcOrd="0" destOrd="0" presId="urn:microsoft.com/office/officeart/2005/8/layout/process5"/>
    <dgm:cxn modelId="{C0D6BBA2-AE6E-4A85-9A4C-813E412F40DF}" type="presParOf" srcId="{BC3BA76C-9E3E-4E55-BCF9-E2DA54CCB8E8}" destId="{CD0E0D0D-1BBF-4BC0-812C-EDEAC1558DD6}" srcOrd="4" destOrd="0" presId="urn:microsoft.com/office/officeart/2005/8/layout/process5"/>
    <dgm:cxn modelId="{7F4B3CC9-1386-4521-BA70-10E243311074}" type="presParOf" srcId="{BC3BA76C-9E3E-4E55-BCF9-E2DA54CCB8E8}" destId="{71915423-46B3-496C-A5BD-DFC1BC62D9E3}" srcOrd="5" destOrd="0" presId="urn:microsoft.com/office/officeart/2005/8/layout/process5"/>
    <dgm:cxn modelId="{830B52EA-FB9B-452A-98D6-C670FBF17A93}" type="presParOf" srcId="{71915423-46B3-496C-A5BD-DFC1BC62D9E3}" destId="{EF0E9E34-8AD1-4A56-946C-12977BDF954E}" srcOrd="0" destOrd="0" presId="urn:microsoft.com/office/officeart/2005/8/layout/process5"/>
    <dgm:cxn modelId="{5E471B98-1A91-48DB-8385-5B902E2BD1FC}" type="presParOf" srcId="{BC3BA76C-9E3E-4E55-BCF9-E2DA54CCB8E8}" destId="{E2EC025D-C1DD-4634-AA15-139B02F10C9E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D8BD2B9-5752-4EC6-9FFE-B4CC88336796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pPr latinLnBrk="1"/>
          <a:endParaRPr lang="ko-KR" altLang="en-US"/>
        </a:p>
      </dgm:t>
    </dgm:pt>
    <dgm:pt modelId="{955B9C2E-D97F-400D-B5DA-8C8865FDCE90}">
      <dgm:prSet phldrT="[텍스트]" phldr="1"/>
      <dgm:spPr/>
      <dgm:t>
        <a:bodyPr/>
        <a:lstStyle/>
        <a:p>
          <a:pPr latinLnBrk="1"/>
          <a:endParaRPr lang="ko-KR" altLang="en-US" dirty="0"/>
        </a:p>
      </dgm:t>
    </dgm:pt>
    <dgm:pt modelId="{4A25FEF3-D1BA-4367-B5F5-8B6C8913FAEE}" type="parTrans" cxnId="{4A57F6B0-7730-4068-B64D-8184B7A6CA46}">
      <dgm:prSet/>
      <dgm:spPr/>
      <dgm:t>
        <a:bodyPr/>
        <a:lstStyle/>
        <a:p>
          <a:pPr latinLnBrk="1"/>
          <a:endParaRPr lang="ko-KR" altLang="en-US"/>
        </a:p>
      </dgm:t>
    </dgm:pt>
    <dgm:pt modelId="{879E3866-3806-4CFA-B509-F2DEEE4B1A8B}" type="sibTrans" cxnId="{4A57F6B0-7730-4068-B64D-8184B7A6CA46}">
      <dgm:prSet/>
      <dgm:spPr/>
      <dgm:t>
        <a:bodyPr/>
        <a:lstStyle/>
        <a:p>
          <a:pPr latinLnBrk="1"/>
          <a:endParaRPr lang="ko-KR" altLang="en-US"/>
        </a:p>
      </dgm:t>
    </dgm:pt>
    <dgm:pt modelId="{608724EB-290E-46A9-9746-606C1A0D624B}">
      <dgm:prSet phldrT="[텍스트]" phldr="1"/>
      <dgm:spPr/>
      <dgm:t>
        <a:bodyPr/>
        <a:lstStyle/>
        <a:p>
          <a:pPr latinLnBrk="1"/>
          <a:endParaRPr lang="ko-KR" altLang="en-US" dirty="0"/>
        </a:p>
      </dgm:t>
    </dgm:pt>
    <dgm:pt modelId="{C55F0EB0-553D-4471-8772-A62BED370CCD}" type="parTrans" cxnId="{8CF1EAFD-C8DE-4823-9B80-55AC132AFD63}">
      <dgm:prSet/>
      <dgm:spPr/>
      <dgm:t>
        <a:bodyPr/>
        <a:lstStyle/>
        <a:p>
          <a:pPr latinLnBrk="1"/>
          <a:endParaRPr lang="ko-KR" altLang="en-US"/>
        </a:p>
      </dgm:t>
    </dgm:pt>
    <dgm:pt modelId="{0740119E-3123-4F35-A5E6-C80E6484841F}" type="sibTrans" cxnId="{8CF1EAFD-C8DE-4823-9B80-55AC132AFD63}">
      <dgm:prSet/>
      <dgm:spPr/>
      <dgm:t>
        <a:bodyPr/>
        <a:lstStyle/>
        <a:p>
          <a:pPr latinLnBrk="1"/>
          <a:endParaRPr lang="ko-KR" altLang="en-US"/>
        </a:p>
      </dgm:t>
    </dgm:pt>
    <dgm:pt modelId="{D78F1CBB-404B-4C80-BFE3-BE919B056075}">
      <dgm:prSet phldrT="[텍스트]" phldr="1"/>
      <dgm:spPr/>
      <dgm:t>
        <a:bodyPr/>
        <a:lstStyle/>
        <a:p>
          <a:pPr latinLnBrk="1"/>
          <a:endParaRPr lang="ko-KR" altLang="en-US" dirty="0"/>
        </a:p>
      </dgm:t>
    </dgm:pt>
    <dgm:pt modelId="{227F1309-5478-48CC-B2CC-51EF4F9FF318}" type="parTrans" cxnId="{AE0E4E5F-C18C-48F1-858F-F08E1BA416A7}">
      <dgm:prSet/>
      <dgm:spPr/>
      <dgm:t>
        <a:bodyPr/>
        <a:lstStyle/>
        <a:p>
          <a:pPr latinLnBrk="1"/>
          <a:endParaRPr lang="ko-KR" altLang="en-US"/>
        </a:p>
      </dgm:t>
    </dgm:pt>
    <dgm:pt modelId="{9F0B7899-4DD4-4FB7-92DE-04DF192E61AD}" type="sibTrans" cxnId="{AE0E4E5F-C18C-48F1-858F-F08E1BA416A7}">
      <dgm:prSet/>
      <dgm:spPr/>
      <dgm:t>
        <a:bodyPr/>
        <a:lstStyle/>
        <a:p>
          <a:pPr latinLnBrk="1"/>
          <a:endParaRPr lang="ko-KR" altLang="en-US"/>
        </a:p>
      </dgm:t>
    </dgm:pt>
    <dgm:pt modelId="{18634A7C-C99F-437A-8166-5B84D7A53B8F}">
      <dgm:prSet phldrT="[텍스트]" phldr="1"/>
      <dgm:spPr/>
      <dgm:t>
        <a:bodyPr/>
        <a:lstStyle/>
        <a:p>
          <a:pPr latinLnBrk="1"/>
          <a:endParaRPr lang="ko-KR" altLang="en-US" dirty="0"/>
        </a:p>
      </dgm:t>
    </dgm:pt>
    <dgm:pt modelId="{6C2F0B7B-6B76-4CC2-8943-36E9BC168AA8}" type="parTrans" cxnId="{BF2D9FB7-121B-4D16-89A7-15619BCAD9C0}">
      <dgm:prSet/>
      <dgm:spPr/>
      <dgm:t>
        <a:bodyPr/>
        <a:lstStyle/>
        <a:p>
          <a:pPr latinLnBrk="1"/>
          <a:endParaRPr lang="ko-KR" altLang="en-US"/>
        </a:p>
      </dgm:t>
    </dgm:pt>
    <dgm:pt modelId="{30202963-71FF-474E-8E67-960D41B1E87F}" type="sibTrans" cxnId="{BF2D9FB7-121B-4D16-89A7-15619BCAD9C0}">
      <dgm:prSet/>
      <dgm:spPr/>
      <dgm:t>
        <a:bodyPr/>
        <a:lstStyle/>
        <a:p>
          <a:pPr latinLnBrk="1"/>
          <a:endParaRPr lang="ko-KR" altLang="en-US"/>
        </a:p>
      </dgm:t>
    </dgm:pt>
    <dgm:pt modelId="{0326C495-E322-4FE8-B6C3-FA3BDB2C4D79}">
      <dgm:prSet phldrT="[텍스트]" phldr="1"/>
      <dgm:spPr/>
      <dgm:t>
        <a:bodyPr/>
        <a:lstStyle/>
        <a:p>
          <a:pPr latinLnBrk="1"/>
          <a:endParaRPr lang="ko-KR" altLang="en-US" dirty="0"/>
        </a:p>
      </dgm:t>
    </dgm:pt>
    <dgm:pt modelId="{A7F72D0F-9DCE-40A0-8C44-2C68ECBD4570}" type="parTrans" cxnId="{078A59A3-3C36-40E1-B731-583936E007BB}">
      <dgm:prSet/>
      <dgm:spPr/>
      <dgm:t>
        <a:bodyPr/>
        <a:lstStyle/>
        <a:p>
          <a:pPr latinLnBrk="1"/>
          <a:endParaRPr lang="ko-KR" altLang="en-US"/>
        </a:p>
      </dgm:t>
    </dgm:pt>
    <dgm:pt modelId="{B02AA7A4-FB78-414D-B928-33869AAD6506}" type="sibTrans" cxnId="{078A59A3-3C36-40E1-B731-583936E007BB}">
      <dgm:prSet/>
      <dgm:spPr/>
      <dgm:t>
        <a:bodyPr/>
        <a:lstStyle/>
        <a:p>
          <a:pPr latinLnBrk="1"/>
          <a:endParaRPr lang="ko-KR" altLang="en-US"/>
        </a:p>
      </dgm:t>
    </dgm:pt>
    <dgm:pt modelId="{B012C95C-E7BB-4585-B138-9D6DFB1F9630}" type="pres">
      <dgm:prSet presAssocID="{4D8BD2B9-5752-4EC6-9FFE-B4CC883367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8ED824B-97D0-40D9-9618-DF55A4324522}" type="pres">
      <dgm:prSet presAssocID="{955B9C2E-D97F-400D-B5DA-8C8865FDCE9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5582F40-44CA-4876-993A-532C4E9C25AF}" type="pres">
      <dgm:prSet presAssocID="{955B9C2E-D97F-400D-B5DA-8C8865FDCE90}" presName="spNode" presStyleCnt="0"/>
      <dgm:spPr/>
    </dgm:pt>
    <dgm:pt modelId="{FB6E9D16-F504-42B2-8EBF-FA620BC51376}" type="pres">
      <dgm:prSet presAssocID="{879E3866-3806-4CFA-B509-F2DEEE4B1A8B}" presName="sibTrans" presStyleLbl="sibTrans1D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4EE4243A-D188-4C88-A23F-67E5236953DF}" type="pres">
      <dgm:prSet presAssocID="{608724EB-290E-46A9-9746-606C1A0D624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0BA249-7F73-4434-80E4-4C3625D01444}" type="pres">
      <dgm:prSet presAssocID="{608724EB-290E-46A9-9746-606C1A0D624B}" presName="spNode" presStyleCnt="0"/>
      <dgm:spPr/>
    </dgm:pt>
    <dgm:pt modelId="{059E369A-24DD-4B77-B431-6878330BD348}" type="pres">
      <dgm:prSet presAssocID="{0740119E-3123-4F35-A5E6-C80E6484841F}" presName="sibTrans" presStyleLbl="sibTrans1D1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CA65F408-2E9A-47D4-9F35-6C97AEC8E1BB}" type="pres">
      <dgm:prSet presAssocID="{D78F1CBB-404B-4C80-BFE3-BE919B05607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790B687-6454-4168-ACA6-2B2E90D86755}" type="pres">
      <dgm:prSet presAssocID="{D78F1CBB-404B-4C80-BFE3-BE919B056075}" presName="spNode" presStyleCnt="0"/>
      <dgm:spPr/>
    </dgm:pt>
    <dgm:pt modelId="{C6592767-D0AB-4630-9B96-EC9E64A08EDA}" type="pres">
      <dgm:prSet presAssocID="{9F0B7899-4DD4-4FB7-92DE-04DF192E61AD}" presName="sibTrans" presStyleLbl="sibTrans1D1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D2CCF09D-A2C3-4975-BA84-B2006241F509}" type="pres">
      <dgm:prSet presAssocID="{18634A7C-C99F-437A-8166-5B84D7A53B8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2E76C85-CEE0-4519-B453-1D658FA48B88}" type="pres">
      <dgm:prSet presAssocID="{18634A7C-C99F-437A-8166-5B84D7A53B8F}" presName="spNode" presStyleCnt="0"/>
      <dgm:spPr/>
    </dgm:pt>
    <dgm:pt modelId="{98F43CE0-6A34-448E-AB31-C968B3659E73}" type="pres">
      <dgm:prSet presAssocID="{30202963-71FF-474E-8E67-960D41B1E87F}" presName="sibTrans" presStyleLbl="sibTrans1D1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032AC928-8078-486C-9DE7-56AB02156C2E}" type="pres">
      <dgm:prSet presAssocID="{0326C495-E322-4FE8-B6C3-FA3BDB2C4D7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6F8EA0F-09E4-4264-83B5-B7910391D78B}" type="pres">
      <dgm:prSet presAssocID="{0326C495-E322-4FE8-B6C3-FA3BDB2C4D79}" presName="spNode" presStyleCnt="0"/>
      <dgm:spPr/>
    </dgm:pt>
    <dgm:pt modelId="{4A2F2FDE-A091-4C07-856E-8B5052CA3749}" type="pres">
      <dgm:prSet presAssocID="{B02AA7A4-FB78-414D-B928-33869AAD6506}" presName="sibTrans" presStyleLbl="sibTrans1D1" presStyleIdx="4" presStyleCnt="5"/>
      <dgm:spPr/>
      <dgm:t>
        <a:bodyPr/>
        <a:lstStyle/>
        <a:p>
          <a:pPr latinLnBrk="1"/>
          <a:endParaRPr lang="ko-KR" altLang="en-US"/>
        </a:p>
      </dgm:t>
    </dgm:pt>
  </dgm:ptLst>
  <dgm:cxnLst>
    <dgm:cxn modelId="{078A59A3-3C36-40E1-B731-583936E007BB}" srcId="{4D8BD2B9-5752-4EC6-9FFE-B4CC88336796}" destId="{0326C495-E322-4FE8-B6C3-FA3BDB2C4D79}" srcOrd="4" destOrd="0" parTransId="{A7F72D0F-9DCE-40A0-8C44-2C68ECBD4570}" sibTransId="{B02AA7A4-FB78-414D-B928-33869AAD6506}"/>
    <dgm:cxn modelId="{669B9456-830A-4431-A925-BE901CE242A2}" type="presOf" srcId="{B02AA7A4-FB78-414D-B928-33869AAD6506}" destId="{4A2F2FDE-A091-4C07-856E-8B5052CA3749}" srcOrd="0" destOrd="0" presId="urn:microsoft.com/office/officeart/2005/8/layout/cycle6"/>
    <dgm:cxn modelId="{F570FC73-3D8F-4234-B892-AA23B64BCDA1}" type="presOf" srcId="{0326C495-E322-4FE8-B6C3-FA3BDB2C4D79}" destId="{032AC928-8078-486C-9DE7-56AB02156C2E}" srcOrd="0" destOrd="0" presId="urn:microsoft.com/office/officeart/2005/8/layout/cycle6"/>
    <dgm:cxn modelId="{7EDC7884-FC28-4F34-A8DA-77E92838D0FC}" type="presOf" srcId="{0740119E-3123-4F35-A5E6-C80E6484841F}" destId="{059E369A-24DD-4B77-B431-6878330BD348}" srcOrd="0" destOrd="0" presId="urn:microsoft.com/office/officeart/2005/8/layout/cycle6"/>
    <dgm:cxn modelId="{7D51C3B4-754B-4BDB-9930-48065592FB24}" type="presOf" srcId="{30202963-71FF-474E-8E67-960D41B1E87F}" destId="{98F43CE0-6A34-448E-AB31-C968B3659E73}" srcOrd="0" destOrd="0" presId="urn:microsoft.com/office/officeart/2005/8/layout/cycle6"/>
    <dgm:cxn modelId="{128EE741-32DE-4DB7-8216-A006BBC76552}" type="presOf" srcId="{18634A7C-C99F-437A-8166-5B84D7A53B8F}" destId="{D2CCF09D-A2C3-4975-BA84-B2006241F509}" srcOrd="0" destOrd="0" presId="urn:microsoft.com/office/officeart/2005/8/layout/cycle6"/>
    <dgm:cxn modelId="{4A57F6B0-7730-4068-B64D-8184B7A6CA46}" srcId="{4D8BD2B9-5752-4EC6-9FFE-B4CC88336796}" destId="{955B9C2E-D97F-400D-B5DA-8C8865FDCE90}" srcOrd="0" destOrd="0" parTransId="{4A25FEF3-D1BA-4367-B5F5-8B6C8913FAEE}" sibTransId="{879E3866-3806-4CFA-B509-F2DEEE4B1A8B}"/>
    <dgm:cxn modelId="{AE0E4E5F-C18C-48F1-858F-F08E1BA416A7}" srcId="{4D8BD2B9-5752-4EC6-9FFE-B4CC88336796}" destId="{D78F1CBB-404B-4C80-BFE3-BE919B056075}" srcOrd="2" destOrd="0" parTransId="{227F1309-5478-48CC-B2CC-51EF4F9FF318}" sibTransId="{9F0B7899-4DD4-4FB7-92DE-04DF192E61AD}"/>
    <dgm:cxn modelId="{BF2D9FB7-121B-4D16-89A7-15619BCAD9C0}" srcId="{4D8BD2B9-5752-4EC6-9FFE-B4CC88336796}" destId="{18634A7C-C99F-437A-8166-5B84D7A53B8F}" srcOrd="3" destOrd="0" parTransId="{6C2F0B7B-6B76-4CC2-8943-36E9BC168AA8}" sibTransId="{30202963-71FF-474E-8E67-960D41B1E87F}"/>
    <dgm:cxn modelId="{7DA404F1-CF17-4C8C-ADAF-505152CF6171}" type="presOf" srcId="{879E3866-3806-4CFA-B509-F2DEEE4B1A8B}" destId="{FB6E9D16-F504-42B2-8EBF-FA620BC51376}" srcOrd="0" destOrd="0" presId="urn:microsoft.com/office/officeart/2005/8/layout/cycle6"/>
    <dgm:cxn modelId="{98FED19E-F92A-40C9-ABEB-9D79FC580F85}" type="presOf" srcId="{9F0B7899-4DD4-4FB7-92DE-04DF192E61AD}" destId="{C6592767-D0AB-4630-9B96-EC9E64A08EDA}" srcOrd="0" destOrd="0" presId="urn:microsoft.com/office/officeart/2005/8/layout/cycle6"/>
    <dgm:cxn modelId="{8CF1EAFD-C8DE-4823-9B80-55AC132AFD63}" srcId="{4D8BD2B9-5752-4EC6-9FFE-B4CC88336796}" destId="{608724EB-290E-46A9-9746-606C1A0D624B}" srcOrd="1" destOrd="0" parTransId="{C55F0EB0-553D-4471-8772-A62BED370CCD}" sibTransId="{0740119E-3123-4F35-A5E6-C80E6484841F}"/>
    <dgm:cxn modelId="{26447565-2DB3-4F1F-AD41-DF9A8EC08200}" type="presOf" srcId="{D78F1CBB-404B-4C80-BFE3-BE919B056075}" destId="{CA65F408-2E9A-47D4-9F35-6C97AEC8E1BB}" srcOrd="0" destOrd="0" presId="urn:microsoft.com/office/officeart/2005/8/layout/cycle6"/>
    <dgm:cxn modelId="{456DC830-D850-46B3-A639-5107731A5CB4}" type="presOf" srcId="{955B9C2E-D97F-400D-B5DA-8C8865FDCE90}" destId="{38ED824B-97D0-40D9-9618-DF55A4324522}" srcOrd="0" destOrd="0" presId="urn:microsoft.com/office/officeart/2005/8/layout/cycle6"/>
    <dgm:cxn modelId="{03C7CA52-B44F-468C-9393-480FB57C7AA4}" type="presOf" srcId="{608724EB-290E-46A9-9746-606C1A0D624B}" destId="{4EE4243A-D188-4C88-A23F-67E5236953DF}" srcOrd="0" destOrd="0" presId="urn:microsoft.com/office/officeart/2005/8/layout/cycle6"/>
    <dgm:cxn modelId="{ECB8297D-0C13-42ED-BB51-007359687522}" type="presOf" srcId="{4D8BD2B9-5752-4EC6-9FFE-B4CC88336796}" destId="{B012C95C-E7BB-4585-B138-9D6DFB1F9630}" srcOrd="0" destOrd="0" presId="urn:microsoft.com/office/officeart/2005/8/layout/cycle6"/>
    <dgm:cxn modelId="{F16389A1-9402-4ACF-94EC-AA6FEF540666}" type="presParOf" srcId="{B012C95C-E7BB-4585-B138-9D6DFB1F9630}" destId="{38ED824B-97D0-40D9-9618-DF55A4324522}" srcOrd="0" destOrd="0" presId="urn:microsoft.com/office/officeart/2005/8/layout/cycle6"/>
    <dgm:cxn modelId="{45EBAC33-6A08-41E4-862B-774D80BF4E67}" type="presParOf" srcId="{B012C95C-E7BB-4585-B138-9D6DFB1F9630}" destId="{85582F40-44CA-4876-993A-532C4E9C25AF}" srcOrd="1" destOrd="0" presId="urn:microsoft.com/office/officeart/2005/8/layout/cycle6"/>
    <dgm:cxn modelId="{8C4B4F70-315F-43CD-9B6B-8BF3DD07F58D}" type="presParOf" srcId="{B012C95C-E7BB-4585-B138-9D6DFB1F9630}" destId="{FB6E9D16-F504-42B2-8EBF-FA620BC51376}" srcOrd="2" destOrd="0" presId="urn:microsoft.com/office/officeart/2005/8/layout/cycle6"/>
    <dgm:cxn modelId="{13212E0D-260B-4484-9723-248E11F08AEA}" type="presParOf" srcId="{B012C95C-E7BB-4585-B138-9D6DFB1F9630}" destId="{4EE4243A-D188-4C88-A23F-67E5236953DF}" srcOrd="3" destOrd="0" presId="urn:microsoft.com/office/officeart/2005/8/layout/cycle6"/>
    <dgm:cxn modelId="{51D7AC53-CEA8-40B2-8491-0D1CD0665B41}" type="presParOf" srcId="{B012C95C-E7BB-4585-B138-9D6DFB1F9630}" destId="{580BA249-7F73-4434-80E4-4C3625D01444}" srcOrd="4" destOrd="0" presId="urn:microsoft.com/office/officeart/2005/8/layout/cycle6"/>
    <dgm:cxn modelId="{3E577624-2202-44F3-B453-48C557776A9D}" type="presParOf" srcId="{B012C95C-E7BB-4585-B138-9D6DFB1F9630}" destId="{059E369A-24DD-4B77-B431-6878330BD348}" srcOrd="5" destOrd="0" presId="urn:microsoft.com/office/officeart/2005/8/layout/cycle6"/>
    <dgm:cxn modelId="{A08288AB-5EE0-4CD6-B882-6C7D3C89AFDD}" type="presParOf" srcId="{B012C95C-E7BB-4585-B138-9D6DFB1F9630}" destId="{CA65F408-2E9A-47D4-9F35-6C97AEC8E1BB}" srcOrd="6" destOrd="0" presId="urn:microsoft.com/office/officeart/2005/8/layout/cycle6"/>
    <dgm:cxn modelId="{1ECDF105-A27A-4C5B-B20C-05BC1ECC87FA}" type="presParOf" srcId="{B012C95C-E7BB-4585-B138-9D6DFB1F9630}" destId="{3790B687-6454-4168-ACA6-2B2E90D86755}" srcOrd="7" destOrd="0" presId="urn:microsoft.com/office/officeart/2005/8/layout/cycle6"/>
    <dgm:cxn modelId="{04590364-16C7-48C2-A837-EF4D8BE31039}" type="presParOf" srcId="{B012C95C-E7BB-4585-B138-9D6DFB1F9630}" destId="{C6592767-D0AB-4630-9B96-EC9E64A08EDA}" srcOrd="8" destOrd="0" presId="urn:microsoft.com/office/officeart/2005/8/layout/cycle6"/>
    <dgm:cxn modelId="{A03A3CD9-7FB9-44F3-BBDB-83DB8FEA0CB7}" type="presParOf" srcId="{B012C95C-E7BB-4585-B138-9D6DFB1F9630}" destId="{D2CCF09D-A2C3-4975-BA84-B2006241F509}" srcOrd="9" destOrd="0" presId="urn:microsoft.com/office/officeart/2005/8/layout/cycle6"/>
    <dgm:cxn modelId="{718F3880-07EF-4F93-8C60-EABE04F13719}" type="presParOf" srcId="{B012C95C-E7BB-4585-B138-9D6DFB1F9630}" destId="{62E76C85-CEE0-4519-B453-1D658FA48B88}" srcOrd="10" destOrd="0" presId="urn:microsoft.com/office/officeart/2005/8/layout/cycle6"/>
    <dgm:cxn modelId="{55978CDB-AC65-4A99-B79E-61A6398557AB}" type="presParOf" srcId="{B012C95C-E7BB-4585-B138-9D6DFB1F9630}" destId="{98F43CE0-6A34-448E-AB31-C968B3659E73}" srcOrd="11" destOrd="0" presId="urn:microsoft.com/office/officeart/2005/8/layout/cycle6"/>
    <dgm:cxn modelId="{CB2A5BE8-2F73-4F44-AF48-9F4C93164827}" type="presParOf" srcId="{B012C95C-E7BB-4585-B138-9D6DFB1F9630}" destId="{032AC928-8078-486C-9DE7-56AB02156C2E}" srcOrd="12" destOrd="0" presId="urn:microsoft.com/office/officeart/2005/8/layout/cycle6"/>
    <dgm:cxn modelId="{B52ED1F3-4661-4B92-AB6D-AFFDD512D175}" type="presParOf" srcId="{B012C95C-E7BB-4585-B138-9D6DFB1F9630}" destId="{C6F8EA0F-09E4-4264-83B5-B7910391D78B}" srcOrd="13" destOrd="0" presId="urn:microsoft.com/office/officeart/2005/8/layout/cycle6"/>
    <dgm:cxn modelId="{299B88D3-0F3E-43AE-A506-3D64E0ADD20E}" type="presParOf" srcId="{B012C95C-E7BB-4585-B138-9D6DFB1F9630}" destId="{4A2F2FDE-A091-4C07-856E-8B5052CA3749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095CC5-72E5-440B-8A54-F617931C34B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4AC9389F-67DA-4135-B4A8-2A8A77D1E0F0}">
      <dgm:prSet phldrT="[텍스트]"/>
      <dgm:spPr/>
      <dgm:t>
        <a:bodyPr/>
        <a:lstStyle/>
        <a:p>
          <a:pPr latinLnBrk="1"/>
          <a:r>
            <a:rPr lang="en-US" altLang="ko-KR" b="1" dirty="0" smtClean="0"/>
            <a:t>else if (</a:t>
          </a:r>
          <a:r>
            <a:rPr lang="en-US" altLang="ko-KR" b="1" dirty="0" err="1" smtClean="0"/>
            <a:t>KEY_SOUND_CHANGE.equals</a:t>
          </a:r>
          <a:r>
            <a:rPr lang="en-US" altLang="ko-KR" b="1" dirty="0" smtClean="0"/>
            <a:t>(key</a:t>
          </a:r>
          <a:endParaRPr lang="ko-KR" altLang="en-US" dirty="0"/>
        </a:p>
      </dgm:t>
    </dgm:pt>
    <dgm:pt modelId="{7C950C51-9538-4BB7-853E-93192CCCE92A}" type="parTrans" cxnId="{4AE63BD8-60AF-40BC-8F88-5171C2DA4AB4}">
      <dgm:prSet/>
      <dgm:spPr/>
      <dgm:t>
        <a:bodyPr/>
        <a:lstStyle/>
        <a:p>
          <a:pPr latinLnBrk="1"/>
          <a:endParaRPr lang="ko-KR" altLang="en-US"/>
        </a:p>
      </dgm:t>
    </dgm:pt>
    <dgm:pt modelId="{43B20159-ADBB-4EC0-8863-1CFA801D3AD7}" type="sibTrans" cxnId="{4AE63BD8-60AF-40BC-8F88-5171C2DA4AB4}">
      <dgm:prSet/>
      <dgm:spPr/>
      <dgm:t>
        <a:bodyPr/>
        <a:lstStyle/>
        <a:p>
          <a:pPr latinLnBrk="1"/>
          <a:endParaRPr lang="ko-KR" altLang="en-US"/>
        </a:p>
      </dgm:t>
    </dgm:pt>
    <dgm:pt modelId="{EF711D8A-CF65-4A2C-81EE-E948EC5173BE}">
      <dgm:prSet phldrT="[텍스트]"/>
      <dgm:spPr/>
      <dgm:t>
        <a:bodyPr/>
        <a:lstStyle/>
        <a:p>
          <a:pPr latinLnBrk="1"/>
          <a:r>
            <a:rPr lang="en-US" altLang="ko-KR" dirty="0" err="1" smtClean="0"/>
            <a:t>android:key</a:t>
          </a:r>
          <a:r>
            <a:rPr lang="en-US" altLang="ko-KR" dirty="0" smtClean="0"/>
            <a:t>="</a:t>
          </a:r>
          <a:r>
            <a:rPr lang="en-US" altLang="ko-KR" dirty="0" err="1" smtClean="0"/>
            <a:t>sound_change</a:t>
          </a:r>
          <a:r>
            <a:rPr lang="en-US" altLang="ko-KR" dirty="0" smtClean="0"/>
            <a:t>“</a:t>
          </a:r>
          <a:endParaRPr lang="ko-KR" altLang="en-US" dirty="0"/>
        </a:p>
      </dgm:t>
    </dgm:pt>
    <dgm:pt modelId="{E89E6234-BC05-409B-BC80-B4EE85341B96}" type="parTrans" cxnId="{CC5F6FB2-32BE-448D-8CAD-EC2E23737D6E}">
      <dgm:prSet/>
      <dgm:spPr/>
      <dgm:t>
        <a:bodyPr/>
        <a:lstStyle/>
        <a:p>
          <a:pPr latinLnBrk="1"/>
          <a:endParaRPr lang="ko-KR" altLang="en-US"/>
        </a:p>
      </dgm:t>
    </dgm:pt>
    <dgm:pt modelId="{152FFD29-791D-4B74-882E-24BE8D7E1CA6}" type="sibTrans" cxnId="{CC5F6FB2-32BE-448D-8CAD-EC2E23737D6E}">
      <dgm:prSet/>
      <dgm:spPr/>
      <dgm:t>
        <a:bodyPr/>
        <a:lstStyle/>
        <a:p>
          <a:pPr latinLnBrk="1"/>
          <a:endParaRPr lang="ko-KR" altLang="en-US"/>
        </a:p>
      </dgm:t>
    </dgm:pt>
    <dgm:pt modelId="{9632EE90-9298-4CC4-AC12-D2A8A174B5CA}">
      <dgm:prSet phldrT="[텍스트]"/>
      <dgm:spPr/>
      <dgm:t>
        <a:bodyPr/>
        <a:lstStyle/>
        <a:p>
          <a:pPr latinLnBrk="1"/>
          <a:r>
            <a:rPr lang="en-US" altLang="ko-KR" dirty="0" smtClean="0"/>
            <a:t>private static final String KEY_SOUND_CHANGE = "</a:t>
          </a:r>
          <a:r>
            <a:rPr lang="en-US" altLang="ko-KR" dirty="0" err="1" smtClean="0"/>
            <a:t>sound_change</a:t>
          </a:r>
          <a:r>
            <a:rPr lang="en-US" altLang="ko-KR" dirty="0" smtClean="0"/>
            <a:t>";</a:t>
          </a:r>
          <a:endParaRPr lang="ko-KR" altLang="en-US" dirty="0"/>
        </a:p>
      </dgm:t>
    </dgm:pt>
    <dgm:pt modelId="{0D6A1179-0AD1-4C4B-8FAE-E3040C7BF20E}" type="parTrans" cxnId="{AC2F05CD-83B4-4048-AF06-D7BD239056C0}">
      <dgm:prSet/>
      <dgm:spPr/>
      <dgm:t>
        <a:bodyPr/>
        <a:lstStyle/>
        <a:p>
          <a:pPr latinLnBrk="1"/>
          <a:endParaRPr lang="ko-KR" altLang="en-US"/>
        </a:p>
      </dgm:t>
    </dgm:pt>
    <dgm:pt modelId="{8970D581-8F2F-49B3-B849-3A9186B61A64}" type="sibTrans" cxnId="{AC2F05CD-83B4-4048-AF06-D7BD239056C0}">
      <dgm:prSet/>
      <dgm:spPr/>
      <dgm:t>
        <a:bodyPr/>
        <a:lstStyle/>
        <a:p>
          <a:pPr latinLnBrk="1"/>
          <a:endParaRPr lang="ko-KR" altLang="en-US"/>
        </a:p>
      </dgm:t>
    </dgm:pt>
    <dgm:pt modelId="{964C8CC3-C3BC-4909-A84E-7DE0FA9B39E1}" type="pres">
      <dgm:prSet presAssocID="{90095CC5-72E5-440B-8A54-F617931C34B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06D8A4B-C25C-4833-8AB9-8F245406E747}" type="pres">
      <dgm:prSet presAssocID="{4AC9389F-67DA-4135-B4A8-2A8A77D1E0F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9C0AF12-9BF9-4FD3-9AC8-75EAB4867830}" type="pres">
      <dgm:prSet presAssocID="{4AC9389F-67DA-4135-B4A8-2A8A77D1E0F0}" presName="spNode" presStyleCnt="0"/>
      <dgm:spPr/>
    </dgm:pt>
    <dgm:pt modelId="{B1E83078-08DA-44CA-9C75-EC7B11D4A0D1}" type="pres">
      <dgm:prSet presAssocID="{43B20159-ADBB-4EC0-8863-1CFA801D3AD7}" presName="sibTrans" presStyleLbl="sibTrans1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37012A78-A030-4734-A135-850484F36B65}" type="pres">
      <dgm:prSet presAssocID="{EF711D8A-CF65-4A2C-81EE-E948EC5173B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8E8C673-9BA0-4420-AB26-EF3C2CCE992F}" type="pres">
      <dgm:prSet presAssocID="{EF711D8A-CF65-4A2C-81EE-E948EC5173BE}" presName="spNode" presStyleCnt="0"/>
      <dgm:spPr/>
    </dgm:pt>
    <dgm:pt modelId="{40549CFB-093D-410A-B514-72A4709CF1C1}" type="pres">
      <dgm:prSet presAssocID="{152FFD29-791D-4B74-882E-24BE8D7E1CA6}" presName="sibTrans" presStyleLbl="sibTrans1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5246E3DA-66E0-4E2A-9DCD-7A27B3859FFF}" type="pres">
      <dgm:prSet presAssocID="{9632EE90-9298-4CC4-AC12-D2A8A174B5C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1A0E015-1956-48DD-A3EB-46283FE84209}" type="pres">
      <dgm:prSet presAssocID="{9632EE90-9298-4CC4-AC12-D2A8A174B5CA}" presName="spNode" presStyleCnt="0"/>
      <dgm:spPr/>
    </dgm:pt>
    <dgm:pt modelId="{B7AC4B41-113A-42D7-930E-909AB4DAE52C}" type="pres">
      <dgm:prSet presAssocID="{8970D581-8F2F-49B3-B849-3A9186B61A64}" presName="sibTrans" presStyleLbl="sibTrans1D1" presStyleIdx="2" presStyleCnt="3"/>
      <dgm:spPr/>
      <dgm:t>
        <a:bodyPr/>
        <a:lstStyle/>
        <a:p>
          <a:pPr latinLnBrk="1"/>
          <a:endParaRPr lang="ko-KR" altLang="en-US"/>
        </a:p>
      </dgm:t>
    </dgm:pt>
  </dgm:ptLst>
  <dgm:cxnLst>
    <dgm:cxn modelId="{C8082F16-633F-4BA6-B3F9-04ECD6953183}" type="presOf" srcId="{EF711D8A-CF65-4A2C-81EE-E948EC5173BE}" destId="{37012A78-A030-4734-A135-850484F36B65}" srcOrd="0" destOrd="0" presId="urn:microsoft.com/office/officeart/2005/8/layout/cycle6"/>
    <dgm:cxn modelId="{A608AD84-F0F0-47CC-94D7-F76AADA6D579}" type="presOf" srcId="{8970D581-8F2F-49B3-B849-3A9186B61A64}" destId="{B7AC4B41-113A-42D7-930E-909AB4DAE52C}" srcOrd="0" destOrd="0" presId="urn:microsoft.com/office/officeart/2005/8/layout/cycle6"/>
    <dgm:cxn modelId="{C17CD2B5-316D-47EE-B695-6A182718CABD}" type="presOf" srcId="{152FFD29-791D-4B74-882E-24BE8D7E1CA6}" destId="{40549CFB-093D-410A-B514-72A4709CF1C1}" srcOrd="0" destOrd="0" presId="urn:microsoft.com/office/officeart/2005/8/layout/cycle6"/>
    <dgm:cxn modelId="{E4F7FA55-F9DF-414B-8E34-BABB2D2667C4}" type="presOf" srcId="{4AC9389F-67DA-4135-B4A8-2A8A77D1E0F0}" destId="{B06D8A4B-C25C-4833-8AB9-8F245406E747}" srcOrd="0" destOrd="0" presId="urn:microsoft.com/office/officeart/2005/8/layout/cycle6"/>
    <dgm:cxn modelId="{76D952C4-93F9-47B6-BF67-895D49102BC2}" type="presOf" srcId="{90095CC5-72E5-440B-8A54-F617931C34B9}" destId="{964C8CC3-C3BC-4909-A84E-7DE0FA9B39E1}" srcOrd="0" destOrd="0" presId="urn:microsoft.com/office/officeart/2005/8/layout/cycle6"/>
    <dgm:cxn modelId="{20EECADE-E4D4-484C-B432-D0E856D93292}" type="presOf" srcId="{9632EE90-9298-4CC4-AC12-D2A8A174B5CA}" destId="{5246E3DA-66E0-4E2A-9DCD-7A27B3859FFF}" srcOrd="0" destOrd="0" presId="urn:microsoft.com/office/officeart/2005/8/layout/cycle6"/>
    <dgm:cxn modelId="{AC2F05CD-83B4-4048-AF06-D7BD239056C0}" srcId="{90095CC5-72E5-440B-8A54-F617931C34B9}" destId="{9632EE90-9298-4CC4-AC12-D2A8A174B5CA}" srcOrd="2" destOrd="0" parTransId="{0D6A1179-0AD1-4C4B-8FAE-E3040C7BF20E}" sibTransId="{8970D581-8F2F-49B3-B849-3A9186B61A64}"/>
    <dgm:cxn modelId="{CC5F6FB2-32BE-448D-8CAD-EC2E23737D6E}" srcId="{90095CC5-72E5-440B-8A54-F617931C34B9}" destId="{EF711D8A-CF65-4A2C-81EE-E948EC5173BE}" srcOrd="1" destOrd="0" parTransId="{E89E6234-BC05-409B-BC80-B4EE85341B96}" sibTransId="{152FFD29-791D-4B74-882E-24BE8D7E1CA6}"/>
    <dgm:cxn modelId="{04CAA11B-EFA0-45D7-BE11-2DED839867CE}" type="presOf" srcId="{43B20159-ADBB-4EC0-8863-1CFA801D3AD7}" destId="{B1E83078-08DA-44CA-9C75-EC7B11D4A0D1}" srcOrd="0" destOrd="0" presId="urn:microsoft.com/office/officeart/2005/8/layout/cycle6"/>
    <dgm:cxn modelId="{4AE63BD8-60AF-40BC-8F88-5171C2DA4AB4}" srcId="{90095CC5-72E5-440B-8A54-F617931C34B9}" destId="{4AC9389F-67DA-4135-B4A8-2A8A77D1E0F0}" srcOrd="0" destOrd="0" parTransId="{7C950C51-9538-4BB7-853E-93192CCCE92A}" sibTransId="{43B20159-ADBB-4EC0-8863-1CFA801D3AD7}"/>
    <dgm:cxn modelId="{5E0134FB-61D1-43D1-95C2-0349BB87DCE6}" type="presParOf" srcId="{964C8CC3-C3BC-4909-A84E-7DE0FA9B39E1}" destId="{B06D8A4B-C25C-4833-8AB9-8F245406E747}" srcOrd="0" destOrd="0" presId="urn:microsoft.com/office/officeart/2005/8/layout/cycle6"/>
    <dgm:cxn modelId="{724704DE-38F9-4A01-B769-37D5096AEF8D}" type="presParOf" srcId="{964C8CC3-C3BC-4909-A84E-7DE0FA9B39E1}" destId="{99C0AF12-9BF9-4FD3-9AC8-75EAB4867830}" srcOrd="1" destOrd="0" presId="urn:microsoft.com/office/officeart/2005/8/layout/cycle6"/>
    <dgm:cxn modelId="{C5DE7468-62C6-46AB-B6F3-3A7C41721E04}" type="presParOf" srcId="{964C8CC3-C3BC-4909-A84E-7DE0FA9B39E1}" destId="{B1E83078-08DA-44CA-9C75-EC7B11D4A0D1}" srcOrd="2" destOrd="0" presId="urn:microsoft.com/office/officeart/2005/8/layout/cycle6"/>
    <dgm:cxn modelId="{F8DBF90C-41F3-4233-A82E-82DCBC864B91}" type="presParOf" srcId="{964C8CC3-C3BC-4909-A84E-7DE0FA9B39E1}" destId="{37012A78-A030-4734-A135-850484F36B65}" srcOrd="3" destOrd="0" presId="urn:microsoft.com/office/officeart/2005/8/layout/cycle6"/>
    <dgm:cxn modelId="{E4AAC376-A6A3-4C00-96BD-472C1BD69742}" type="presParOf" srcId="{964C8CC3-C3BC-4909-A84E-7DE0FA9B39E1}" destId="{18E8C673-9BA0-4420-AB26-EF3C2CCE992F}" srcOrd="4" destOrd="0" presId="urn:microsoft.com/office/officeart/2005/8/layout/cycle6"/>
    <dgm:cxn modelId="{5857F915-ED21-4864-A8F6-03217B115D01}" type="presParOf" srcId="{964C8CC3-C3BC-4909-A84E-7DE0FA9B39E1}" destId="{40549CFB-093D-410A-B514-72A4709CF1C1}" srcOrd="5" destOrd="0" presId="urn:microsoft.com/office/officeart/2005/8/layout/cycle6"/>
    <dgm:cxn modelId="{6A4B5B04-E080-41B5-9BC9-AC11792E9051}" type="presParOf" srcId="{964C8CC3-C3BC-4909-A84E-7DE0FA9B39E1}" destId="{5246E3DA-66E0-4E2A-9DCD-7A27B3859FFF}" srcOrd="6" destOrd="0" presId="urn:microsoft.com/office/officeart/2005/8/layout/cycle6"/>
    <dgm:cxn modelId="{1424ED7A-8908-4014-A5B8-ACC729658AEB}" type="presParOf" srcId="{964C8CC3-C3BC-4909-A84E-7DE0FA9B39E1}" destId="{11A0E015-1956-48DD-A3EB-46283FE84209}" srcOrd="7" destOrd="0" presId="urn:microsoft.com/office/officeart/2005/8/layout/cycle6"/>
    <dgm:cxn modelId="{2B1D7E55-ED95-4CF0-A2FF-39669BE48B9B}" type="presParOf" srcId="{964C8CC3-C3BC-4909-A84E-7DE0FA9B39E1}" destId="{B7AC4B41-113A-42D7-930E-909AB4DAE52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7B1B35-F4C9-4E40-A2A8-329A04C48315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44572039-E06D-41E7-BF95-268A421EC544}">
      <dgm:prSet phldrT="[텍스트]"/>
      <dgm:spPr/>
      <dgm:t>
        <a:bodyPr/>
        <a:lstStyle/>
        <a:p>
          <a:pPr latinLnBrk="1"/>
          <a:r>
            <a:rPr lang="en-US" altLang="en-US" dirty="0" smtClean="0"/>
            <a:t>./packages/apps/Settings/</a:t>
          </a:r>
          <a:r>
            <a:rPr lang="en-US" altLang="en-US" dirty="0" err="1" smtClean="0"/>
            <a:t>src</a:t>
          </a:r>
          <a:r>
            <a:rPr lang="en-US" altLang="en-US" dirty="0" smtClean="0"/>
            <a:t>/com/android/settings/SoundAndDisplaySettings.java</a:t>
          </a:r>
          <a:endParaRPr lang="ko-KR" altLang="en-US" dirty="0"/>
        </a:p>
      </dgm:t>
    </dgm:pt>
    <dgm:pt modelId="{62E86ABC-0D37-4953-9E0A-F9B90267DDEA}" type="parTrans" cxnId="{AA1875B7-5222-4434-9524-41D98F814008}">
      <dgm:prSet/>
      <dgm:spPr/>
      <dgm:t>
        <a:bodyPr/>
        <a:lstStyle/>
        <a:p>
          <a:pPr latinLnBrk="1"/>
          <a:endParaRPr lang="ko-KR" altLang="en-US"/>
        </a:p>
      </dgm:t>
    </dgm:pt>
    <dgm:pt modelId="{81BD7B94-D622-495E-B495-24068DE50183}" type="sibTrans" cxnId="{AA1875B7-5222-4434-9524-41D98F814008}">
      <dgm:prSet/>
      <dgm:spPr/>
      <dgm:t>
        <a:bodyPr/>
        <a:lstStyle/>
        <a:p>
          <a:pPr latinLnBrk="1"/>
          <a:endParaRPr lang="ko-KR" altLang="en-US"/>
        </a:p>
      </dgm:t>
    </dgm:pt>
    <dgm:pt modelId="{892B6A47-6326-40C3-BEEE-C3FC5FF9E227}">
      <dgm:prSet phldrT="[텍스트]"/>
      <dgm:spPr/>
      <dgm:t>
        <a:bodyPr/>
        <a:lstStyle/>
        <a:p>
          <a:pPr latinLnBrk="1"/>
          <a:r>
            <a:rPr lang="en-US" altLang="en-US" dirty="0" err="1" smtClean="0"/>
            <a:t>mSoundChangeManager.setSoundChangeMode</a:t>
          </a:r>
          <a:r>
            <a:rPr lang="en-US" altLang="en-US" dirty="0" smtClean="0"/>
            <a:t>(value);</a:t>
          </a:r>
          <a:endParaRPr lang="ko-KR" altLang="en-US" dirty="0"/>
        </a:p>
      </dgm:t>
    </dgm:pt>
    <dgm:pt modelId="{5AE344B7-B5F8-440A-A1EE-235B44F0B1A9}" type="parTrans" cxnId="{7CA1BC57-87A5-4C92-AE3B-8FBAA562315F}">
      <dgm:prSet/>
      <dgm:spPr/>
      <dgm:t>
        <a:bodyPr/>
        <a:lstStyle/>
        <a:p>
          <a:pPr latinLnBrk="1"/>
          <a:endParaRPr lang="ko-KR" altLang="en-US"/>
        </a:p>
      </dgm:t>
    </dgm:pt>
    <dgm:pt modelId="{E62936BC-2126-43F8-B73B-9A68FD55C1A3}" type="sibTrans" cxnId="{7CA1BC57-87A5-4C92-AE3B-8FBAA562315F}">
      <dgm:prSet/>
      <dgm:spPr/>
      <dgm:t>
        <a:bodyPr/>
        <a:lstStyle/>
        <a:p>
          <a:pPr latinLnBrk="1"/>
          <a:endParaRPr lang="ko-KR" altLang="en-US"/>
        </a:p>
      </dgm:t>
    </dgm:pt>
    <dgm:pt modelId="{A263CCE2-A04A-4D28-879A-04766EBDAB6B}">
      <dgm:prSet phldrT="[텍스트]" phldr="1"/>
      <dgm:spPr/>
      <dgm:t>
        <a:bodyPr/>
        <a:lstStyle/>
        <a:p>
          <a:pPr latinLnBrk="1"/>
          <a:endParaRPr lang="ko-KR" altLang="en-US" dirty="0"/>
        </a:p>
      </dgm:t>
    </dgm:pt>
    <dgm:pt modelId="{26FE3C8B-50F7-4B05-A468-189D91DFD059}" type="parTrans" cxnId="{30F765A3-A5A4-4B5B-B93B-40E2A99AA394}">
      <dgm:prSet/>
      <dgm:spPr/>
      <dgm:t>
        <a:bodyPr/>
        <a:lstStyle/>
        <a:p>
          <a:pPr latinLnBrk="1"/>
          <a:endParaRPr lang="ko-KR" altLang="en-US"/>
        </a:p>
      </dgm:t>
    </dgm:pt>
    <dgm:pt modelId="{22F38C13-219F-4552-AE42-A79D10CA9CEA}" type="sibTrans" cxnId="{30F765A3-A5A4-4B5B-B93B-40E2A99AA394}">
      <dgm:prSet/>
      <dgm:spPr/>
      <dgm:t>
        <a:bodyPr/>
        <a:lstStyle/>
        <a:p>
          <a:pPr latinLnBrk="1"/>
          <a:endParaRPr lang="ko-KR" altLang="en-US"/>
        </a:p>
      </dgm:t>
    </dgm:pt>
    <dgm:pt modelId="{6C77E1AF-3278-4554-BBCB-31FC4AC0A7DA}">
      <dgm:prSet phldrT="[텍스트]"/>
      <dgm:spPr/>
      <dgm:t>
        <a:bodyPr/>
        <a:lstStyle/>
        <a:p>
          <a:pPr latinLnBrk="1"/>
          <a:r>
            <a:rPr lang="en-US" altLang="en-US" dirty="0" smtClean="0"/>
            <a:t>./frameworks/base/services/java/com/android/server/SoundChangeService.java</a:t>
          </a:r>
          <a:endParaRPr lang="ko-KR" altLang="en-US" dirty="0"/>
        </a:p>
      </dgm:t>
    </dgm:pt>
    <dgm:pt modelId="{7CEF6EA4-6DF8-4010-979E-807F2FB4B080}" type="parTrans" cxnId="{75546768-34C6-4833-808F-531F1BB30BAD}">
      <dgm:prSet/>
      <dgm:spPr/>
      <dgm:t>
        <a:bodyPr/>
        <a:lstStyle/>
        <a:p>
          <a:pPr latinLnBrk="1"/>
          <a:endParaRPr lang="ko-KR" altLang="en-US"/>
        </a:p>
      </dgm:t>
    </dgm:pt>
    <dgm:pt modelId="{D2245897-CA55-434F-A7D6-BCC2B74566F7}" type="sibTrans" cxnId="{75546768-34C6-4833-808F-531F1BB30BAD}">
      <dgm:prSet/>
      <dgm:spPr/>
      <dgm:t>
        <a:bodyPr/>
        <a:lstStyle/>
        <a:p>
          <a:pPr latinLnBrk="1"/>
          <a:endParaRPr lang="ko-KR" altLang="en-US"/>
        </a:p>
      </dgm:t>
    </dgm:pt>
    <dgm:pt modelId="{3AF3E01E-5EFC-4E22-9A57-9E04382EAF3A}">
      <dgm:prSet phldrT="[텍스트]"/>
      <dgm:spPr/>
      <dgm:t>
        <a:bodyPr/>
        <a:lstStyle/>
        <a:p>
          <a:pPr latinLnBrk="1"/>
          <a:r>
            <a:rPr lang="en-US" altLang="en-US" dirty="0" smtClean="0"/>
            <a:t> </a:t>
          </a:r>
          <a:r>
            <a:rPr lang="en-US" altLang="en-US" dirty="0" err="1" smtClean="0"/>
            <a:t>setSoundChangeMode</a:t>
          </a:r>
          <a:r>
            <a:rPr lang="en-US" altLang="en-US" dirty="0" smtClean="0"/>
            <a:t>(</a:t>
          </a:r>
          <a:r>
            <a:rPr lang="en-US" altLang="en-US" dirty="0" err="1" smtClean="0"/>
            <a:t>mPreSoundChangeState</a:t>
          </a:r>
          <a:r>
            <a:rPr lang="en-US" altLang="en-US" dirty="0" smtClean="0"/>
            <a:t>);</a:t>
          </a:r>
          <a:endParaRPr lang="ko-KR" altLang="en-US" dirty="0"/>
        </a:p>
      </dgm:t>
    </dgm:pt>
    <dgm:pt modelId="{B2106802-20C3-437C-A043-FCDD401DEE5C}" type="parTrans" cxnId="{A796BE2B-4AE3-4EA7-8044-DFC98DD8739C}">
      <dgm:prSet/>
      <dgm:spPr/>
      <dgm:t>
        <a:bodyPr/>
        <a:lstStyle/>
        <a:p>
          <a:pPr latinLnBrk="1"/>
          <a:endParaRPr lang="ko-KR" altLang="en-US"/>
        </a:p>
      </dgm:t>
    </dgm:pt>
    <dgm:pt modelId="{0A5385FF-454F-41C6-8124-08A5214A738E}" type="sibTrans" cxnId="{A796BE2B-4AE3-4EA7-8044-DFC98DD8739C}">
      <dgm:prSet/>
      <dgm:spPr/>
      <dgm:t>
        <a:bodyPr/>
        <a:lstStyle/>
        <a:p>
          <a:pPr latinLnBrk="1"/>
          <a:endParaRPr lang="ko-KR" altLang="en-US"/>
        </a:p>
      </dgm:t>
    </dgm:pt>
    <dgm:pt modelId="{DB97211C-20E3-456D-B3AC-42DEA62515F0}">
      <dgm:prSet phldrT="[텍스트]"/>
      <dgm:spPr/>
      <dgm:t>
        <a:bodyPr/>
        <a:lstStyle/>
        <a:p>
          <a:pPr latinLnBrk="1"/>
          <a:r>
            <a:rPr lang="en-US" altLang="en-US" dirty="0" err="1" smtClean="0"/>
            <a:t>SoundChangeNative.SoundDriverChange</a:t>
          </a:r>
          <a:r>
            <a:rPr lang="en-US" altLang="en-US" dirty="0" smtClean="0"/>
            <a:t>(mode);</a:t>
          </a:r>
          <a:endParaRPr lang="ko-KR" altLang="en-US" dirty="0"/>
        </a:p>
      </dgm:t>
    </dgm:pt>
    <dgm:pt modelId="{BFBBA2A2-420F-4081-ABCC-499095850113}" type="parTrans" cxnId="{2AC74645-9D2C-440D-97D0-41A587C6FB5A}">
      <dgm:prSet/>
      <dgm:spPr/>
      <dgm:t>
        <a:bodyPr/>
        <a:lstStyle/>
        <a:p>
          <a:pPr latinLnBrk="1"/>
          <a:endParaRPr lang="ko-KR" altLang="en-US"/>
        </a:p>
      </dgm:t>
    </dgm:pt>
    <dgm:pt modelId="{6332ED18-027E-4A7A-9EA1-D7AC81BB18BA}" type="sibTrans" cxnId="{2AC74645-9D2C-440D-97D0-41A587C6FB5A}">
      <dgm:prSet/>
      <dgm:spPr/>
      <dgm:t>
        <a:bodyPr/>
        <a:lstStyle/>
        <a:p>
          <a:pPr latinLnBrk="1"/>
          <a:endParaRPr lang="ko-KR" altLang="en-US"/>
        </a:p>
      </dgm:t>
    </dgm:pt>
    <dgm:pt modelId="{C5EE6594-DFC8-4F2B-982C-9662DE06FE95}">
      <dgm:prSet phldrT="[텍스트]"/>
      <dgm:spPr/>
      <dgm:t>
        <a:bodyPr/>
        <a:lstStyle/>
        <a:p>
          <a:pPr latinLnBrk="1"/>
          <a:r>
            <a:rPr lang="en-US" altLang="en-US" dirty="0" smtClean="0"/>
            <a:t>./frameworks/base/</a:t>
          </a:r>
          <a:r>
            <a:rPr lang="en-US" altLang="en-US" dirty="0" err="1" smtClean="0"/>
            <a:t>soundchange</a:t>
          </a:r>
          <a:r>
            <a:rPr lang="en-US" altLang="en-US" dirty="0" smtClean="0"/>
            <a:t>/java/android/</a:t>
          </a:r>
          <a:r>
            <a:rPr lang="en-US" altLang="en-US" dirty="0" err="1" smtClean="0"/>
            <a:t>util</a:t>
          </a:r>
          <a:r>
            <a:rPr lang="en-US" altLang="en-US" dirty="0" smtClean="0"/>
            <a:t>/</a:t>
          </a:r>
          <a:r>
            <a:rPr lang="en-US" altLang="en-US" dirty="0" err="1" smtClean="0"/>
            <a:t>soundchange</a:t>
          </a:r>
          <a:r>
            <a:rPr lang="en-US" altLang="en-US" dirty="0" smtClean="0"/>
            <a:t>/SoundChangeNative.java</a:t>
          </a:r>
          <a:endParaRPr lang="ko-KR" altLang="en-US" dirty="0"/>
        </a:p>
      </dgm:t>
    </dgm:pt>
    <dgm:pt modelId="{C9E47562-7459-487B-BEF9-56F0E5A979DB}" type="parTrans" cxnId="{76227B01-0330-49C4-AFC4-E8DE939A8158}">
      <dgm:prSet/>
      <dgm:spPr/>
      <dgm:t>
        <a:bodyPr/>
        <a:lstStyle/>
        <a:p>
          <a:pPr latinLnBrk="1"/>
          <a:endParaRPr lang="ko-KR" altLang="en-US"/>
        </a:p>
      </dgm:t>
    </dgm:pt>
    <dgm:pt modelId="{FBE9EFD1-389A-4AD9-B376-5D3B4EC57F6B}" type="sibTrans" cxnId="{76227B01-0330-49C4-AFC4-E8DE939A8158}">
      <dgm:prSet/>
      <dgm:spPr/>
      <dgm:t>
        <a:bodyPr/>
        <a:lstStyle/>
        <a:p>
          <a:pPr latinLnBrk="1"/>
          <a:endParaRPr lang="ko-KR" altLang="en-US"/>
        </a:p>
      </dgm:t>
    </dgm:pt>
    <dgm:pt modelId="{DB40445D-26D4-4DD8-AD43-7279F0C74A30}">
      <dgm:prSet phldrT="[텍스트]" custT="1"/>
      <dgm:spPr/>
      <dgm:t>
        <a:bodyPr/>
        <a:lstStyle/>
        <a:p>
          <a:endParaRPr lang="ko-KR" altLang="en-US" sz="1200" dirty="0" smtClean="0"/>
        </a:p>
        <a:p>
          <a:pPr latinLnBrk="1"/>
          <a:r>
            <a:rPr lang="en-US" altLang="en-US" sz="1200" dirty="0" smtClean="0"/>
            <a:t>public native static void </a:t>
          </a:r>
          <a:r>
            <a:rPr lang="en-US" altLang="en-US" sz="1200" dirty="0" err="1" smtClean="0"/>
            <a:t>SoundDriverChange</a:t>
          </a:r>
          <a:r>
            <a:rPr lang="en-US" altLang="en-US" sz="1200" dirty="0" smtClean="0"/>
            <a:t>(</a:t>
          </a:r>
          <a:r>
            <a:rPr lang="en-US" altLang="en-US" sz="1200" dirty="0" err="1" smtClean="0"/>
            <a:t>int</a:t>
          </a:r>
          <a:r>
            <a:rPr lang="en-US" altLang="en-US" sz="1200" dirty="0" smtClean="0"/>
            <a:t> mode);}</a:t>
          </a:r>
          <a:endParaRPr lang="ko-KR" altLang="en-US" sz="1200" dirty="0"/>
        </a:p>
      </dgm:t>
    </dgm:pt>
    <dgm:pt modelId="{693912FD-F808-4543-9054-7727DF18FF99}" type="parTrans" cxnId="{53529D2E-1680-4321-8F8C-032150415643}">
      <dgm:prSet/>
      <dgm:spPr/>
      <dgm:t>
        <a:bodyPr/>
        <a:lstStyle/>
        <a:p>
          <a:pPr latinLnBrk="1"/>
          <a:endParaRPr lang="ko-KR" altLang="en-US"/>
        </a:p>
      </dgm:t>
    </dgm:pt>
    <dgm:pt modelId="{6AED7AB6-1589-4C0D-8630-1828DD3386D9}" type="sibTrans" cxnId="{53529D2E-1680-4321-8F8C-032150415643}">
      <dgm:prSet/>
      <dgm:spPr/>
      <dgm:t>
        <a:bodyPr/>
        <a:lstStyle/>
        <a:p>
          <a:pPr latinLnBrk="1"/>
          <a:endParaRPr lang="ko-KR" altLang="en-US"/>
        </a:p>
      </dgm:t>
    </dgm:pt>
    <dgm:pt modelId="{9CC13A2F-F994-4ADC-AF86-1849687E41A7}" type="pres">
      <dgm:prSet presAssocID="{107B1B35-F4C9-4E40-A2A8-329A04C483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863905F-CC8B-466A-B50C-5CB41C99992D}" type="pres">
      <dgm:prSet presAssocID="{C5EE6594-DFC8-4F2B-982C-9662DE06FE95}" presName="boxAndChildren" presStyleCnt="0"/>
      <dgm:spPr/>
    </dgm:pt>
    <dgm:pt modelId="{2AB880D5-CAAF-46AE-979D-8F083980C033}" type="pres">
      <dgm:prSet presAssocID="{C5EE6594-DFC8-4F2B-982C-9662DE06FE95}" presName="parentTextBox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094496A4-28E2-4FB9-87E8-A7A5EFF2B2CD}" type="pres">
      <dgm:prSet presAssocID="{C5EE6594-DFC8-4F2B-982C-9662DE06FE95}" presName="entireBox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324158AA-1D74-4296-975A-66A83A3BF223}" type="pres">
      <dgm:prSet presAssocID="{C5EE6594-DFC8-4F2B-982C-9662DE06FE95}" presName="descendantBox" presStyleCnt="0"/>
      <dgm:spPr/>
    </dgm:pt>
    <dgm:pt modelId="{7D7C9926-D323-4C26-B2FD-D29D2A669BD0}" type="pres">
      <dgm:prSet presAssocID="{DB40445D-26D4-4DD8-AD43-7279F0C74A30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28D7EB5-2614-4E58-A4AD-C843281C32DC}" type="pres">
      <dgm:prSet presAssocID="{D2245897-CA55-434F-A7D6-BCC2B74566F7}" presName="sp" presStyleCnt="0"/>
      <dgm:spPr/>
    </dgm:pt>
    <dgm:pt modelId="{4C2830FA-ACF3-45DA-9448-28CD924980C9}" type="pres">
      <dgm:prSet presAssocID="{6C77E1AF-3278-4554-BBCB-31FC4AC0A7DA}" presName="arrowAndChildren" presStyleCnt="0"/>
      <dgm:spPr/>
    </dgm:pt>
    <dgm:pt modelId="{E15B6CC0-0407-46C7-8BDC-2CA2EE47D5A0}" type="pres">
      <dgm:prSet presAssocID="{6C77E1AF-3278-4554-BBCB-31FC4AC0A7DA}" presName="parentTextArrow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2E5EF28A-8BC6-4761-8262-8F328F9D8264}" type="pres">
      <dgm:prSet presAssocID="{6C77E1AF-3278-4554-BBCB-31FC4AC0A7DA}" presName="arrow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DD6E47A0-10B7-48BC-8817-E37BCD741A1F}" type="pres">
      <dgm:prSet presAssocID="{6C77E1AF-3278-4554-BBCB-31FC4AC0A7DA}" presName="descendantArrow" presStyleCnt="0"/>
      <dgm:spPr/>
    </dgm:pt>
    <dgm:pt modelId="{9ADF1D9A-12A7-4EC7-9FD3-D98F5A0CF296}" type="pres">
      <dgm:prSet presAssocID="{3AF3E01E-5EFC-4E22-9A57-9E04382EAF3A}" presName="childTextArrow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4011D1E-3291-4468-B40C-8C227005982D}" type="pres">
      <dgm:prSet presAssocID="{DB97211C-20E3-456D-B3AC-42DEA62515F0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4BC74D8-6BB2-4DBE-895F-47D065AFAB93}" type="pres">
      <dgm:prSet presAssocID="{81BD7B94-D622-495E-B495-24068DE50183}" presName="sp" presStyleCnt="0"/>
      <dgm:spPr/>
    </dgm:pt>
    <dgm:pt modelId="{72AC20B2-6301-43C2-9E68-D332E1F4B076}" type="pres">
      <dgm:prSet presAssocID="{44572039-E06D-41E7-BF95-268A421EC544}" presName="arrowAndChildren" presStyleCnt="0"/>
      <dgm:spPr/>
    </dgm:pt>
    <dgm:pt modelId="{9D834FCC-A815-4BB1-824C-7385C4B1C449}" type="pres">
      <dgm:prSet presAssocID="{44572039-E06D-41E7-BF95-268A421EC544}" presName="parentTextArrow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57CE7033-C24D-4CA7-816C-56436446B6D6}" type="pres">
      <dgm:prSet presAssocID="{44572039-E06D-41E7-BF95-268A421EC544}" presName="arrow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C965A37B-2F96-4985-A12E-4C4FC9BE0618}" type="pres">
      <dgm:prSet presAssocID="{44572039-E06D-41E7-BF95-268A421EC544}" presName="descendantArrow" presStyleCnt="0"/>
      <dgm:spPr/>
    </dgm:pt>
    <dgm:pt modelId="{6B8854DE-05FA-4C5D-B453-C5F235295FFD}" type="pres">
      <dgm:prSet presAssocID="{892B6A47-6326-40C3-BEEE-C3FC5FF9E227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69D6CD3-A3BE-472F-87D3-CCD0457C279F}" type="pres">
      <dgm:prSet presAssocID="{A263CCE2-A04A-4D28-879A-04766EBDAB6B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6227B01-0330-49C4-AFC4-E8DE939A8158}" srcId="{107B1B35-F4C9-4E40-A2A8-329A04C48315}" destId="{C5EE6594-DFC8-4F2B-982C-9662DE06FE95}" srcOrd="2" destOrd="0" parTransId="{C9E47562-7459-487B-BEF9-56F0E5A979DB}" sibTransId="{FBE9EFD1-389A-4AD9-B376-5D3B4EC57F6B}"/>
    <dgm:cxn modelId="{2AFCE410-AD55-493A-95ED-9CB633748C2B}" type="presOf" srcId="{6C77E1AF-3278-4554-BBCB-31FC4AC0A7DA}" destId="{2E5EF28A-8BC6-4761-8262-8F328F9D8264}" srcOrd="1" destOrd="0" presId="urn:microsoft.com/office/officeart/2005/8/layout/process4"/>
    <dgm:cxn modelId="{E31717C3-CFFC-4BBE-BF71-8A3BDC8EFC0F}" type="presOf" srcId="{A263CCE2-A04A-4D28-879A-04766EBDAB6B}" destId="{169D6CD3-A3BE-472F-87D3-CCD0457C279F}" srcOrd="0" destOrd="0" presId="urn:microsoft.com/office/officeart/2005/8/layout/process4"/>
    <dgm:cxn modelId="{7CA1BC57-87A5-4C92-AE3B-8FBAA562315F}" srcId="{44572039-E06D-41E7-BF95-268A421EC544}" destId="{892B6A47-6326-40C3-BEEE-C3FC5FF9E227}" srcOrd="0" destOrd="0" parTransId="{5AE344B7-B5F8-440A-A1EE-235B44F0B1A9}" sibTransId="{E62936BC-2126-43F8-B73B-9A68FD55C1A3}"/>
    <dgm:cxn modelId="{8AE8DF7A-A1A1-40AE-88AD-3AD0D05F779C}" type="presOf" srcId="{DB40445D-26D4-4DD8-AD43-7279F0C74A30}" destId="{7D7C9926-D323-4C26-B2FD-D29D2A669BD0}" srcOrd="0" destOrd="0" presId="urn:microsoft.com/office/officeart/2005/8/layout/process4"/>
    <dgm:cxn modelId="{309D1E58-6437-4B01-A339-65D71972A761}" type="presOf" srcId="{892B6A47-6326-40C3-BEEE-C3FC5FF9E227}" destId="{6B8854DE-05FA-4C5D-B453-C5F235295FFD}" srcOrd="0" destOrd="0" presId="urn:microsoft.com/office/officeart/2005/8/layout/process4"/>
    <dgm:cxn modelId="{75546768-34C6-4833-808F-531F1BB30BAD}" srcId="{107B1B35-F4C9-4E40-A2A8-329A04C48315}" destId="{6C77E1AF-3278-4554-BBCB-31FC4AC0A7DA}" srcOrd="1" destOrd="0" parTransId="{7CEF6EA4-6DF8-4010-979E-807F2FB4B080}" sibTransId="{D2245897-CA55-434F-A7D6-BCC2B74566F7}"/>
    <dgm:cxn modelId="{9334CC88-75B9-4F06-BC97-E383DAB996F8}" type="presOf" srcId="{C5EE6594-DFC8-4F2B-982C-9662DE06FE95}" destId="{094496A4-28E2-4FB9-87E8-A7A5EFF2B2CD}" srcOrd="1" destOrd="0" presId="urn:microsoft.com/office/officeart/2005/8/layout/process4"/>
    <dgm:cxn modelId="{07C69AFB-D653-4098-9B31-DB36501D06B5}" type="presOf" srcId="{44572039-E06D-41E7-BF95-268A421EC544}" destId="{57CE7033-C24D-4CA7-816C-56436446B6D6}" srcOrd="1" destOrd="0" presId="urn:microsoft.com/office/officeart/2005/8/layout/process4"/>
    <dgm:cxn modelId="{A796BE2B-4AE3-4EA7-8044-DFC98DD8739C}" srcId="{6C77E1AF-3278-4554-BBCB-31FC4AC0A7DA}" destId="{3AF3E01E-5EFC-4E22-9A57-9E04382EAF3A}" srcOrd="0" destOrd="0" parTransId="{B2106802-20C3-437C-A043-FCDD401DEE5C}" sibTransId="{0A5385FF-454F-41C6-8124-08A5214A738E}"/>
    <dgm:cxn modelId="{2AC74645-9D2C-440D-97D0-41A587C6FB5A}" srcId="{6C77E1AF-3278-4554-BBCB-31FC4AC0A7DA}" destId="{DB97211C-20E3-456D-B3AC-42DEA62515F0}" srcOrd="1" destOrd="0" parTransId="{BFBBA2A2-420F-4081-ABCC-499095850113}" sibTransId="{6332ED18-027E-4A7A-9EA1-D7AC81BB18BA}"/>
    <dgm:cxn modelId="{6F3B1C8E-C717-48D2-BC77-7F42F46AB9C9}" type="presOf" srcId="{107B1B35-F4C9-4E40-A2A8-329A04C48315}" destId="{9CC13A2F-F994-4ADC-AF86-1849687E41A7}" srcOrd="0" destOrd="0" presId="urn:microsoft.com/office/officeart/2005/8/layout/process4"/>
    <dgm:cxn modelId="{39C09D23-5507-4F6A-821E-8EFAC95119F8}" type="presOf" srcId="{44572039-E06D-41E7-BF95-268A421EC544}" destId="{9D834FCC-A815-4BB1-824C-7385C4B1C449}" srcOrd="0" destOrd="0" presId="urn:microsoft.com/office/officeart/2005/8/layout/process4"/>
    <dgm:cxn modelId="{30F765A3-A5A4-4B5B-B93B-40E2A99AA394}" srcId="{44572039-E06D-41E7-BF95-268A421EC544}" destId="{A263CCE2-A04A-4D28-879A-04766EBDAB6B}" srcOrd="1" destOrd="0" parTransId="{26FE3C8B-50F7-4B05-A468-189D91DFD059}" sibTransId="{22F38C13-219F-4552-AE42-A79D10CA9CEA}"/>
    <dgm:cxn modelId="{53529D2E-1680-4321-8F8C-032150415643}" srcId="{C5EE6594-DFC8-4F2B-982C-9662DE06FE95}" destId="{DB40445D-26D4-4DD8-AD43-7279F0C74A30}" srcOrd="0" destOrd="0" parTransId="{693912FD-F808-4543-9054-7727DF18FF99}" sibTransId="{6AED7AB6-1589-4C0D-8630-1828DD3386D9}"/>
    <dgm:cxn modelId="{AA1875B7-5222-4434-9524-41D98F814008}" srcId="{107B1B35-F4C9-4E40-A2A8-329A04C48315}" destId="{44572039-E06D-41E7-BF95-268A421EC544}" srcOrd="0" destOrd="0" parTransId="{62E86ABC-0D37-4953-9E0A-F9B90267DDEA}" sibTransId="{81BD7B94-D622-495E-B495-24068DE50183}"/>
    <dgm:cxn modelId="{1A8EB934-C5BF-4184-83D0-67F96F8C2B57}" type="presOf" srcId="{3AF3E01E-5EFC-4E22-9A57-9E04382EAF3A}" destId="{9ADF1D9A-12A7-4EC7-9FD3-D98F5A0CF296}" srcOrd="0" destOrd="0" presId="urn:microsoft.com/office/officeart/2005/8/layout/process4"/>
    <dgm:cxn modelId="{3E2E68AA-C82D-4BFE-A678-35236A90FAAC}" type="presOf" srcId="{6C77E1AF-3278-4554-BBCB-31FC4AC0A7DA}" destId="{E15B6CC0-0407-46C7-8BDC-2CA2EE47D5A0}" srcOrd="0" destOrd="0" presId="urn:microsoft.com/office/officeart/2005/8/layout/process4"/>
    <dgm:cxn modelId="{8A7F2091-5348-4391-9506-6CDF1D484731}" type="presOf" srcId="{DB97211C-20E3-456D-B3AC-42DEA62515F0}" destId="{04011D1E-3291-4468-B40C-8C227005982D}" srcOrd="0" destOrd="0" presId="urn:microsoft.com/office/officeart/2005/8/layout/process4"/>
    <dgm:cxn modelId="{AE984968-6C37-4552-8458-5534E7B1DF1D}" type="presOf" srcId="{C5EE6594-DFC8-4F2B-982C-9662DE06FE95}" destId="{2AB880D5-CAAF-46AE-979D-8F083980C033}" srcOrd="0" destOrd="0" presId="urn:microsoft.com/office/officeart/2005/8/layout/process4"/>
    <dgm:cxn modelId="{D12CA073-A000-47AF-BEA7-CA95590EE2C5}" type="presParOf" srcId="{9CC13A2F-F994-4ADC-AF86-1849687E41A7}" destId="{2863905F-CC8B-466A-B50C-5CB41C99992D}" srcOrd="0" destOrd="0" presId="urn:microsoft.com/office/officeart/2005/8/layout/process4"/>
    <dgm:cxn modelId="{11104DE6-B1B2-4836-B1D2-210FC7A2E1F4}" type="presParOf" srcId="{2863905F-CC8B-466A-B50C-5CB41C99992D}" destId="{2AB880D5-CAAF-46AE-979D-8F083980C033}" srcOrd="0" destOrd="0" presId="urn:microsoft.com/office/officeart/2005/8/layout/process4"/>
    <dgm:cxn modelId="{F1D7FB9B-23DC-4610-B17A-7453A88299D1}" type="presParOf" srcId="{2863905F-CC8B-466A-B50C-5CB41C99992D}" destId="{094496A4-28E2-4FB9-87E8-A7A5EFF2B2CD}" srcOrd="1" destOrd="0" presId="urn:microsoft.com/office/officeart/2005/8/layout/process4"/>
    <dgm:cxn modelId="{538B41EA-1E71-4321-90E2-B85AC39AD5C0}" type="presParOf" srcId="{2863905F-CC8B-466A-B50C-5CB41C99992D}" destId="{324158AA-1D74-4296-975A-66A83A3BF223}" srcOrd="2" destOrd="0" presId="urn:microsoft.com/office/officeart/2005/8/layout/process4"/>
    <dgm:cxn modelId="{B82FC756-F93D-469E-ADFB-0FC6326CD8C3}" type="presParOf" srcId="{324158AA-1D74-4296-975A-66A83A3BF223}" destId="{7D7C9926-D323-4C26-B2FD-D29D2A669BD0}" srcOrd="0" destOrd="0" presId="urn:microsoft.com/office/officeart/2005/8/layout/process4"/>
    <dgm:cxn modelId="{A6F469DC-8281-4D58-B64F-54B5000DBA1D}" type="presParOf" srcId="{9CC13A2F-F994-4ADC-AF86-1849687E41A7}" destId="{C28D7EB5-2614-4E58-A4AD-C843281C32DC}" srcOrd="1" destOrd="0" presId="urn:microsoft.com/office/officeart/2005/8/layout/process4"/>
    <dgm:cxn modelId="{979FD246-CE3A-45F5-8555-E5076A7D427E}" type="presParOf" srcId="{9CC13A2F-F994-4ADC-AF86-1849687E41A7}" destId="{4C2830FA-ACF3-45DA-9448-28CD924980C9}" srcOrd="2" destOrd="0" presId="urn:microsoft.com/office/officeart/2005/8/layout/process4"/>
    <dgm:cxn modelId="{5C85A187-EC48-48B8-BC3C-0DEE5001D1D4}" type="presParOf" srcId="{4C2830FA-ACF3-45DA-9448-28CD924980C9}" destId="{E15B6CC0-0407-46C7-8BDC-2CA2EE47D5A0}" srcOrd="0" destOrd="0" presId="urn:microsoft.com/office/officeart/2005/8/layout/process4"/>
    <dgm:cxn modelId="{AD022AA4-D136-4A66-8871-9DD810CB26F0}" type="presParOf" srcId="{4C2830FA-ACF3-45DA-9448-28CD924980C9}" destId="{2E5EF28A-8BC6-4761-8262-8F328F9D8264}" srcOrd="1" destOrd="0" presId="urn:microsoft.com/office/officeart/2005/8/layout/process4"/>
    <dgm:cxn modelId="{501EF997-2852-4C8E-BCBB-4251FB9975A3}" type="presParOf" srcId="{4C2830FA-ACF3-45DA-9448-28CD924980C9}" destId="{DD6E47A0-10B7-48BC-8817-E37BCD741A1F}" srcOrd="2" destOrd="0" presId="urn:microsoft.com/office/officeart/2005/8/layout/process4"/>
    <dgm:cxn modelId="{212135F9-2341-46AF-A43A-E00510980374}" type="presParOf" srcId="{DD6E47A0-10B7-48BC-8817-E37BCD741A1F}" destId="{9ADF1D9A-12A7-4EC7-9FD3-D98F5A0CF296}" srcOrd="0" destOrd="0" presId="urn:microsoft.com/office/officeart/2005/8/layout/process4"/>
    <dgm:cxn modelId="{521E193C-71B5-4B6E-8657-6D39588C4371}" type="presParOf" srcId="{DD6E47A0-10B7-48BC-8817-E37BCD741A1F}" destId="{04011D1E-3291-4468-B40C-8C227005982D}" srcOrd="1" destOrd="0" presId="urn:microsoft.com/office/officeart/2005/8/layout/process4"/>
    <dgm:cxn modelId="{69114AAE-7262-47DF-AACC-5879E2007773}" type="presParOf" srcId="{9CC13A2F-F994-4ADC-AF86-1849687E41A7}" destId="{C4BC74D8-6BB2-4DBE-895F-47D065AFAB93}" srcOrd="3" destOrd="0" presId="urn:microsoft.com/office/officeart/2005/8/layout/process4"/>
    <dgm:cxn modelId="{43B571A5-66BD-41E1-929A-EC656596091F}" type="presParOf" srcId="{9CC13A2F-F994-4ADC-AF86-1849687E41A7}" destId="{72AC20B2-6301-43C2-9E68-D332E1F4B076}" srcOrd="4" destOrd="0" presId="urn:microsoft.com/office/officeart/2005/8/layout/process4"/>
    <dgm:cxn modelId="{98FA39A6-930F-4F79-B3A2-396F5B5CFADB}" type="presParOf" srcId="{72AC20B2-6301-43C2-9E68-D332E1F4B076}" destId="{9D834FCC-A815-4BB1-824C-7385C4B1C449}" srcOrd="0" destOrd="0" presId="urn:microsoft.com/office/officeart/2005/8/layout/process4"/>
    <dgm:cxn modelId="{235FD2A3-CBF5-4E76-B8A1-0B73107A4179}" type="presParOf" srcId="{72AC20B2-6301-43C2-9E68-D332E1F4B076}" destId="{57CE7033-C24D-4CA7-816C-56436446B6D6}" srcOrd="1" destOrd="0" presId="urn:microsoft.com/office/officeart/2005/8/layout/process4"/>
    <dgm:cxn modelId="{9C7C4882-01A5-4601-B896-75A4CD9B8114}" type="presParOf" srcId="{72AC20B2-6301-43C2-9E68-D332E1F4B076}" destId="{C965A37B-2F96-4985-A12E-4C4FC9BE0618}" srcOrd="2" destOrd="0" presId="urn:microsoft.com/office/officeart/2005/8/layout/process4"/>
    <dgm:cxn modelId="{E8C9963B-C666-432E-802C-FA34B86B957E}" type="presParOf" srcId="{C965A37B-2F96-4985-A12E-4C4FC9BE0618}" destId="{6B8854DE-05FA-4C5D-B453-C5F235295FFD}" srcOrd="0" destOrd="0" presId="urn:microsoft.com/office/officeart/2005/8/layout/process4"/>
    <dgm:cxn modelId="{1ACACD77-6977-4653-8D50-08118570612F}" type="presParOf" srcId="{C965A37B-2F96-4985-A12E-4C4FC9BE0618}" destId="{169D6CD3-A3BE-472F-87D3-CCD0457C279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E071BF-74EE-4089-BE07-F06F1119C54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04A0BCFF-E6A2-4C50-88BE-28885EF1666F}">
      <dgm:prSet phldrT="[텍스트]"/>
      <dgm:spPr/>
      <dgm:t>
        <a:bodyPr/>
        <a:lstStyle/>
        <a:p>
          <a:pPr latinLnBrk="1"/>
          <a:r>
            <a:rPr lang="en-US" altLang="ko-KR" dirty="0" smtClean="0"/>
            <a:t>service</a:t>
          </a:r>
          <a:endParaRPr lang="ko-KR" altLang="en-US" dirty="0"/>
        </a:p>
      </dgm:t>
    </dgm:pt>
    <dgm:pt modelId="{EC1B862A-0595-48DF-8456-084D6006E0A5}" type="parTrans" cxnId="{9F76BDF1-34A1-4782-B5E9-F4E393333DF3}">
      <dgm:prSet/>
      <dgm:spPr/>
      <dgm:t>
        <a:bodyPr/>
        <a:lstStyle/>
        <a:p>
          <a:pPr latinLnBrk="1"/>
          <a:endParaRPr lang="ko-KR" altLang="en-US"/>
        </a:p>
      </dgm:t>
    </dgm:pt>
    <dgm:pt modelId="{95F04A5C-2279-4576-A0F5-C092DF8FD426}" type="sibTrans" cxnId="{9F76BDF1-34A1-4782-B5E9-F4E393333DF3}">
      <dgm:prSet/>
      <dgm:spPr/>
      <dgm:t>
        <a:bodyPr/>
        <a:lstStyle/>
        <a:p>
          <a:pPr latinLnBrk="1"/>
          <a:endParaRPr lang="ko-KR" altLang="en-US"/>
        </a:p>
      </dgm:t>
    </dgm:pt>
    <dgm:pt modelId="{70B39A8E-9DED-4390-9FCE-DF1B0595BC54}">
      <dgm:prSet phldrT="[텍스트]"/>
      <dgm:spPr/>
      <dgm:t>
        <a:bodyPr/>
        <a:lstStyle/>
        <a:p>
          <a:pPr latinLnBrk="1"/>
          <a:r>
            <a:rPr lang="en-US" altLang="en-US" dirty="0" smtClean="0"/>
            <a:t> </a:t>
          </a:r>
          <a:r>
            <a:rPr lang="en-US" altLang="en-US" dirty="0" err="1" smtClean="0"/>
            <a:t>SoundChangeNative.SoundDriverChange</a:t>
          </a:r>
          <a:r>
            <a:rPr lang="en-US" altLang="en-US" dirty="0" smtClean="0"/>
            <a:t>(mode);</a:t>
          </a:r>
          <a:endParaRPr lang="ko-KR" altLang="en-US" dirty="0"/>
        </a:p>
      </dgm:t>
    </dgm:pt>
    <dgm:pt modelId="{4A7A0341-D399-4678-AD15-1CCABBB65127}" type="parTrans" cxnId="{398EBBF1-A001-431F-9A82-6BAE29849B6C}">
      <dgm:prSet/>
      <dgm:spPr/>
      <dgm:t>
        <a:bodyPr/>
        <a:lstStyle/>
        <a:p>
          <a:pPr latinLnBrk="1"/>
          <a:endParaRPr lang="ko-KR" altLang="en-US"/>
        </a:p>
      </dgm:t>
    </dgm:pt>
    <dgm:pt modelId="{B68F9CCD-8B16-42A3-A106-56802ACE5A3B}" type="sibTrans" cxnId="{398EBBF1-A001-431F-9A82-6BAE29849B6C}">
      <dgm:prSet/>
      <dgm:spPr/>
      <dgm:t>
        <a:bodyPr/>
        <a:lstStyle/>
        <a:p>
          <a:pPr latinLnBrk="1"/>
          <a:endParaRPr lang="ko-KR" altLang="en-US"/>
        </a:p>
      </dgm:t>
    </dgm:pt>
    <dgm:pt modelId="{8D6F4121-E8F6-4A7E-A78C-E0D2B0EE1C4B}">
      <dgm:prSet phldrT="[텍스트]"/>
      <dgm:spPr/>
      <dgm:t>
        <a:bodyPr/>
        <a:lstStyle/>
        <a:p>
          <a:pPr latinLnBrk="1"/>
          <a:r>
            <a:rPr lang="en-US" altLang="en-US" dirty="0" smtClean="0"/>
            <a:t>./frameworks/base/services/java/com/android/server/SoundChangeService.java</a:t>
          </a:r>
          <a:endParaRPr lang="ko-KR" altLang="en-US" dirty="0"/>
        </a:p>
      </dgm:t>
    </dgm:pt>
    <dgm:pt modelId="{F7FCEC6B-0036-43BB-B1AA-D4ED4D144110}" type="parTrans" cxnId="{299BC262-F78C-499A-AF85-85E17A40B9DB}">
      <dgm:prSet/>
      <dgm:spPr/>
      <dgm:t>
        <a:bodyPr/>
        <a:lstStyle/>
        <a:p>
          <a:pPr latinLnBrk="1"/>
          <a:endParaRPr lang="ko-KR" altLang="en-US"/>
        </a:p>
      </dgm:t>
    </dgm:pt>
    <dgm:pt modelId="{0A68293B-052B-4473-9A50-4DD30E91FFCD}" type="sibTrans" cxnId="{299BC262-F78C-499A-AF85-85E17A40B9DB}">
      <dgm:prSet/>
      <dgm:spPr/>
      <dgm:t>
        <a:bodyPr/>
        <a:lstStyle/>
        <a:p>
          <a:pPr latinLnBrk="1"/>
          <a:endParaRPr lang="ko-KR" altLang="en-US"/>
        </a:p>
      </dgm:t>
    </dgm:pt>
    <dgm:pt modelId="{47E5B6C3-C0DE-47D1-9A8F-8955A45C23A6}">
      <dgm:prSet phldrT="[텍스트]"/>
      <dgm:spPr/>
      <dgm:t>
        <a:bodyPr/>
        <a:lstStyle/>
        <a:p>
          <a:pPr latinLnBrk="1"/>
          <a:r>
            <a:rPr lang="en-US" altLang="ko-KR" dirty="0" smtClean="0"/>
            <a:t>JNI</a:t>
          </a:r>
          <a:endParaRPr lang="ko-KR" altLang="en-US" dirty="0"/>
        </a:p>
      </dgm:t>
    </dgm:pt>
    <dgm:pt modelId="{50A6A61F-B367-4F5C-8CD8-B6D15EDD589C}" type="parTrans" cxnId="{3B29B010-5837-46AD-85F5-D0470E758E7B}">
      <dgm:prSet/>
      <dgm:spPr/>
      <dgm:t>
        <a:bodyPr/>
        <a:lstStyle/>
        <a:p>
          <a:pPr latinLnBrk="1"/>
          <a:endParaRPr lang="ko-KR" altLang="en-US"/>
        </a:p>
      </dgm:t>
    </dgm:pt>
    <dgm:pt modelId="{69F3C987-21B2-4137-B805-8E0943B7F829}" type="sibTrans" cxnId="{3B29B010-5837-46AD-85F5-D0470E758E7B}">
      <dgm:prSet/>
      <dgm:spPr/>
      <dgm:t>
        <a:bodyPr/>
        <a:lstStyle/>
        <a:p>
          <a:pPr latinLnBrk="1"/>
          <a:endParaRPr lang="ko-KR" altLang="en-US"/>
        </a:p>
      </dgm:t>
    </dgm:pt>
    <dgm:pt modelId="{AA7CB6AD-DA65-4125-B726-DF9C62B61B28}">
      <dgm:prSet phldrT="[텍스트]"/>
      <dgm:spPr/>
      <dgm:t>
        <a:bodyPr/>
        <a:lstStyle/>
        <a:p>
          <a:pPr latinLnBrk="1"/>
          <a:r>
            <a:rPr lang="en-US" altLang="en-US" dirty="0" smtClean="0"/>
            <a:t>public native static void </a:t>
          </a:r>
          <a:r>
            <a:rPr lang="en-US" altLang="en-US" dirty="0" err="1" smtClean="0"/>
            <a:t>SoundDriverChange</a:t>
          </a:r>
          <a:r>
            <a:rPr lang="en-US" altLang="en-US" dirty="0" smtClean="0"/>
            <a:t>(</a:t>
          </a:r>
          <a:r>
            <a:rPr lang="en-US" altLang="en-US" dirty="0" err="1" smtClean="0"/>
            <a:t>int</a:t>
          </a:r>
          <a:r>
            <a:rPr lang="en-US" altLang="en-US" dirty="0" smtClean="0"/>
            <a:t> mode);</a:t>
          </a:r>
          <a:endParaRPr lang="ko-KR" altLang="en-US" dirty="0"/>
        </a:p>
      </dgm:t>
    </dgm:pt>
    <dgm:pt modelId="{C9E211EC-FABF-4A1F-856D-B46540C39740}" type="parTrans" cxnId="{2B9E8B65-1532-48AF-874C-D63FAAFFB534}">
      <dgm:prSet/>
      <dgm:spPr/>
      <dgm:t>
        <a:bodyPr/>
        <a:lstStyle/>
        <a:p>
          <a:pPr latinLnBrk="1"/>
          <a:endParaRPr lang="ko-KR" altLang="en-US"/>
        </a:p>
      </dgm:t>
    </dgm:pt>
    <dgm:pt modelId="{01F3B2F0-3823-416F-A3E1-527FE54ED82A}" type="sibTrans" cxnId="{2B9E8B65-1532-48AF-874C-D63FAAFFB534}">
      <dgm:prSet/>
      <dgm:spPr/>
      <dgm:t>
        <a:bodyPr/>
        <a:lstStyle/>
        <a:p>
          <a:pPr latinLnBrk="1"/>
          <a:endParaRPr lang="ko-KR" altLang="en-US"/>
        </a:p>
      </dgm:t>
    </dgm:pt>
    <dgm:pt modelId="{2869926A-39B9-486C-8D78-F6136DA40297}">
      <dgm:prSet phldrT="[텍스트]"/>
      <dgm:spPr/>
      <dgm:t>
        <a:bodyPr/>
        <a:lstStyle/>
        <a:p>
          <a:pPr latinLnBrk="1"/>
          <a:r>
            <a:rPr lang="en-US" altLang="en-US" dirty="0" smtClean="0"/>
            <a:t>./frameworks/base/</a:t>
          </a:r>
          <a:r>
            <a:rPr lang="en-US" altLang="en-US" dirty="0" err="1" smtClean="0"/>
            <a:t>soundchange</a:t>
          </a:r>
          <a:r>
            <a:rPr lang="en-US" altLang="en-US" dirty="0" smtClean="0"/>
            <a:t>/java/android/</a:t>
          </a:r>
          <a:r>
            <a:rPr lang="en-US" altLang="en-US" dirty="0" err="1" smtClean="0"/>
            <a:t>util</a:t>
          </a:r>
          <a:r>
            <a:rPr lang="en-US" altLang="en-US" dirty="0" smtClean="0"/>
            <a:t>/</a:t>
          </a:r>
          <a:r>
            <a:rPr lang="en-US" altLang="en-US" dirty="0" err="1" smtClean="0"/>
            <a:t>soundchange</a:t>
          </a:r>
          <a:r>
            <a:rPr lang="en-US" altLang="en-US" dirty="0" smtClean="0"/>
            <a:t>/SoundChangeNative.java</a:t>
          </a:r>
          <a:endParaRPr lang="ko-KR" altLang="en-US" dirty="0"/>
        </a:p>
      </dgm:t>
    </dgm:pt>
    <dgm:pt modelId="{54695B1B-D3A7-4A22-9819-0B39D0F9857F}" type="parTrans" cxnId="{E019DC1A-6820-4A63-8B73-7E2E530378DD}">
      <dgm:prSet/>
      <dgm:spPr/>
      <dgm:t>
        <a:bodyPr/>
        <a:lstStyle/>
        <a:p>
          <a:pPr latinLnBrk="1"/>
          <a:endParaRPr lang="ko-KR" altLang="en-US"/>
        </a:p>
      </dgm:t>
    </dgm:pt>
    <dgm:pt modelId="{DB328DE3-EE44-452B-890E-7CBC6D34CE1D}" type="sibTrans" cxnId="{E019DC1A-6820-4A63-8B73-7E2E530378DD}">
      <dgm:prSet/>
      <dgm:spPr/>
      <dgm:t>
        <a:bodyPr/>
        <a:lstStyle/>
        <a:p>
          <a:pPr latinLnBrk="1"/>
          <a:endParaRPr lang="ko-KR" altLang="en-US"/>
        </a:p>
      </dgm:t>
    </dgm:pt>
    <dgm:pt modelId="{DBB6FE5E-867F-485A-AB17-C752CA01DDCA}">
      <dgm:prSet phldrT="[텍스트]"/>
      <dgm:spPr/>
      <dgm:t>
        <a:bodyPr/>
        <a:lstStyle/>
        <a:p>
          <a:pPr latinLnBrk="1"/>
          <a:r>
            <a:rPr lang="en-US" altLang="ko-KR" dirty="0" smtClean="0"/>
            <a:t>JNI</a:t>
          </a:r>
          <a:endParaRPr lang="ko-KR" altLang="en-US" dirty="0"/>
        </a:p>
      </dgm:t>
    </dgm:pt>
    <dgm:pt modelId="{EE199C93-7BC2-4BFA-A5FF-810480374674}" type="parTrans" cxnId="{6FBA27A3-4462-4CF1-AA23-89D139445054}">
      <dgm:prSet/>
      <dgm:spPr/>
      <dgm:t>
        <a:bodyPr/>
        <a:lstStyle/>
        <a:p>
          <a:pPr latinLnBrk="1"/>
          <a:endParaRPr lang="ko-KR" altLang="en-US"/>
        </a:p>
      </dgm:t>
    </dgm:pt>
    <dgm:pt modelId="{EDE759B1-38C1-471E-9F28-C95A2BAE2FB2}" type="sibTrans" cxnId="{6FBA27A3-4462-4CF1-AA23-89D139445054}">
      <dgm:prSet/>
      <dgm:spPr/>
      <dgm:t>
        <a:bodyPr/>
        <a:lstStyle/>
        <a:p>
          <a:pPr latinLnBrk="1"/>
          <a:endParaRPr lang="ko-KR" altLang="en-US"/>
        </a:p>
      </dgm:t>
    </dgm:pt>
    <dgm:pt modelId="{CC5DFF21-2B62-4358-AEA6-22158542290D}">
      <dgm:prSet phldrT="[텍스트]"/>
      <dgm:spPr/>
      <dgm:t>
        <a:bodyPr/>
        <a:lstStyle/>
        <a:p>
          <a:pPr latinLnBrk="1"/>
          <a:r>
            <a:rPr lang="en-US" altLang="en-US" dirty="0" smtClean="0"/>
            <a:t>{ "</a:t>
          </a:r>
          <a:r>
            <a:rPr lang="en-US" altLang="en-US" dirty="0" err="1" smtClean="0"/>
            <a:t>SoundDriverChange</a:t>
          </a:r>
          <a:r>
            <a:rPr lang="en-US" altLang="en-US" dirty="0" smtClean="0"/>
            <a:t>", "(I)V", (void*)</a:t>
          </a:r>
          <a:r>
            <a:rPr lang="en-US" altLang="en-US" dirty="0" err="1" smtClean="0"/>
            <a:t>android_util_soundchange_SoundChangeManager</a:t>
          </a:r>
          <a:r>
            <a:rPr lang="en-US" altLang="en-US" dirty="0" smtClean="0"/>
            <a:t> },</a:t>
          </a:r>
          <a:endParaRPr lang="ko-KR" altLang="en-US" dirty="0"/>
        </a:p>
      </dgm:t>
    </dgm:pt>
    <dgm:pt modelId="{30318D56-C049-432E-B1AC-3AD898DB0C7E}" type="parTrans" cxnId="{F333CE3B-5145-459E-B647-BA9845BA3CFF}">
      <dgm:prSet/>
      <dgm:spPr/>
      <dgm:t>
        <a:bodyPr/>
        <a:lstStyle/>
        <a:p>
          <a:pPr latinLnBrk="1"/>
          <a:endParaRPr lang="ko-KR" altLang="en-US"/>
        </a:p>
      </dgm:t>
    </dgm:pt>
    <dgm:pt modelId="{0CBC9784-032E-4641-8B5E-BAFCC6495A31}" type="sibTrans" cxnId="{F333CE3B-5145-459E-B647-BA9845BA3CFF}">
      <dgm:prSet/>
      <dgm:spPr/>
      <dgm:t>
        <a:bodyPr/>
        <a:lstStyle/>
        <a:p>
          <a:pPr latinLnBrk="1"/>
          <a:endParaRPr lang="ko-KR" altLang="en-US"/>
        </a:p>
      </dgm:t>
    </dgm:pt>
    <dgm:pt modelId="{A7DA5782-714E-4657-AEFE-73F556B1E3D0}">
      <dgm:prSet phldrT="[텍스트]"/>
      <dgm:spPr/>
      <dgm:t>
        <a:bodyPr/>
        <a:lstStyle/>
        <a:p>
          <a:pPr latinLnBrk="1"/>
          <a:r>
            <a:rPr lang="en-US" altLang="en-US" dirty="0" smtClean="0"/>
            <a:t>./frameworks/base/core/</a:t>
          </a:r>
          <a:r>
            <a:rPr lang="en-US" altLang="en-US" dirty="0" err="1" smtClean="0"/>
            <a:t>jni</a:t>
          </a:r>
          <a:r>
            <a:rPr lang="en-US" altLang="en-US" dirty="0" smtClean="0"/>
            <a:t>/android_util_soundchange.cpp</a:t>
          </a:r>
          <a:endParaRPr lang="ko-KR" altLang="en-US" dirty="0"/>
        </a:p>
      </dgm:t>
    </dgm:pt>
    <dgm:pt modelId="{3A9A774F-891C-4720-A282-4173E87E1577}" type="parTrans" cxnId="{D8ABAF05-CFF3-49E6-8B07-B2756D771C4B}">
      <dgm:prSet/>
      <dgm:spPr/>
      <dgm:t>
        <a:bodyPr/>
        <a:lstStyle/>
        <a:p>
          <a:pPr latinLnBrk="1"/>
          <a:endParaRPr lang="ko-KR" altLang="en-US"/>
        </a:p>
      </dgm:t>
    </dgm:pt>
    <dgm:pt modelId="{E735F7F4-68D6-4B8C-A2FD-AE6BAD52E87F}" type="sibTrans" cxnId="{D8ABAF05-CFF3-49E6-8B07-B2756D771C4B}">
      <dgm:prSet/>
      <dgm:spPr/>
      <dgm:t>
        <a:bodyPr/>
        <a:lstStyle/>
        <a:p>
          <a:pPr latinLnBrk="1"/>
          <a:endParaRPr lang="ko-KR" altLang="en-US"/>
        </a:p>
      </dgm:t>
    </dgm:pt>
    <dgm:pt modelId="{6F5346BE-F7FA-4DAC-A8ED-45E9738B95DE}" type="pres">
      <dgm:prSet presAssocID="{34E071BF-74EE-4089-BE07-F06F1119C54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705D311-2240-42AD-AB15-E4077398AF2F}" type="pres">
      <dgm:prSet presAssocID="{04A0BCFF-E6A2-4C50-88BE-28885EF1666F}" presName="composite" presStyleCnt="0"/>
      <dgm:spPr/>
    </dgm:pt>
    <dgm:pt modelId="{CAC10E1E-BA63-402D-ACBE-F12958474E5E}" type="pres">
      <dgm:prSet presAssocID="{04A0BCFF-E6A2-4C50-88BE-28885EF1666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E39972D-D6FD-40A8-A7D8-640FFE461405}" type="pres">
      <dgm:prSet presAssocID="{04A0BCFF-E6A2-4C50-88BE-28885EF1666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500DCE6-69F1-4DD2-BE5B-98567E4F1933}" type="pres">
      <dgm:prSet presAssocID="{95F04A5C-2279-4576-A0F5-C092DF8FD426}" presName="sp" presStyleCnt="0"/>
      <dgm:spPr/>
    </dgm:pt>
    <dgm:pt modelId="{CD2F4C4C-E2C9-4E2C-B534-4759143ED6D4}" type="pres">
      <dgm:prSet presAssocID="{47E5B6C3-C0DE-47D1-9A8F-8955A45C23A6}" presName="composite" presStyleCnt="0"/>
      <dgm:spPr/>
    </dgm:pt>
    <dgm:pt modelId="{CC4A7842-88F0-4F90-A58E-AEBE24DFC57F}" type="pres">
      <dgm:prSet presAssocID="{47E5B6C3-C0DE-47D1-9A8F-8955A45C23A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1D0CB92-ED2B-4803-8056-15442954499B}" type="pres">
      <dgm:prSet presAssocID="{47E5B6C3-C0DE-47D1-9A8F-8955A45C23A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89A74E3-4B43-4B44-96B2-3CF741A90E61}" type="pres">
      <dgm:prSet presAssocID="{69F3C987-21B2-4137-B805-8E0943B7F829}" presName="sp" presStyleCnt="0"/>
      <dgm:spPr/>
    </dgm:pt>
    <dgm:pt modelId="{1E7EBB48-126D-4E87-B231-63B85AA614D4}" type="pres">
      <dgm:prSet presAssocID="{DBB6FE5E-867F-485A-AB17-C752CA01DDCA}" presName="composite" presStyleCnt="0"/>
      <dgm:spPr/>
    </dgm:pt>
    <dgm:pt modelId="{CC35741F-251A-40F3-B633-88042B0DCCA0}" type="pres">
      <dgm:prSet presAssocID="{DBB6FE5E-867F-485A-AB17-C752CA01DDC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EC70D52-F5A8-4790-A7F2-98D20EAFD0B3}" type="pres">
      <dgm:prSet presAssocID="{DBB6FE5E-867F-485A-AB17-C752CA01DDC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925F70C-D2D5-4132-998E-2107D5077DB3}" type="presOf" srcId="{70B39A8E-9DED-4390-9FCE-DF1B0595BC54}" destId="{1E39972D-D6FD-40A8-A7D8-640FFE461405}" srcOrd="0" destOrd="0" presId="urn:microsoft.com/office/officeart/2005/8/layout/chevron2"/>
    <dgm:cxn modelId="{398EBBF1-A001-431F-9A82-6BAE29849B6C}" srcId="{04A0BCFF-E6A2-4C50-88BE-28885EF1666F}" destId="{70B39A8E-9DED-4390-9FCE-DF1B0595BC54}" srcOrd="0" destOrd="0" parTransId="{4A7A0341-D399-4678-AD15-1CCABBB65127}" sibTransId="{B68F9CCD-8B16-42A3-A106-56802ACE5A3B}"/>
    <dgm:cxn modelId="{4B242F6A-D81D-4D8E-9697-6D3B00AFCE3C}" type="presOf" srcId="{04A0BCFF-E6A2-4C50-88BE-28885EF1666F}" destId="{CAC10E1E-BA63-402D-ACBE-F12958474E5E}" srcOrd="0" destOrd="0" presId="urn:microsoft.com/office/officeart/2005/8/layout/chevron2"/>
    <dgm:cxn modelId="{15B56055-1F56-4220-B6F4-3F9DD96902C9}" type="presOf" srcId="{2869926A-39B9-486C-8D78-F6136DA40297}" destId="{61D0CB92-ED2B-4803-8056-15442954499B}" srcOrd="0" destOrd="1" presId="urn:microsoft.com/office/officeart/2005/8/layout/chevron2"/>
    <dgm:cxn modelId="{D8ABAF05-CFF3-49E6-8B07-B2756D771C4B}" srcId="{DBB6FE5E-867F-485A-AB17-C752CA01DDCA}" destId="{A7DA5782-714E-4657-AEFE-73F556B1E3D0}" srcOrd="1" destOrd="0" parTransId="{3A9A774F-891C-4720-A282-4173E87E1577}" sibTransId="{E735F7F4-68D6-4B8C-A2FD-AE6BAD52E87F}"/>
    <dgm:cxn modelId="{A488E7D2-ACCC-4CE9-A1A8-64E93E27A887}" type="presOf" srcId="{A7DA5782-714E-4657-AEFE-73F556B1E3D0}" destId="{9EC70D52-F5A8-4790-A7F2-98D20EAFD0B3}" srcOrd="0" destOrd="1" presId="urn:microsoft.com/office/officeart/2005/8/layout/chevron2"/>
    <dgm:cxn modelId="{3B29B010-5837-46AD-85F5-D0470E758E7B}" srcId="{34E071BF-74EE-4089-BE07-F06F1119C544}" destId="{47E5B6C3-C0DE-47D1-9A8F-8955A45C23A6}" srcOrd="1" destOrd="0" parTransId="{50A6A61F-B367-4F5C-8CD8-B6D15EDD589C}" sibTransId="{69F3C987-21B2-4137-B805-8E0943B7F829}"/>
    <dgm:cxn modelId="{9AC6A36A-65B3-4F87-93E4-914F44CD39AB}" type="presOf" srcId="{AA7CB6AD-DA65-4125-B726-DF9C62B61B28}" destId="{61D0CB92-ED2B-4803-8056-15442954499B}" srcOrd="0" destOrd="0" presId="urn:microsoft.com/office/officeart/2005/8/layout/chevron2"/>
    <dgm:cxn modelId="{511F53F6-3830-4712-9C7B-18F2F3643880}" type="presOf" srcId="{8D6F4121-E8F6-4A7E-A78C-E0D2B0EE1C4B}" destId="{1E39972D-D6FD-40A8-A7D8-640FFE461405}" srcOrd="0" destOrd="1" presId="urn:microsoft.com/office/officeart/2005/8/layout/chevron2"/>
    <dgm:cxn modelId="{6FBA27A3-4462-4CF1-AA23-89D139445054}" srcId="{34E071BF-74EE-4089-BE07-F06F1119C544}" destId="{DBB6FE5E-867F-485A-AB17-C752CA01DDCA}" srcOrd="2" destOrd="0" parTransId="{EE199C93-7BC2-4BFA-A5FF-810480374674}" sibTransId="{EDE759B1-38C1-471E-9F28-C95A2BAE2FB2}"/>
    <dgm:cxn modelId="{2B9E8B65-1532-48AF-874C-D63FAAFFB534}" srcId="{47E5B6C3-C0DE-47D1-9A8F-8955A45C23A6}" destId="{AA7CB6AD-DA65-4125-B726-DF9C62B61B28}" srcOrd="0" destOrd="0" parTransId="{C9E211EC-FABF-4A1F-856D-B46540C39740}" sibTransId="{01F3B2F0-3823-416F-A3E1-527FE54ED82A}"/>
    <dgm:cxn modelId="{F3036B37-E185-42B3-A01F-8D538EA07C06}" type="presOf" srcId="{34E071BF-74EE-4089-BE07-F06F1119C544}" destId="{6F5346BE-F7FA-4DAC-A8ED-45E9738B95DE}" srcOrd="0" destOrd="0" presId="urn:microsoft.com/office/officeart/2005/8/layout/chevron2"/>
    <dgm:cxn modelId="{E019DC1A-6820-4A63-8B73-7E2E530378DD}" srcId="{47E5B6C3-C0DE-47D1-9A8F-8955A45C23A6}" destId="{2869926A-39B9-486C-8D78-F6136DA40297}" srcOrd="1" destOrd="0" parTransId="{54695B1B-D3A7-4A22-9819-0B39D0F9857F}" sibTransId="{DB328DE3-EE44-452B-890E-7CBC6D34CE1D}"/>
    <dgm:cxn modelId="{9E5ABE5A-CBEA-45E2-9AA4-113D808E7641}" type="presOf" srcId="{47E5B6C3-C0DE-47D1-9A8F-8955A45C23A6}" destId="{CC4A7842-88F0-4F90-A58E-AEBE24DFC57F}" srcOrd="0" destOrd="0" presId="urn:microsoft.com/office/officeart/2005/8/layout/chevron2"/>
    <dgm:cxn modelId="{77822932-FED8-4A47-850C-53534A0DA717}" type="presOf" srcId="{DBB6FE5E-867F-485A-AB17-C752CA01DDCA}" destId="{CC35741F-251A-40F3-B633-88042B0DCCA0}" srcOrd="0" destOrd="0" presId="urn:microsoft.com/office/officeart/2005/8/layout/chevron2"/>
    <dgm:cxn modelId="{299BC262-F78C-499A-AF85-85E17A40B9DB}" srcId="{04A0BCFF-E6A2-4C50-88BE-28885EF1666F}" destId="{8D6F4121-E8F6-4A7E-A78C-E0D2B0EE1C4B}" srcOrd="1" destOrd="0" parTransId="{F7FCEC6B-0036-43BB-B1AA-D4ED4D144110}" sibTransId="{0A68293B-052B-4473-9A50-4DD30E91FFCD}"/>
    <dgm:cxn modelId="{9F76BDF1-34A1-4782-B5E9-F4E393333DF3}" srcId="{34E071BF-74EE-4089-BE07-F06F1119C544}" destId="{04A0BCFF-E6A2-4C50-88BE-28885EF1666F}" srcOrd="0" destOrd="0" parTransId="{EC1B862A-0595-48DF-8456-084D6006E0A5}" sibTransId="{95F04A5C-2279-4576-A0F5-C092DF8FD426}"/>
    <dgm:cxn modelId="{F333CE3B-5145-459E-B647-BA9845BA3CFF}" srcId="{DBB6FE5E-867F-485A-AB17-C752CA01DDCA}" destId="{CC5DFF21-2B62-4358-AEA6-22158542290D}" srcOrd="0" destOrd="0" parTransId="{30318D56-C049-432E-B1AC-3AD898DB0C7E}" sibTransId="{0CBC9784-032E-4641-8B5E-BAFCC6495A31}"/>
    <dgm:cxn modelId="{476216F1-93F8-4FF4-91FE-ACB1BE1F808B}" type="presOf" srcId="{CC5DFF21-2B62-4358-AEA6-22158542290D}" destId="{9EC70D52-F5A8-4790-A7F2-98D20EAFD0B3}" srcOrd="0" destOrd="0" presId="urn:microsoft.com/office/officeart/2005/8/layout/chevron2"/>
    <dgm:cxn modelId="{C3A37A23-9BDE-4087-9B2D-BC4E6CC85B93}" type="presParOf" srcId="{6F5346BE-F7FA-4DAC-A8ED-45E9738B95DE}" destId="{B705D311-2240-42AD-AB15-E4077398AF2F}" srcOrd="0" destOrd="0" presId="urn:microsoft.com/office/officeart/2005/8/layout/chevron2"/>
    <dgm:cxn modelId="{6E9109CF-E653-4BF4-97CB-175003307806}" type="presParOf" srcId="{B705D311-2240-42AD-AB15-E4077398AF2F}" destId="{CAC10E1E-BA63-402D-ACBE-F12958474E5E}" srcOrd="0" destOrd="0" presId="urn:microsoft.com/office/officeart/2005/8/layout/chevron2"/>
    <dgm:cxn modelId="{606305FD-C9B8-47BD-873D-0337C65E85B7}" type="presParOf" srcId="{B705D311-2240-42AD-AB15-E4077398AF2F}" destId="{1E39972D-D6FD-40A8-A7D8-640FFE461405}" srcOrd="1" destOrd="0" presId="urn:microsoft.com/office/officeart/2005/8/layout/chevron2"/>
    <dgm:cxn modelId="{90D50743-794B-412C-B313-55D6CD4F4381}" type="presParOf" srcId="{6F5346BE-F7FA-4DAC-A8ED-45E9738B95DE}" destId="{E500DCE6-69F1-4DD2-BE5B-98567E4F1933}" srcOrd="1" destOrd="0" presId="urn:microsoft.com/office/officeart/2005/8/layout/chevron2"/>
    <dgm:cxn modelId="{5C6C71C7-03C9-416C-9CCC-9537CE96E46E}" type="presParOf" srcId="{6F5346BE-F7FA-4DAC-A8ED-45E9738B95DE}" destId="{CD2F4C4C-E2C9-4E2C-B534-4759143ED6D4}" srcOrd="2" destOrd="0" presId="urn:microsoft.com/office/officeart/2005/8/layout/chevron2"/>
    <dgm:cxn modelId="{9460EBB1-34F2-4311-9B93-20865E52E8EE}" type="presParOf" srcId="{CD2F4C4C-E2C9-4E2C-B534-4759143ED6D4}" destId="{CC4A7842-88F0-4F90-A58E-AEBE24DFC57F}" srcOrd="0" destOrd="0" presId="urn:microsoft.com/office/officeart/2005/8/layout/chevron2"/>
    <dgm:cxn modelId="{D2D9C7BB-9A62-4E0B-A9A0-E32DF5835B93}" type="presParOf" srcId="{CD2F4C4C-E2C9-4E2C-B534-4759143ED6D4}" destId="{61D0CB92-ED2B-4803-8056-15442954499B}" srcOrd="1" destOrd="0" presId="urn:microsoft.com/office/officeart/2005/8/layout/chevron2"/>
    <dgm:cxn modelId="{26D217EF-3FF8-4C9F-8AAE-E4968BCA8935}" type="presParOf" srcId="{6F5346BE-F7FA-4DAC-A8ED-45E9738B95DE}" destId="{689A74E3-4B43-4B44-96B2-3CF741A90E61}" srcOrd="3" destOrd="0" presId="urn:microsoft.com/office/officeart/2005/8/layout/chevron2"/>
    <dgm:cxn modelId="{6F818FAD-9DB4-4B10-9926-1AB913B87B64}" type="presParOf" srcId="{6F5346BE-F7FA-4DAC-A8ED-45E9738B95DE}" destId="{1E7EBB48-126D-4E87-B231-63B85AA614D4}" srcOrd="4" destOrd="0" presId="urn:microsoft.com/office/officeart/2005/8/layout/chevron2"/>
    <dgm:cxn modelId="{14283164-AD47-40E0-8773-A435D02AF27C}" type="presParOf" srcId="{1E7EBB48-126D-4E87-B231-63B85AA614D4}" destId="{CC35741F-251A-40F3-B633-88042B0DCCA0}" srcOrd="0" destOrd="0" presId="urn:microsoft.com/office/officeart/2005/8/layout/chevron2"/>
    <dgm:cxn modelId="{4D1F975C-83C5-499E-A4E7-1E259A8781CC}" type="presParOf" srcId="{1E7EBB48-126D-4E87-B231-63B85AA614D4}" destId="{9EC70D52-F5A8-4790-A7F2-98D20EAFD0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255AEC-0AE4-4936-A32A-3A1F1F5D221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F94E90F-7248-4351-BAE0-BC902AF2CEC3}">
      <dgm:prSet phldrT="[텍스트]" custT="1"/>
      <dgm:spPr/>
      <dgm:t>
        <a:bodyPr/>
        <a:lstStyle/>
        <a:p>
          <a:r>
            <a:rPr lang="en-US" altLang="en-US" sz="1400" dirty="0" err="1" smtClean="0"/>
            <a:t>int</a:t>
          </a:r>
          <a:r>
            <a:rPr lang="en-US" altLang="en-US" sz="1400" dirty="0" smtClean="0"/>
            <a:t> </a:t>
          </a:r>
          <a:r>
            <a:rPr lang="en-US" altLang="en-US" sz="1400" dirty="0" err="1" smtClean="0"/>
            <a:t>register_android_util_soundchange_SoundChangeManager</a:t>
          </a:r>
          <a:r>
            <a:rPr lang="en-US" altLang="en-US" sz="1400" dirty="0" smtClean="0"/>
            <a:t>(</a:t>
          </a:r>
          <a:r>
            <a:rPr lang="en-US" altLang="en-US" sz="1400" dirty="0" err="1" smtClean="0"/>
            <a:t>JNIEnv</a:t>
          </a:r>
          <a:r>
            <a:rPr lang="en-US" altLang="en-US" sz="1400" dirty="0" smtClean="0"/>
            <a:t>* </a:t>
          </a:r>
          <a:r>
            <a:rPr lang="en-US" altLang="en-US" sz="1400" dirty="0" err="1" smtClean="0"/>
            <a:t>env</a:t>
          </a:r>
          <a:r>
            <a:rPr lang="en-US" altLang="en-US" sz="1400" dirty="0" smtClean="0"/>
            <a:t>)</a:t>
          </a:r>
          <a:endParaRPr lang="ko-KR" altLang="en-US" sz="1400" dirty="0" smtClean="0"/>
        </a:p>
        <a:p>
          <a:pPr latinLnBrk="1"/>
          <a:r>
            <a:rPr lang="en-US" altLang="en-US" sz="1400" dirty="0" smtClean="0"/>
            <a:t>{</a:t>
          </a:r>
          <a:endParaRPr lang="ko-KR" altLang="en-US" sz="1400" dirty="0" smtClean="0"/>
        </a:p>
        <a:p>
          <a:pPr latinLnBrk="1"/>
          <a:r>
            <a:rPr lang="en-US" altLang="en-US" sz="1400" dirty="0" smtClean="0"/>
            <a:t>    return </a:t>
          </a:r>
          <a:r>
            <a:rPr lang="en-US" altLang="en-US" sz="1400" dirty="0" err="1" smtClean="0"/>
            <a:t>AndroidRuntime</a:t>
          </a:r>
          <a:r>
            <a:rPr lang="en-US" altLang="en-US" sz="1400" dirty="0" smtClean="0"/>
            <a:t>::</a:t>
          </a:r>
          <a:r>
            <a:rPr lang="en-US" altLang="en-US" sz="1400" dirty="0" err="1" smtClean="0"/>
            <a:t>registerNativeMethods</a:t>
          </a:r>
          <a:r>
            <a:rPr lang="en-US" altLang="en-US" sz="1400" dirty="0" smtClean="0"/>
            <a:t>(</a:t>
          </a:r>
          <a:r>
            <a:rPr lang="en-US" altLang="en-US" sz="1400" dirty="0" err="1" smtClean="0"/>
            <a:t>env</a:t>
          </a:r>
          <a:r>
            <a:rPr lang="en-US" altLang="en-US" sz="1400" dirty="0" smtClean="0"/>
            <a:t>,</a:t>
          </a:r>
          <a:endParaRPr lang="ko-KR" altLang="en-US" sz="1400" dirty="0" smtClean="0"/>
        </a:p>
        <a:p>
          <a:pPr latinLnBrk="1"/>
          <a:r>
            <a:rPr lang="en-US" altLang="en-US" sz="1400" dirty="0" smtClean="0"/>
            <a:t>            "android/</a:t>
          </a:r>
          <a:r>
            <a:rPr lang="en-US" altLang="en-US" sz="1400" dirty="0" err="1" smtClean="0"/>
            <a:t>util</a:t>
          </a:r>
          <a:r>
            <a:rPr lang="en-US" altLang="en-US" sz="1400" dirty="0" smtClean="0"/>
            <a:t>/</a:t>
          </a:r>
          <a:r>
            <a:rPr lang="en-US" altLang="en-US" sz="1400" dirty="0" err="1" smtClean="0"/>
            <a:t>soundchange</a:t>
          </a:r>
          <a:r>
            <a:rPr lang="en-US" altLang="en-US" sz="1400" dirty="0" smtClean="0"/>
            <a:t>/</a:t>
          </a:r>
          <a:r>
            <a:rPr lang="en-US" altLang="en-US" sz="1400" dirty="0" err="1" smtClean="0"/>
            <a:t>SoundChangeNative</a:t>
          </a:r>
          <a:r>
            <a:rPr lang="en-US" altLang="en-US" sz="1400" dirty="0" smtClean="0"/>
            <a:t>", </a:t>
          </a:r>
          <a:r>
            <a:rPr lang="en-US" altLang="en-US" sz="1400" dirty="0" err="1" smtClean="0"/>
            <a:t>g_methods</a:t>
          </a:r>
          <a:r>
            <a:rPr lang="en-US" altLang="en-US" sz="1400" dirty="0" smtClean="0"/>
            <a:t>, NELEM(</a:t>
          </a:r>
          <a:r>
            <a:rPr lang="en-US" altLang="en-US" sz="1400" dirty="0" err="1" smtClean="0"/>
            <a:t>g_methods</a:t>
          </a:r>
          <a:r>
            <a:rPr lang="en-US" altLang="en-US" sz="1400" dirty="0" smtClean="0"/>
            <a:t>));</a:t>
          </a:r>
          <a:endParaRPr lang="ko-KR" altLang="en-US" sz="1400" dirty="0" smtClean="0"/>
        </a:p>
        <a:p>
          <a:pPr latinLnBrk="1"/>
          <a:r>
            <a:rPr lang="en-US" altLang="en-US" sz="1400" dirty="0" smtClean="0"/>
            <a:t>}</a:t>
          </a:r>
          <a:endParaRPr lang="ko-KR" altLang="en-US" sz="1400" dirty="0" smtClean="0"/>
        </a:p>
        <a:p>
          <a:pPr latinLnBrk="1"/>
          <a:endParaRPr lang="ko-KR" altLang="en-US" sz="1400" dirty="0"/>
        </a:p>
      </dgm:t>
    </dgm:pt>
    <dgm:pt modelId="{B632618A-96C8-4EA5-A378-5D949962D677}" type="parTrans" cxnId="{D19E00D6-7CBE-4EF5-8661-72F79CF60DFC}">
      <dgm:prSet/>
      <dgm:spPr/>
      <dgm:t>
        <a:bodyPr/>
        <a:lstStyle/>
        <a:p>
          <a:pPr latinLnBrk="1"/>
          <a:endParaRPr lang="ko-KR" altLang="en-US"/>
        </a:p>
      </dgm:t>
    </dgm:pt>
    <dgm:pt modelId="{6A843EE9-4F9F-448E-AF3D-2FD24DF63940}" type="sibTrans" cxnId="{D19E00D6-7CBE-4EF5-8661-72F79CF60DFC}">
      <dgm:prSet/>
      <dgm:spPr/>
      <dgm:t>
        <a:bodyPr/>
        <a:lstStyle/>
        <a:p>
          <a:pPr latinLnBrk="1"/>
          <a:endParaRPr lang="ko-KR" altLang="en-US"/>
        </a:p>
      </dgm:t>
    </dgm:pt>
    <dgm:pt modelId="{28731651-CDCA-4D61-B620-AC8F647AF648}">
      <dgm:prSet phldrT="[텍스트]"/>
      <dgm:spPr/>
      <dgm:t>
        <a:bodyPr/>
        <a:lstStyle/>
        <a:p>
          <a:r>
            <a:rPr lang="en-US" altLang="en-US" dirty="0" smtClean="0"/>
            <a:t>public class </a:t>
          </a:r>
          <a:r>
            <a:rPr lang="en-US" altLang="en-US" dirty="0" err="1" smtClean="0"/>
            <a:t>SoundChangeNative</a:t>
          </a:r>
          <a:r>
            <a:rPr lang="en-US" altLang="en-US" dirty="0" smtClean="0"/>
            <a:t> {</a:t>
          </a:r>
          <a:endParaRPr lang="ko-KR" altLang="en-US" dirty="0" smtClean="0"/>
        </a:p>
        <a:p>
          <a:pPr latinLnBrk="1"/>
          <a:r>
            <a:rPr lang="en-US" altLang="en-US" dirty="0" smtClean="0"/>
            <a:t>public native static void </a:t>
          </a:r>
          <a:r>
            <a:rPr lang="en-US" altLang="en-US" dirty="0" err="1" smtClean="0"/>
            <a:t>SoundDriverChange</a:t>
          </a:r>
          <a:r>
            <a:rPr lang="en-US" altLang="en-US" dirty="0" smtClean="0"/>
            <a:t>(</a:t>
          </a:r>
          <a:r>
            <a:rPr lang="en-US" altLang="en-US" dirty="0" err="1" smtClean="0"/>
            <a:t>int</a:t>
          </a:r>
          <a:r>
            <a:rPr lang="en-US" altLang="en-US" dirty="0" smtClean="0"/>
            <a:t> mode);</a:t>
          </a:r>
          <a:endParaRPr lang="ko-KR" altLang="en-US" dirty="0" smtClean="0"/>
        </a:p>
        <a:p>
          <a:pPr latinLnBrk="1"/>
          <a:r>
            <a:rPr lang="en-US" altLang="en-US" dirty="0" smtClean="0"/>
            <a:t>}./frameworks/base/</a:t>
          </a:r>
          <a:r>
            <a:rPr lang="en-US" altLang="en-US" dirty="0" err="1" smtClean="0"/>
            <a:t>soundchange</a:t>
          </a:r>
          <a:r>
            <a:rPr lang="en-US" altLang="en-US" dirty="0" smtClean="0"/>
            <a:t>/java/android/</a:t>
          </a:r>
          <a:r>
            <a:rPr lang="en-US" altLang="en-US" dirty="0" err="1" smtClean="0"/>
            <a:t>util</a:t>
          </a:r>
          <a:r>
            <a:rPr lang="en-US" altLang="en-US" dirty="0" smtClean="0"/>
            <a:t>/</a:t>
          </a:r>
          <a:r>
            <a:rPr lang="en-US" altLang="en-US" dirty="0" err="1" smtClean="0"/>
            <a:t>soundchange</a:t>
          </a:r>
          <a:r>
            <a:rPr lang="en-US" altLang="en-US" dirty="0" smtClean="0"/>
            <a:t>/SoundChangeNative.java</a:t>
          </a:r>
          <a:endParaRPr lang="ko-KR" altLang="en-US" dirty="0"/>
        </a:p>
      </dgm:t>
    </dgm:pt>
    <dgm:pt modelId="{1DD335C0-6F41-4F29-99A1-C2411659402D}" type="parTrans" cxnId="{8E03BA29-E0BA-4679-816C-F5E6664C415D}">
      <dgm:prSet/>
      <dgm:spPr/>
      <dgm:t>
        <a:bodyPr/>
        <a:lstStyle/>
        <a:p>
          <a:pPr latinLnBrk="1"/>
          <a:endParaRPr lang="ko-KR" altLang="en-US"/>
        </a:p>
      </dgm:t>
    </dgm:pt>
    <dgm:pt modelId="{A4CAF21E-7435-49FE-8E1E-9933798C698A}" type="sibTrans" cxnId="{8E03BA29-E0BA-4679-816C-F5E6664C415D}">
      <dgm:prSet/>
      <dgm:spPr/>
      <dgm:t>
        <a:bodyPr/>
        <a:lstStyle/>
        <a:p>
          <a:pPr latinLnBrk="1"/>
          <a:endParaRPr lang="ko-KR" altLang="en-US"/>
        </a:p>
      </dgm:t>
    </dgm:pt>
    <dgm:pt modelId="{4A52F65F-4E46-46EA-8C78-910A53DAA508}">
      <dgm:prSet phldrT="[텍스트]"/>
      <dgm:spPr/>
      <dgm:t>
        <a:bodyPr/>
        <a:lstStyle/>
        <a:p>
          <a:r>
            <a:rPr lang="en-US" altLang="en-US" dirty="0" smtClean="0"/>
            <a:t>static </a:t>
          </a:r>
          <a:r>
            <a:rPr lang="en-US" altLang="en-US" dirty="0" err="1" smtClean="0"/>
            <a:t>JNINativeMethod</a:t>
          </a:r>
          <a:r>
            <a:rPr lang="en-US" altLang="en-US" dirty="0" smtClean="0"/>
            <a:t> </a:t>
          </a:r>
          <a:r>
            <a:rPr lang="en-US" altLang="en-US" dirty="0" err="1" smtClean="0"/>
            <a:t>g_methods</a:t>
          </a:r>
          <a:r>
            <a:rPr lang="en-US" altLang="en-US" dirty="0" smtClean="0"/>
            <a:t>[] = {</a:t>
          </a:r>
          <a:endParaRPr lang="ko-KR" altLang="en-US" dirty="0" smtClean="0"/>
        </a:p>
        <a:p>
          <a:pPr latinLnBrk="1"/>
          <a:r>
            <a:rPr lang="en-US" altLang="en-US" dirty="0" smtClean="0"/>
            <a:t>    { "</a:t>
          </a:r>
          <a:r>
            <a:rPr lang="en-US" altLang="en-US" dirty="0" err="1" smtClean="0"/>
            <a:t>SoundDriverChange</a:t>
          </a:r>
          <a:r>
            <a:rPr lang="en-US" altLang="en-US" dirty="0" smtClean="0"/>
            <a:t>", "(I)V", (void*)</a:t>
          </a:r>
          <a:r>
            <a:rPr lang="en-US" altLang="en-US" dirty="0" err="1" smtClean="0"/>
            <a:t>android_util_soundchange_SoundChangeManager</a:t>
          </a:r>
          <a:r>
            <a:rPr lang="en-US" altLang="en-US" dirty="0" smtClean="0"/>
            <a:t> },</a:t>
          </a:r>
          <a:endParaRPr lang="ko-KR" altLang="en-US" dirty="0" smtClean="0"/>
        </a:p>
        <a:p>
          <a:pPr latinLnBrk="1"/>
          <a:r>
            <a:rPr lang="en-US" altLang="en-US" dirty="0" smtClean="0"/>
            <a:t>};</a:t>
          </a:r>
          <a:endParaRPr lang="ko-KR" altLang="en-US" dirty="0"/>
        </a:p>
      </dgm:t>
    </dgm:pt>
    <dgm:pt modelId="{A9616DDD-29B7-4717-A773-B78939C4A35C}" type="parTrans" cxnId="{CA691F84-1EBA-4F51-B81C-FF14A0BF4E59}">
      <dgm:prSet/>
      <dgm:spPr/>
      <dgm:t>
        <a:bodyPr/>
        <a:lstStyle/>
        <a:p>
          <a:pPr latinLnBrk="1"/>
          <a:endParaRPr lang="ko-KR" altLang="en-US"/>
        </a:p>
      </dgm:t>
    </dgm:pt>
    <dgm:pt modelId="{EC4E8B57-4D9E-4B89-9290-EC63D1FF9E1E}" type="sibTrans" cxnId="{CA691F84-1EBA-4F51-B81C-FF14A0BF4E59}">
      <dgm:prSet/>
      <dgm:spPr/>
      <dgm:t>
        <a:bodyPr/>
        <a:lstStyle/>
        <a:p>
          <a:pPr latinLnBrk="1"/>
          <a:endParaRPr lang="ko-KR" altLang="en-US"/>
        </a:p>
      </dgm:t>
    </dgm:pt>
    <dgm:pt modelId="{A2EAD42D-D827-4929-817F-BC2BA1097EB9}" type="pres">
      <dgm:prSet presAssocID="{0C255AEC-0AE4-4936-A32A-3A1F1F5D22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1DADA92-4AD2-4173-9E13-F8E1CDF60974}" type="pres">
      <dgm:prSet presAssocID="{3F94E90F-7248-4351-BAE0-BC902AF2CEC3}" presName="root" presStyleCnt="0"/>
      <dgm:spPr/>
    </dgm:pt>
    <dgm:pt modelId="{EAC7F791-E5B2-42A3-A4AD-F10CABC4D1F5}" type="pres">
      <dgm:prSet presAssocID="{3F94E90F-7248-4351-BAE0-BC902AF2CEC3}" presName="rootComposite" presStyleCnt="0"/>
      <dgm:spPr/>
    </dgm:pt>
    <dgm:pt modelId="{DC1A10F4-4EB7-4E0D-9B4A-178B10555BE2}" type="pres">
      <dgm:prSet presAssocID="{3F94E90F-7248-4351-BAE0-BC902AF2CEC3}" presName="rootText" presStyleLbl="node1" presStyleIdx="0" presStyleCnt="1" custScaleX="357895"/>
      <dgm:spPr/>
      <dgm:t>
        <a:bodyPr/>
        <a:lstStyle/>
        <a:p>
          <a:pPr latinLnBrk="1"/>
          <a:endParaRPr lang="ko-KR" altLang="en-US"/>
        </a:p>
      </dgm:t>
    </dgm:pt>
    <dgm:pt modelId="{036F3C36-B600-45BA-B6A0-923BCB088A19}" type="pres">
      <dgm:prSet presAssocID="{3F94E90F-7248-4351-BAE0-BC902AF2CEC3}" presName="rootConnector" presStyleLbl="node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07D26E42-2BFC-4E60-BFBD-739B64FA6547}" type="pres">
      <dgm:prSet presAssocID="{3F94E90F-7248-4351-BAE0-BC902AF2CEC3}" presName="childShape" presStyleCnt="0"/>
      <dgm:spPr/>
    </dgm:pt>
    <dgm:pt modelId="{E6EC9045-738D-4501-A376-1423C7942384}" type="pres">
      <dgm:prSet presAssocID="{1DD335C0-6F41-4F29-99A1-C2411659402D}" presName="Name13" presStyleLbl="parChTrans1D2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AE044498-ACC7-4B56-8EAB-123D5E92B247}" type="pres">
      <dgm:prSet presAssocID="{28731651-CDCA-4D61-B620-AC8F647AF648}" presName="childText" presStyleLbl="bgAcc1" presStyleIdx="0" presStyleCnt="2" custScaleX="37795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632634A-1800-4FEE-B852-D14613F9DD6E}" type="pres">
      <dgm:prSet presAssocID="{A9616DDD-29B7-4717-A773-B78939C4A35C}" presName="Name13" presStyleLbl="parChTrans1D2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BA7112EA-0DE2-41D8-93D5-7A3FF027DF82}" type="pres">
      <dgm:prSet presAssocID="{4A52F65F-4E46-46EA-8C78-910A53DAA508}" presName="childText" presStyleLbl="bgAcc1" presStyleIdx="1" presStyleCnt="2" custScaleX="37337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A691F84-1EBA-4F51-B81C-FF14A0BF4E59}" srcId="{3F94E90F-7248-4351-BAE0-BC902AF2CEC3}" destId="{4A52F65F-4E46-46EA-8C78-910A53DAA508}" srcOrd="1" destOrd="0" parTransId="{A9616DDD-29B7-4717-A773-B78939C4A35C}" sibTransId="{EC4E8B57-4D9E-4B89-9290-EC63D1FF9E1E}"/>
    <dgm:cxn modelId="{A49D6A91-0ECA-45D0-A195-9CF079D24C1D}" type="presOf" srcId="{3F94E90F-7248-4351-BAE0-BC902AF2CEC3}" destId="{DC1A10F4-4EB7-4E0D-9B4A-178B10555BE2}" srcOrd="0" destOrd="0" presId="urn:microsoft.com/office/officeart/2005/8/layout/hierarchy3"/>
    <dgm:cxn modelId="{F5C05B95-334D-4636-A7FD-6A4D84CA0C18}" type="presOf" srcId="{4A52F65F-4E46-46EA-8C78-910A53DAA508}" destId="{BA7112EA-0DE2-41D8-93D5-7A3FF027DF82}" srcOrd="0" destOrd="0" presId="urn:microsoft.com/office/officeart/2005/8/layout/hierarchy3"/>
    <dgm:cxn modelId="{EE97A532-C83E-4984-8650-D6F3F7255B43}" type="presOf" srcId="{A9616DDD-29B7-4717-A773-B78939C4A35C}" destId="{F632634A-1800-4FEE-B852-D14613F9DD6E}" srcOrd="0" destOrd="0" presId="urn:microsoft.com/office/officeart/2005/8/layout/hierarchy3"/>
    <dgm:cxn modelId="{BF889FFE-1FA6-4408-B481-F52585D83456}" type="presOf" srcId="{3F94E90F-7248-4351-BAE0-BC902AF2CEC3}" destId="{036F3C36-B600-45BA-B6A0-923BCB088A19}" srcOrd="1" destOrd="0" presId="urn:microsoft.com/office/officeart/2005/8/layout/hierarchy3"/>
    <dgm:cxn modelId="{560705E7-5BBC-445F-8BEA-080F8A56DF49}" type="presOf" srcId="{0C255AEC-0AE4-4936-A32A-3A1F1F5D2216}" destId="{A2EAD42D-D827-4929-817F-BC2BA1097EB9}" srcOrd="0" destOrd="0" presId="urn:microsoft.com/office/officeart/2005/8/layout/hierarchy3"/>
    <dgm:cxn modelId="{D19E00D6-7CBE-4EF5-8661-72F79CF60DFC}" srcId="{0C255AEC-0AE4-4936-A32A-3A1F1F5D2216}" destId="{3F94E90F-7248-4351-BAE0-BC902AF2CEC3}" srcOrd="0" destOrd="0" parTransId="{B632618A-96C8-4EA5-A378-5D949962D677}" sibTransId="{6A843EE9-4F9F-448E-AF3D-2FD24DF63940}"/>
    <dgm:cxn modelId="{F3350A4F-BA97-44BC-8D18-64BB42E62CF2}" type="presOf" srcId="{28731651-CDCA-4D61-B620-AC8F647AF648}" destId="{AE044498-ACC7-4B56-8EAB-123D5E92B247}" srcOrd="0" destOrd="0" presId="urn:microsoft.com/office/officeart/2005/8/layout/hierarchy3"/>
    <dgm:cxn modelId="{6391C72B-A56D-45A7-947A-D110E737E504}" type="presOf" srcId="{1DD335C0-6F41-4F29-99A1-C2411659402D}" destId="{E6EC9045-738D-4501-A376-1423C7942384}" srcOrd="0" destOrd="0" presId="urn:microsoft.com/office/officeart/2005/8/layout/hierarchy3"/>
    <dgm:cxn modelId="{8E03BA29-E0BA-4679-816C-F5E6664C415D}" srcId="{3F94E90F-7248-4351-BAE0-BC902AF2CEC3}" destId="{28731651-CDCA-4D61-B620-AC8F647AF648}" srcOrd="0" destOrd="0" parTransId="{1DD335C0-6F41-4F29-99A1-C2411659402D}" sibTransId="{A4CAF21E-7435-49FE-8E1E-9933798C698A}"/>
    <dgm:cxn modelId="{4174A70D-32A6-495B-AB4D-B8C1962D3C3D}" type="presParOf" srcId="{A2EAD42D-D827-4929-817F-BC2BA1097EB9}" destId="{E1DADA92-4AD2-4173-9E13-F8E1CDF60974}" srcOrd="0" destOrd="0" presId="urn:microsoft.com/office/officeart/2005/8/layout/hierarchy3"/>
    <dgm:cxn modelId="{796DEBB9-1929-48D7-881E-EEA0C6D6736C}" type="presParOf" srcId="{E1DADA92-4AD2-4173-9E13-F8E1CDF60974}" destId="{EAC7F791-E5B2-42A3-A4AD-F10CABC4D1F5}" srcOrd="0" destOrd="0" presId="urn:microsoft.com/office/officeart/2005/8/layout/hierarchy3"/>
    <dgm:cxn modelId="{181F0A15-9679-4C2F-B05A-D9A8AC8D0D09}" type="presParOf" srcId="{EAC7F791-E5B2-42A3-A4AD-F10CABC4D1F5}" destId="{DC1A10F4-4EB7-4E0D-9B4A-178B10555BE2}" srcOrd="0" destOrd="0" presId="urn:microsoft.com/office/officeart/2005/8/layout/hierarchy3"/>
    <dgm:cxn modelId="{D1562430-AA89-46B8-8BDC-49D23F61B436}" type="presParOf" srcId="{EAC7F791-E5B2-42A3-A4AD-F10CABC4D1F5}" destId="{036F3C36-B600-45BA-B6A0-923BCB088A19}" srcOrd="1" destOrd="0" presId="urn:microsoft.com/office/officeart/2005/8/layout/hierarchy3"/>
    <dgm:cxn modelId="{463D77B0-A00A-40EE-BCF7-FA71D83ABD88}" type="presParOf" srcId="{E1DADA92-4AD2-4173-9E13-F8E1CDF60974}" destId="{07D26E42-2BFC-4E60-BFBD-739B64FA6547}" srcOrd="1" destOrd="0" presId="urn:microsoft.com/office/officeart/2005/8/layout/hierarchy3"/>
    <dgm:cxn modelId="{DF3EE259-4B6B-4460-8E79-AAA09771E3A0}" type="presParOf" srcId="{07D26E42-2BFC-4E60-BFBD-739B64FA6547}" destId="{E6EC9045-738D-4501-A376-1423C7942384}" srcOrd="0" destOrd="0" presId="urn:microsoft.com/office/officeart/2005/8/layout/hierarchy3"/>
    <dgm:cxn modelId="{122EBB60-AC25-4113-8404-D012FB46BC1E}" type="presParOf" srcId="{07D26E42-2BFC-4E60-BFBD-739B64FA6547}" destId="{AE044498-ACC7-4B56-8EAB-123D5E92B247}" srcOrd="1" destOrd="0" presId="urn:microsoft.com/office/officeart/2005/8/layout/hierarchy3"/>
    <dgm:cxn modelId="{BD99870E-9FD2-43F2-AB17-CD514176B596}" type="presParOf" srcId="{07D26E42-2BFC-4E60-BFBD-739B64FA6547}" destId="{F632634A-1800-4FEE-B852-D14613F9DD6E}" srcOrd="2" destOrd="0" presId="urn:microsoft.com/office/officeart/2005/8/layout/hierarchy3"/>
    <dgm:cxn modelId="{AEAA26FB-3750-46B0-A0B6-B7D2F402EF4C}" type="presParOf" srcId="{07D26E42-2BFC-4E60-BFBD-739B64FA6547}" destId="{BA7112EA-0DE2-41D8-93D5-7A3FF027DF8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5B4BAA-2DEA-4AE4-A5B3-74AF32A22C4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32C4D18-B4BE-41B6-87BD-54C2AE922DDD}">
      <dgm:prSet phldrT="[텍스트]"/>
      <dgm:spPr/>
      <dgm:t>
        <a:bodyPr/>
        <a:lstStyle/>
        <a:p>
          <a:r>
            <a:rPr lang="en-US" altLang="en-US" dirty="0" err="1" smtClean="0"/>
            <a:t>android_util_soundchange_SoundChangeManager</a:t>
          </a:r>
          <a:r>
            <a:rPr lang="en-US" altLang="en-US" dirty="0" smtClean="0"/>
            <a:t>()</a:t>
          </a:r>
        </a:p>
        <a:p>
          <a:r>
            <a:rPr lang="en-US" altLang="en-US" dirty="0" smtClean="0"/>
            <a:t>{::</a:t>
          </a:r>
          <a:r>
            <a:rPr lang="en-US" altLang="en-US" dirty="0" err="1" smtClean="0"/>
            <a:t>sound_change_service</a:t>
          </a:r>
          <a:r>
            <a:rPr lang="en-US" altLang="en-US" dirty="0" smtClean="0"/>
            <a:t>(mode);}</a:t>
          </a:r>
        </a:p>
        <a:p>
          <a:r>
            <a:rPr lang="en-US" altLang="en-US" dirty="0" smtClean="0"/>
            <a:t>./frameworks/base/core/</a:t>
          </a:r>
          <a:r>
            <a:rPr lang="en-US" altLang="en-US" dirty="0" err="1" smtClean="0"/>
            <a:t>jni</a:t>
          </a:r>
          <a:r>
            <a:rPr lang="en-US" altLang="en-US" dirty="0" smtClean="0"/>
            <a:t>/android_util_soundchange.cpp</a:t>
          </a:r>
          <a:endParaRPr lang="ko-KR" altLang="en-US" dirty="0"/>
        </a:p>
      </dgm:t>
    </dgm:pt>
    <dgm:pt modelId="{56FE92A4-9123-48A0-BD48-49BE005DE8DE}" type="parTrans" cxnId="{35F47C8C-59A7-44DB-8367-267A5EE25939}">
      <dgm:prSet/>
      <dgm:spPr/>
      <dgm:t>
        <a:bodyPr/>
        <a:lstStyle/>
        <a:p>
          <a:pPr latinLnBrk="1"/>
          <a:endParaRPr lang="ko-KR" altLang="en-US"/>
        </a:p>
      </dgm:t>
    </dgm:pt>
    <dgm:pt modelId="{A33996E2-2137-4C17-9667-C7108344AC75}" type="sibTrans" cxnId="{35F47C8C-59A7-44DB-8367-267A5EE25939}">
      <dgm:prSet/>
      <dgm:spPr/>
      <dgm:t>
        <a:bodyPr/>
        <a:lstStyle/>
        <a:p>
          <a:pPr latinLnBrk="1"/>
          <a:endParaRPr lang="ko-KR" altLang="en-US"/>
        </a:p>
      </dgm:t>
    </dgm:pt>
    <dgm:pt modelId="{150AB4B9-394C-41A0-A402-861C6661AD6F}">
      <dgm:prSet phldrT="[텍스트]"/>
      <dgm:spPr/>
      <dgm:t>
        <a:bodyPr/>
        <a:lstStyle/>
        <a:p>
          <a:pPr latinLnBrk="1"/>
          <a:r>
            <a:rPr lang="en-US" altLang="en-US" dirty="0" err="1" smtClean="0"/>
            <a:t>int</a:t>
          </a:r>
          <a:r>
            <a:rPr lang="en-US" altLang="en-US" dirty="0" smtClean="0"/>
            <a:t> </a:t>
          </a:r>
          <a:r>
            <a:rPr lang="en-US" altLang="en-US" dirty="0" err="1" smtClean="0"/>
            <a:t>sound_change_service</a:t>
          </a:r>
          <a:r>
            <a:rPr lang="en-US" altLang="en-US" dirty="0" smtClean="0"/>
            <a:t>(</a:t>
          </a:r>
          <a:r>
            <a:rPr lang="en-US" altLang="en-US" dirty="0" err="1" smtClean="0"/>
            <a:t>int</a:t>
          </a:r>
          <a:r>
            <a:rPr lang="en-US" altLang="en-US" dirty="0" smtClean="0"/>
            <a:t> mode)</a:t>
          </a:r>
        </a:p>
        <a:p>
          <a:r>
            <a:rPr lang="en-US" altLang="en-US" dirty="0" smtClean="0"/>
            <a:t> hardware/</a:t>
          </a:r>
          <a:r>
            <a:rPr lang="en-US" altLang="en-US" dirty="0" err="1" smtClean="0"/>
            <a:t>libhardware_legacy</a:t>
          </a:r>
          <a:r>
            <a:rPr lang="en-US" altLang="en-US" dirty="0" smtClean="0"/>
            <a:t>/</a:t>
          </a:r>
          <a:r>
            <a:rPr lang="en-US" altLang="en-US" dirty="0" err="1" smtClean="0"/>
            <a:t>soundchange</a:t>
          </a:r>
          <a:r>
            <a:rPr lang="en-US" altLang="en-US" dirty="0" smtClean="0"/>
            <a:t>/</a:t>
          </a:r>
          <a:r>
            <a:rPr lang="en-US" altLang="en-US" dirty="0" err="1" smtClean="0"/>
            <a:t>soundchange.c</a:t>
          </a:r>
          <a:endParaRPr lang="ko-KR" altLang="en-US" dirty="0"/>
        </a:p>
      </dgm:t>
    </dgm:pt>
    <dgm:pt modelId="{ADD2CFC8-D51F-4B2C-AC07-45AE65A9D6B5}" type="parTrans" cxnId="{347DBDA6-6281-47A4-B40F-88E411ECCE38}">
      <dgm:prSet/>
      <dgm:spPr/>
      <dgm:t>
        <a:bodyPr/>
        <a:lstStyle/>
        <a:p>
          <a:pPr latinLnBrk="1"/>
          <a:endParaRPr lang="ko-KR" altLang="en-US"/>
        </a:p>
      </dgm:t>
    </dgm:pt>
    <dgm:pt modelId="{BD3C0E10-D2B9-4CF4-A231-1F02E6804C1F}" type="sibTrans" cxnId="{347DBDA6-6281-47A4-B40F-88E411ECCE38}">
      <dgm:prSet/>
      <dgm:spPr/>
      <dgm:t>
        <a:bodyPr/>
        <a:lstStyle/>
        <a:p>
          <a:pPr latinLnBrk="1"/>
          <a:endParaRPr lang="ko-KR" altLang="en-US"/>
        </a:p>
      </dgm:t>
    </dgm:pt>
    <dgm:pt modelId="{E211B0C7-9780-41D4-A1D9-B7AA6BC89E02}">
      <dgm:prSet phldrT="[텍스트]"/>
      <dgm:spPr/>
      <dgm:t>
        <a:bodyPr/>
        <a:lstStyle/>
        <a:p>
          <a:r>
            <a:rPr lang="en-US" altLang="en-US" dirty="0" err="1" smtClean="0"/>
            <a:t>file_copy</a:t>
          </a:r>
          <a:r>
            <a:rPr lang="en-US" altLang="en-US" dirty="0" smtClean="0"/>
            <a:t>("/system/etc/asound_wm8960.conf",”/system/etc/</a:t>
          </a:r>
          <a:r>
            <a:rPr lang="en-US" altLang="en-US" dirty="0" err="1" smtClean="0"/>
            <a:t>asound.conf</a:t>
          </a:r>
          <a:r>
            <a:rPr lang="en-US" altLang="en-US" dirty="0" smtClean="0"/>
            <a:t>");</a:t>
          </a:r>
          <a:endParaRPr lang="ko-KR" altLang="en-US" dirty="0"/>
        </a:p>
      </dgm:t>
    </dgm:pt>
    <dgm:pt modelId="{46559862-6F12-4B2C-808B-E1FDC4DD2A45}" type="parTrans" cxnId="{D627D7FF-F0E5-4178-B02F-0CCD9354CEFF}">
      <dgm:prSet/>
      <dgm:spPr/>
      <dgm:t>
        <a:bodyPr/>
        <a:lstStyle/>
        <a:p>
          <a:pPr latinLnBrk="1"/>
          <a:endParaRPr lang="ko-KR" altLang="en-US"/>
        </a:p>
      </dgm:t>
    </dgm:pt>
    <dgm:pt modelId="{1B249E52-1377-43A2-A5ED-C31A6DB4DC0B}" type="sibTrans" cxnId="{D627D7FF-F0E5-4178-B02F-0CCD9354CEFF}">
      <dgm:prSet/>
      <dgm:spPr/>
      <dgm:t>
        <a:bodyPr/>
        <a:lstStyle/>
        <a:p>
          <a:pPr latinLnBrk="1"/>
          <a:endParaRPr lang="ko-KR" altLang="en-US"/>
        </a:p>
      </dgm:t>
    </dgm:pt>
    <dgm:pt modelId="{BC7E1FFC-1734-48D5-9948-701828F98787}" type="pres">
      <dgm:prSet presAssocID="{CB5B4BAA-2DEA-4AE4-A5B3-74AF32A22C4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158E363-E8B4-4A48-B34A-6B2990DA38FD}" type="pres">
      <dgm:prSet presAssocID="{CB5B4BAA-2DEA-4AE4-A5B3-74AF32A22C44}" presName="dummyMaxCanvas" presStyleCnt="0">
        <dgm:presLayoutVars/>
      </dgm:prSet>
      <dgm:spPr/>
    </dgm:pt>
    <dgm:pt modelId="{B50F675F-4D16-4976-ACB3-E02DA877DF63}" type="pres">
      <dgm:prSet presAssocID="{CB5B4BAA-2DEA-4AE4-A5B3-74AF32A22C44}" presName="ThreeNodes_1" presStyleLbl="node1" presStyleIdx="0" presStyleCnt="3" custScaleX="109358" custLinFactNeighborX="2139" custLinFactNeighborY="595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1DBA342-0539-42FD-93C8-4123940B4887}" type="pres">
      <dgm:prSet presAssocID="{CB5B4BAA-2DEA-4AE4-A5B3-74AF32A22C4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ECAF16F-468F-422F-8DFF-EC56B5B9DCA0}" type="pres">
      <dgm:prSet presAssocID="{CB5B4BAA-2DEA-4AE4-A5B3-74AF32A22C44}" presName="ThreeNodes_3" presStyleLbl="node1" presStyleIdx="2" presStyleCnt="3" custScaleX="10574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4784828-5000-41D1-A47D-928DFDADD2E6}" type="pres">
      <dgm:prSet presAssocID="{CB5B4BAA-2DEA-4AE4-A5B3-74AF32A22C4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B258F85-9C95-4F6D-A23B-162A6F05D5A8}" type="pres">
      <dgm:prSet presAssocID="{CB5B4BAA-2DEA-4AE4-A5B3-74AF32A22C4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161459F-2AA9-45EB-8EF7-A6E135048601}" type="pres">
      <dgm:prSet presAssocID="{CB5B4BAA-2DEA-4AE4-A5B3-74AF32A22C4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8D8D615-6943-40B8-8748-A806BEE9BAD5}" type="pres">
      <dgm:prSet presAssocID="{CB5B4BAA-2DEA-4AE4-A5B3-74AF32A22C4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F5950E0-9E92-42E7-9303-D7D7AFCE2312}" type="pres">
      <dgm:prSet presAssocID="{CB5B4BAA-2DEA-4AE4-A5B3-74AF32A22C4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56A4712-1592-4D03-8750-79D056AE3742}" type="presOf" srcId="{A33996E2-2137-4C17-9667-C7108344AC75}" destId="{D4784828-5000-41D1-A47D-928DFDADD2E6}" srcOrd="0" destOrd="0" presId="urn:microsoft.com/office/officeart/2005/8/layout/vProcess5"/>
    <dgm:cxn modelId="{3713DFA1-22F7-40E5-8D6E-65DC687E39B8}" type="presOf" srcId="{532C4D18-B4BE-41B6-87BD-54C2AE922DDD}" destId="{B50F675F-4D16-4976-ACB3-E02DA877DF63}" srcOrd="0" destOrd="0" presId="urn:microsoft.com/office/officeart/2005/8/layout/vProcess5"/>
    <dgm:cxn modelId="{4EF24E26-DB9D-4CA2-8390-98D395243B14}" type="presOf" srcId="{CB5B4BAA-2DEA-4AE4-A5B3-74AF32A22C44}" destId="{BC7E1FFC-1734-48D5-9948-701828F98787}" srcOrd="0" destOrd="0" presId="urn:microsoft.com/office/officeart/2005/8/layout/vProcess5"/>
    <dgm:cxn modelId="{AEEEC647-96E5-4FB5-A73B-A3FF7F131B32}" type="presOf" srcId="{BD3C0E10-D2B9-4CF4-A231-1F02E6804C1F}" destId="{BB258F85-9C95-4F6D-A23B-162A6F05D5A8}" srcOrd="0" destOrd="0" presId="urn:microsoft.com/office/officeart/2005/8/layout/vProcess5"/>
    <dgm:cxn modelId="{0910DD43-297D-45A3-9B44-DF93F3693D0C}" type="presOf" srcId="{E211B0C7-9780-41D4-A1D9-B7AA6BC89E02}" destId="{6F5950E0-9E92-42E7-9303-D7D7AFCE2312}" srcOrd="1" destOrd="0" presId="urn:microsoft.com/office/officeart/2005/8/layout/vProcess5"/>
    <dgm:cxn modelId="{D627D7FF-F0E5-4178-B02F-0CCD9354CEFF}" srcId="{CB5B4BAA-2DEA-4AE4-A5B3-74AF32A22C44}" destId="{E211B0C7-9780-41D4-A1D9-B7AA6BC89E02}" srcOrd="2" destOrd="0" parTransId="{46559862-6F12-4B2C-808B-E1FDC4DD2A45}" sibTransId="{1B249E52-1377-43A2-A5ED-C31A6DB4DC0B}"/>
    <dgm:cxn modelId="{D9B3598F-8C61-46DF-BAC0-A460CF1EF6BA}" type="presOf" srcId="{150AB4B9-394C-41A0-A402-861C6661AD6F}" destId="{F1DBA342-0539-42FD-93C8-4123940B4887}" srcOrd="0" destOrd="0" presId="urn:microsoft.com/office/officeart/2005/8/layout/vProcess5"/>
    <dgm:cxn modelId="{3BF3CC11-0EA8-4250-932D-5D116A873419}" type="presOf" srcId="{150AB4B9-394C-41A0-A402-861C6661AD6F}" destId="{88D8D615-6943-40B8-8748-A806BEE9BAD5}" srcOrd="1" destOrd="0" presId="urn:microsoft.com/office/officeart/2005/8/layout/vProcess5"/>
    <dgm:cxn modelId="{347DBDA6-6281-47A4-B40F-88E411ECCE38}" srcId="{CB5B4BAA-2DEA-4AE4-A5B3-74AF32A22C44}" destId="{150AB4B9-394C-41A0-A402-861C6661AD6F}" srcOrd="1" destOrd="0" parTransId="{ADD2CFC8-D51F-4B2C-AC07-45AE65A9D6B5}" sibTransId="{BD3C0E10-D2B9-4CF4-A231-1F02E6804C1F}"/>
    <dgm:cxn modelId="{0226A056-7623-481C-8C0C-EC4284021FFA}" type="presOf" srcId="{532C4D18-B4BE-41B6-87BD-54C2AE922DDD}" destId="{C161459F-2AA9-45EB-8EF7-A6E135048601}" srcOrd="1" destOrd="0" presId="urn:microsoft.com/office/officeart/2005/8/layout/vProcess5"/>
    <dgm:cxn modelId="{4C650286-C8D7-4E73-BAAF-2E1CA558D2E0}" type="presOf" srcId="{E211B0C7-9780-41D4-A1D9-B7AA6BC89E02}" destId="{6ECAF16F-468F-422F-8DFF-EC56B5B9DCA0}" srcOrd="0" destOrd="0" presId="urn:microsoft.com/office/officeart/2005/8/layout/vProcess5"/>
    <dgm:cxn modelId="{35F47C8C-59A7-44DB-8367-267A5EE25939}" srcId="{CB5B4BAA-2DEA-4AE4-A5B3-74AF32A22C44}" destId="{532C4D18-B4BE-41B6-87BD-54C2AE922DDD}" srcOrd="0" destOrd="0" parTransId="{56FE92A4-9123-48A0-BD48-49BE005DE8DE}" sibTransId="{A33996E2-2137-4C17-9667-C7108344AC75}"/>
    <dgm:cxn modelId="{2064B69A-AFC8-439C-B0D8-84A8B0E2AB08}" type="presParOf" srcId="{BC7E1FFC-1734-48D5-9948-701828F98787}" destId="{F158E363-E8B4-4A48-B34A-6B2990DA38FD}" srcOrd="0" destOrd="0" presId="urn:microsoft.com/office/officeart/2005/8/layout/vProcess5"/>
    <dgm:cxn modelId="{D01CF49D-0BA9-47BE-A54F-15E1EE6C3C19}" type="presParOf" srcId="{BC7E1FFC-1734-48D5-9948-701828F98787}" destId="{B50F675F-4D16-4976-ACB3-E02DA877DF63}" srcOrd="1" destOrd="0" presId="urn:microsoft.com/office/officeart/2005/8/layout/vProcess5"/>
    <dgm:cxn modelId="{30A20810-EFD3-4F51-BDCD-4D425D935F5E}" type="presParOf" srcId="{BC7E1FFC-1734-48D5-9948-701828F98787}" destId="{F1DBA342-0539-42FD-93C8-4123940B4887}" srcOrd="2" destOrd="0" presId="urn:microsoft.com/office/officeart/2005/8/layout/vProcess5"/>
    <dgm:cxn modelId="{31A25728-68F4-4720-AB2B-52CDF3C3BB98}" type="presParOf" srcId="{BC7E1FFC-1734-48D5-9948-701828F98787}" destId="{6ECAF16F-468F-422F-8DFF-EC56B5B9DCA0}" srcOrd="3" destOrd="0" presId="urn:microsoft.com/office/officeart/2005/8/layout/vProcess5"/>
    <dgm:cxn modelId="{DB4ECC38-BC63-44D0-9027-51C55978A36E}" type="presParOf" srcId="{BC7E1FFC-1734-48D5-9948-701828F98787}" destId="{D4784828-5000-41D1-A47D-928DFDADD2E6}" srcOrd="4" destOrd="0" presId="urn:microsoft.com/office/officeart/2005/8/layout/vProcess5"/>
    <dgm:cxn modelId="{69DEED27-14F6-4C2F-9CD8-C03097FD0056}" type="presParOf" srcId="{BC7E1FFC-1734-48D5-9948-701828F98787}" destId="{BB258F85-9C95-4F6D-A23B-162A6F05D5A8}" srcOrd="5" destOrd="0" presId="urn:microsoft.com/office/officeart/2005/8/layout/vProcess5"/>
    <dgm:cxn modelId="{C8F0A815-6DCB-4057-911E-6AC599973708}" type="presParOf" srcId="{BC7E1FFC-1734-48D5-9948-701828F98787}" destId="{C161459F-2AA9-45EB-8EF7-A6E135048601}" srcOrd="6" destOrd="0" presId="urn:microsoft.com/office/officeart/2005/8/layout/vProcess5"/>
    <dgm:cxn modelId="{04587485-B49E-492A-961F-8654D5F1EF75}" type="presParOf" srcId="{BC7E1FFC-1734-48D5-9948-701828F98787}" destId="{88D8D615-6943-40B8-8748-A806BEE9BAD5}" srcOrd="7" destOrd="0" presId="urn:microsoft.com/office/officeart/2005/8/layout/vProcess5"/>
    <dgm:cxn modelId="{49E5B0C0-3B1B-46D4-A8A6-AEE86741BCC6}" type="presParOf" srcId="{BC7E1FFC-1734-48D5-9948-701828F98787}" destId="{6F5950E0-9E92-42E7-9303-D7D7AFCE231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C30292-31DE-43BB-9D20-E2AEAB87807F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46C1683D-C9F7-4F4A-AD2C-E61AEF6C5FAE}">
      <dgm:prSet phldrT="[텍스트]"/>
      <dgm:spPr/>
      <dgm:t>
        <a:bodyPr/>
        <a:lstStyle/>
        <a:p>
          <a:pPr latinLnBrk="1"/>
          <a:r>
            <a:rPr lang="en-US" altLang="en-US" dirty="0" smtClean="0"/>
            <a:t>./frameworks/base/core/</a:t>
          </a:r>
          <a:r>
            <a:rPr lang="en-US" altLang="en-US" dirty="0" err="1" smtClean="0"/>
            <a:t>jni</a:t>
          </a:r>
          <a:r>
            <a:rPr lang="en-US" altLang="en-US" dirty="0" smtClean="0"/>
            <a:t>/android_util_soundchange.cpp</a:t>
          </a:r>
          <a:endParaRPr lang="ko-KR" altLang="en-US" dirty="0"/>
        </a:p>
      </dgm:t>
    </dgm:pt>
    <dgm:pt modelId="{3D87D340-8681-4BE3-95DA-980AD3D3D4A5}" type="parTrans" cxnId="{30FF4A5E-EDC6-4F0A-BDBE-FF30D749A1D9}">
      <dgm:prSet/>
      <dgm:spPr/>
      <dgm:t>
        <a:bodyPr/>
        <a:lstStyle/>
        <a:p>
          <a:pPr latinLnBrk="1"/>
          <a:endParaRPr lang="ko-KR" altLang="en-US"/>
        </a:p>
      </dgm:t>
    </dgm:pt>
    <dgm:pt modelId="{CB8A4C79-CB02-45FF-9B24-87FC3E25F845}" type="sibTrans" cxnId="{30FF4A5E-EDC6-4F0A-BDBE-FF30D749A1D9}">
      <dgm:prSet/>
      <dgm:spPr/>
      <dgm:t>
        <a:bodyPr/>
        <a:lstStyle/>
        <a:p>
          <a:pPr latinLnBrk="1"/>
          <a:endParaRPr lang="ko-KR" altLang="en-US"/>
        </a:p>
      </dgm:t>
    </dgm:pt>
    <dgm:pt modelId="{450724B3-9A5A-40F0-B81E-FCCAFAA2C9DA}">
      <dgm:prSet phldrT="[텍스트]"/>
      <dgm:spPr/>
      <dgm:t>
        <a:bodyPr/>
        <a:lstStyle/>
        <a:p>
          <a:pPr latinLnBrk="1"/>
          <a:r>
            <a:rPr lang="en-US" altLang="en-US" dirty="0" smtClean="0"/>
            <a:t>::</a:t>
          </a:r>
          <a:r>
            <a:rPr lang="en-US" altLang="en-US" dirty="0" err="1" smtClean="0"/>
            <a:t>sound_change_service</a:t>
          </a:r>
          <a:r>
            <a:rPr lang="en-US" altLang="en-US" dirty="0" smtClean="0"/>
            <a:t>(mode);</a:t>
          </a:r>
          <a:endParaRPr lang="ko-KR" altLang="en-US" dirty="0"/>
        </a:p>
      </dgm:t>
    </dgm:pt>
    <dgm:pt modelId="{2C4064E5-1145-4E6C-8514-A44D59BFE687}" type="parTrans" cxnId="{6C61BBD5-2533-4191-9DB2-0F5DC58D1E8F}">
      <dgm:prSet/>
      <dgm:spPr/>
      <dgm:t>
        <a:bodyPr/>
        <a:lstStyle/>
        <a:p>
          <a:pPr latinLnBrk="1"/>
          <a:endParaRPr lang="ko-KR" altLang="en-US"/>
        </a:p>
      </dgm:t>
    </dgm:pt>
    <dgm:pt modelId="{135DF12D-DB45-4C08-82D2-16F054A70629}" type="sibTrans" cxnId="{6C61BBD5-2533-4191-9DB2-0F5DC58D1E8F}">
      <dgm:prSet/>
      <dgm:spPr/>
      <dgm:t>
        <a:bodyPr/>
        <a:lstStyle/>
        <a:p>
          <a:pPr latinLnBrk="1"/>
          <a:endParaRPr lang="ko-KR" altLang="en-US"/>
        </a:p>
      </dgm:t>
    </dgm:pt>
    <dgm:pt modelId="{3FAFFC66-38EE-4109-A581-909FC5F506C2}">
      <dgm:prSet phldrT="[텍스트]" phldr="1"/>
      <dgm:spPr/>
      <dgm:t>
        <a:bodyPr/>
        <a:lstStyle/>
        <a:p>
          <a:pPr latinLnBrk="1"/>
          <a:endParaRPr lang="ko-KR" altLang="en-US" dirty="0"/>
        </a:p>
      </dgm:t>
    </dgm:pt>
    <dgm:pt modelId="{0A43763C-7DCD-4CBA-91AE-D9EA085C6395}" type="parTrans" cxnId="{7B22A225-3DA5-4443-A4FD-535C4486ECB5}">
      <dgm:prSet/>
      <dgm:spPr/>
      <dgm:t>
        <a:bodyPr/>
        <a:lstStyle/>
        <a:p>
          <a:pPr latinLnBrk="1"/>
          <a:endParaRPr lang="ko-KR" altLang="en-US"/>
        </a:p>
      </dgm:t>
    </dgm:pt>
    <dgm:pt modelId="{01CC3145-28AE-4EF0-8654-FD956BDB6C2C}" type="sibTrans" cxnId="{7B22A225-3DA5-4443-A4FD-535C4486ECB5}">
      <dgm:prSet/>
      <dgm:spPr/>
      <dgm:t>
        <a:bodyPr/>
        <a:lstStyle/>
        <a:p>
          <a:pPr latinLnBrk="1"/>
          <a:endParaRPr lang="ko-KR" altLang="en-US"/>
        </a:p>
      </dgm:t>
    </dgm:pt>
    <dgm:pt modelId="{1E6C8321-60A6-4ADB-B1D4-55FD9681420D}">
      <dgm:prSet phldrT="[텍스트]"/>
      <dgm:spPr/>
      <dgm:t>
        <a:bodyPr/>
        <a:lstStyle/>
        <a:p>
          <a:pPr latinLnBrk="1"/>
          <a:r>
            <a:rPr lang="en-US" altLang="en-US" dirty="0" smtClean="0"/>
            <a:t>./hardware/</a:t>
          </a:r>
          <a:r>
            <a:rPr lang="en-US" altLang="en-US" dirty="0" err="1" smtClean="0"/>
            <a:t>libhardware_legacy</a:t>
          </a:r>
          <a:r>
            <a:rPr lang="en-US" altLang="en-US" dirty="0" smtClean="0"/>
            <a:t>/</a:t>
          </a:r>
          <a:r>
            <a:rPr lang="en-US" altLang="en-US" dirty="0" err="1" smtClean="0"/>
            <a:t>soundchange</a:t>
          </a:r>
          <a:r>
            <a:rPr lang="en-US" altLang="en-US" dirty="0" smtClean="0"/>
            <a:t>/</a:t>
          </a:r>
          <a:r>
            <a:rPr lang="en-US" altLang="en-US" dirty="0" err="1" smtClean="0"/>
            <a:t>soundchange.c</a:t>
          </a:r>
          <a:endParaRPr lang="ko-KR" altLang="en-US" dirty="0"/>
        </a:p>
      </dgm:t>
    </dgm:pt>
    <dgm:pt modelId="{A8B478A0-5EE8-4DFB-85A3-C61DEB9310F2}" type="parTrans" cxnId="{BFCCD04B-772C-4E7D-A069-F37D2C556B5A}">
      <dgm:prSet/>
      <dgm:spPr/>
      <dgm:t>
        <a:bodyPr/>
        <a:lstStyle/>
        <a:p>
          <a:pPr latinLnBrk="1"/>
          <a:endParaRPr lang="ko-KR" altLang="en-US"/>
        </a:p>
      </dgm:t>
    </dgm:pt>
    <dgm:pt modelId="{93890FBD-3B15-4C46-80AD-219C7BB5D924}" type="sibTrans" cxnId="{BFCCD04B-772C-4E7D-A069-F37D2C556B5A}">
      <dgm:prSet/>
      <dgm:spPr/>
      <dgm:t>
        <a:bodyPr/>
        <a:lstStyle/>
        <a:p>
          <a:pPr latinLnBrk="1"/>
          <a:endParaRPr lang="ko-KR" altLang="en-US"/>
        </a:p>
      </dgm:t>
    </dgm:pt>
    <dgm:pt modelId="{2ACEB949-3527-41E1-9460-679750B7D9E6}">
      <dgm:prSet phldrT="[텍스트]"/>
      <dgm:spPr/>
      <dgm:t>
        <a:bodyPr/>
        <a:lstStyle/>
        <a:p>
          <a:pPr latinLnBrk="1"/>
          <a:r>
            <a:rPr lang="en-US" altLang="en-US" dirty="0" err="1" smtClean="0"/>
            <a:t>int</a:t>
          </a:r>
          <a:r>
            <a:rPr lang="en-US" altLang="en-US" dirty="0" smtClean="0"/>
            <a:t> </a:t>
          </a:r>
          <a:r>
            <a:rPr lang="en-US" altLang="en-US" dirty="0" err="1" smtClean="0"/>
            <a:t>sound_change_service</a:t>
          </a:r>
          <a:r>
            <a:rPr lang="en-US" altLang="en-US" dirty="0" smtClean="0"/>
            <a:t>(</a:t>
          </a:r>
          <a:r>
            <a:rPr lang="en-US" altLang="en-US" dirty="0" err="1" smtClean="0"/>
            <a:t>int</a:t>
          </a:r>
          <a:r>
            <a:rPr lang="en-US" altLang="en-US" dirty="0" smtClean="0"/>
            <a:t> mode)</a:t>
          </a:r>
          <a:endParaRPr lang="ko-KR" altLang="en-US" dirty="0"/>
        </a:p>
      </dgm:t>
    </dgm:pt>
    <dgm:pt modelId="{86B22A2E-94AF-4E72-8D12-CAEB4B1946AD}" type="parTrans" cxnId="{2ACDE086-3D7E-4780-984C-4A8A257544D0}">
      <dgm:prSet/>
      <dgm:spPr/>
      <dgm:t>
        <a:bodyPr/>
        <a:lstStyle/>
        <a:p>
          <a:pPr latinLnBrk="1"/>
          <a:endParaRPr lang="ko-KR" altLang="en-US"/>
        </a:p>
      </dgm:t>
    </dgm:pt>
    <dgm:pt modelId="{855299FB-D0DF-4F82-A96D-E2458C5905C9}" type="sibTrans" cxnId="{2ACDE086-3D7E-4780-984C-4A8A257544D0}">
      <dgm:prSet/>
      <dgm:spPr/>
      <dgm:t>
        <a:bodyPr/>
        <a:lstStyle/>
        <a:p>
          <a:pPr latinLnBrk="1"/>
          <a:endParaRPr lang="ko-KR" altLang="en-US"/>
        </a:p>
      </dgm:t>
    </dgm:pt>
    <dgm:pt modelId="{BE64BA79-92F0-4F5D-84D3-54028D44AEA2}">
      <dgm:prSet phldrT="[텍스트]" phldr="1"/>
      <dgm:spPr/>
      <dgm:t>
        <a:bodyPr/>
        <a:lstStyle/>
        <a:p>
          <a:pPr latinLnBrk="1"/>
          <a:endParaRPr lang="ko-KR" altLang="en-US" dirty="0"/>
        </a:p>
      </dgm:t>
    </dgm:pt>
    <dgm:pt modelId="{6484CA21-5CCA-4369-A58C-9A3AE82F6D28}" type="parTrans" cxnId="{17404AB4-CA1C-4EAA-83D5-20B1672D10AB}">
      <dgm:prSet/>
      <dgm:spPr/>
      <dgm:t>
        <a:bodyPr/>
        <a:lstStyle/>
        <a:p>
          <a:pPr latinLnBrk="1"/>
          <a:endParaRPr lang="ko-KR" altLang="en-US"/>
        </a:p>
      </dgm:t>
    </dgm:pt>
    <dgm:pt modelId="{48EF9D06-BE50-4456-B43F-5FB538EA54B0}" type="sibTrans" cxnId="{17404AB4-CA1C-4EAA-83D5-20B1672D10AB}">
      <dgm:prSet/>
      <dgm:spPr/>
      <dgm:t>
        <a:bodyPr/>
        <a:lstStyle/>
        <a:p>
          <a:pPr latinLnBrk="1"/>
          <a:endParaRPr lang="ko-KR" altLang="en-US"/>
        </a:p>
      </dgm:t>
    </dgm:pt>
    <dgm:pt modelId="{D6A09D78-A040-40FD-90CF-254439AA34F4}">
      <dgm:prSet phldrT="[텍스트]"/>
      <dgm:spPr/>
      <dgm:t>
        <a:bodyPr/>
        <a:lstStyle/>
        <a:p>
          <a:pPr latinLnBrk="1"/>
          <a:r>
            <a:rPr lang="en-US" altLang="en-US" dirty="0" smtClean="0"/>
            <a:t>libandroid_runtime.so</a:t>
          </a:r>
          <a:endParaRPr lang="ko-KR" altLang="en-US" dirty="0"/>
        </a:p>
      </dgm:t>
    </dgm:pt>
    <dgm:pt modelId="{8B2CE6CB-76F2-425B-8BA2-BD0264F3DF4C}" type="sibTrans" cxnId="{55E6E919-92E1-4C8C-8DBE-047447D3F2F1}">
      <dgm:prSet/>
      <dgm:spPr/>
      <dgm:t>
        <a:bodyPr/>
        <a:lstStyle/>
        <a:p>
          <a:pPr latinLnBrk="1"/>
          <a:endParaRPr lang="ko-KR" altLang="en-US"/>
        </a:p>
      </dgm:t>
    </dgm:pt>
    <dgm:pt modelId="{E5B11237-4D53-44DE-B93E-6BB6FDB1F42A}" type="parTrans" cxnId="{55E6E919-92E1-4C8C-8DBE-047447D3F2F1}">
      <dgm:prSet/>
      <dgm:spPr/>
      <dgm:t>
        <a:bodyPr/>
        <a:lstStyle/>
        <a:p>
          <a:pPr latinLnBrk="1"/>
          <a:endParaRPr lang="ko-KR" altLang="en-US"/>
        </a:p>
      </dgm:t>
    </dgm:pt>
    <dgm:pt modelId="{9293B701-F4DA-4F4A-8436-3D8314292CF8}" type="pres">
      <dgm:prSet presAssocID="{F8C30292-31DE-43BB-9D20-E2AEAB87807F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93B201F-9AFB-444D-AC22-1994BDB1A63F}" type="pres">
      <dgm:prSet presAssocID="{F8C30292-31DE-43BB-9D20-E2AEAB87807F}" presName="outerBox" presStyleCnt="0"/>
      <dgm:spPr/>
    </dgm:pt>
    <dgm:pt modelId="{529C2C9A-94BE-4C6F-9AA7-FACE5520D091}" type="pres">
      <dgm:prSet presAssocID="{F8C30292-31DE-43BB-9D20-E2AEAB87807F}" presName="outerBoxParent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569B71E0-370F-4193-8C0E-35227994A2D7}" type="pres">
      <dgm:prSet presAssocID="{F8C30292-31DE-43BB-9D20-E2AEAB87807F}" presName="outerBoxChildren" presStyleCnt="0"/>
      <dgm:spPr/>
    </dgm:pt>
    <dgm:pt modelId="{B45BB5F4-526B-4488-B373-369CB01BC943}" type="pres">
      <dgm:prSet presAssocID="{F8C30292-31DE-43BB-9D20-E2AEAB87807F}" presName="middleBox" presStyleCnt="0"/>
      <dgm:spPr/>
    </dgm:pt>
    <dgm:pt modelId="{88271BF5-21EE-4B9C-882F-B8BEF81236D9}" type="pres">
      <dgm:prSet presAssocID="{F8C30292-31DE-43BB-9D20-E2AEAB87807F}" presName="middleBoxParent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31E692E5-7276-4B88-BBB4-0895A21C0C10}" type="pres">
      <dgm:prSet presAssocID="{F8C30292-31DE-43BB-9D20-E2AEAB87807F}" presName="middleBoxChildren" presStyleCnt="0"/>
      <dgm:spPr/>
    </dgm:pt>
    <dgm:pt modelId="{886C46E6-3239-436D-834B-FE3053979871}" type="pres">
      <dgm:prSet presAssocID="{450724B3-9A5A-40F0-B81E-FCCAFAA2C9DA}" presName="mChild" presStyleLbl="fgAcc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D918B71-C03D-481B-9497-A32314A7DD04}" type="pres">
      <dgm:prSet presAssocID="{135DF12D-DB45-4C08-82D2-16F054A70629}" presName="middleSibTrans" presStyleCnt="0"/>
      <dgm:spPr/>
    </dgm:pt>
    <dgm:pt modelId="{B31F47CF-1837-49FC-BF08-F2ECE50BFF2A}" type="pres">
      <dgm:prSet presAssocID="{3FAFFC66-38EE-4109-A581-909FC5F506C2}" presName="mChild" presStyleLbl="fg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5F051EF-B24D-4A61-AE37-2DF1169B7584}" type="pres">
      <dgm:prSet presAssocID="{F8C30292-31DE-43BB-9D20-E2AEAB87807F}" presName="centerBox" presStyleCnt="0"/>
      <dgm:spPr/>
    </dgm:pt>
    <dgm:pt modelId="{91954EEC-7A75-4786-B7E0-4A6F52B5DC1B}" type="pres">
      <dgm:prSet presAssocID="{F8C30292-31DE-43BB-9D20-E2AEAB87807F}" presName="centerBoxParent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2BBEC423-B4B8-4E8A-AD39-FA06DC17B368}" type="pres">
      <dgm:prSet presAssocID="{F8C30292-31DE-43BB-9D20-E2AEAB87807F}" presName="centerBoxChildren" presStyleCnt="0"/>
      <dgm:spPr/>
    </dgm:pt>
    <dgm:pt modelId="{D79E6626-CAD9-4B88-97D7-95FBF476E0FA}" type="pres">
      <dgm:prSet presAssocID="{2ACEB949-3527-41E1-9460-679750B7D9E6}" presName="cChild" presStyleLbl="fg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A44B4C0-E372-4471-A8AB-DC8D13F535D1}" type="pres">
      <dgm:prSet presAssocID="{855299FB-D0DF-4F82-A96D-E2458C5905C9}" presName="centerSibTrans" presStyleCnt="0"/>
      <dgm:spPr/>
    </dgm:pt>
    <dgm:pt modelId="{237728B0-BA34-41C6-BA36-1169DECB49BD}" type="pres">
      <dgm:prSet presAssocID="{BE64BA79-92F0-4F5D-84D3-54028D44AEA2}" presName="cChild" presStyleLbl="fg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0FF4A5E-EDC6-4F0A-BDBE-FF30D749A1D9}" srcId="{F8C30292-31DE-43BB-9D20-E2AEAB87807F}" destId="{46C1683D-C9F7-4F4A-AD2C-E61AEF6C5FAE}" srcOrd="1" destOrd="0" parTransId="{3D87D340-8681-4BE3-95DA-980AD3D3D4A5}" sibTransId="{CB8A4C79-CB02-45FF-9B24-87FC3E25F845}"/>
    <dgm:cxn modelId="{F794CB5A-090B-4C88-95B6-6EB922F08CFD}" type="presOf" srcId="{2ACEB949-3527-41E1-9460-679750B7D9E6}" destId="{D79E6626-CAD9-4B88-97D7-95FBF476E0FA}" srcOrd="0" destOrd="0" presId="urn:microsoft.com/office/officeart/2005/8/layout/target2"/>
    <dgm:cxn modelId="{E31CA741-9330-4406-AEDB-1D866AAF99C7}" type="presOf" srcId="{1E6C8321-60A6-4ADB-B1D4-55FD9681420D}" destId="{91954EEC-7A75-4786-B7E0-4A6F52B5DC1B}" srcOrd="0" destOrd="0" presId="urn:microsoft.com/office/officeart/2005/8/layout/target2"/>
    <dgm:cxn modelId="{2ACDE086-3D7E-4780-984C-4A8A257544D0}" srcId="{1E6C8321-60A6-4ADB-B1D4-55FD9681420D}" destId="{2ACEB949-3527-41E1-9460-679750B7D9E6}" srcOrd="0" destOrd="0" parTransId="{86B22A2E-94AF-4E72-8D12-CAEB4B1946AD}" sibTransId="{855299FB-D0DF-4F82-A96D-E2458C5905C9}"/>
    <dgm:cxn modelId="{C427629B-F99F-42DB-A890-81A9BF1954B8}" type="presOf" srcId="{3FAFFC66-38EE-4109-A581-909FC5F506C2}" destId="{B31F47CF-1837-49FC-BF08-F2ECE50BFF2A}" srcOrd="0" destOrd="0" presId="urn:microsoft.com/office/officeart/2005/8/layout/target2"/>
    <dgm:cxn modelId="{7B22A225-3DA5-4443-A4FD-535C4486ECB5}" srcId="{46C1683D-C9F7-4F4A-AD2C-E61AEF6C5FAE}" destId="{3FAFFC66-38EE-4109-A581-909FC5F506C2}" srcOrd="1" destOrd="0" parTransId="{0A43763C-7DCD-4CBA-91AE-D9EA085C6395}" sibTransId="{01CC3145-28AE-4EF0-8654-FD956BDB6C2C}"/>
    <dgm:cxn modelId="{67EF5FAB-FA2B-4F2B-AEE1-CAC72BB5C172}" type="presOf" srcId="{F8C30292-31DE-43BB-9D20-E2AEAB87807F}" destId="{9293B701-F4DA-4F4A-8436-3D8314292CF8}" srcOrd="0" destOrd="0" presId="urn:microsoft.com/office/officeart/2005/8/layout/target2"/>
    <dgm:cxn modelId="{17404AB4-CA1C-4EAA-83D5-20B1672D10AB}" srcId="{1E6C8321-60A6-4ADB-B1D4-55FD9681420D}" destId="{BE64BA79-92F0-4F5D-84D3-54028D44AEA2}" srcOrd="1" destOrd="0" parTransId="{6484CA21-5CCA-4369-A58C-9A3AE82F6D28}" sibTransId="{48EF9D06-BE50-4456-B43F-5FB538EA54B0}"/>
    <dgm:cxn modelId="{6C61BBD5-2533-4191-9DB2-0F5DC58D1E8F}" srcId="{46C1683D-C9F7-4F4A-AD2C-E61AEF6C5FAE}" destId="{450724B3-9A5A-40F0-B81E-FCCAFAA2C9DA}" srcOrd="0" destOrd="0" parTransId="{2C4064E5-1145-4E6C-8514-A44D59BFE687}" sibTransId="{135DF12D-DB45-4C08-82D2-16F054A70629}"/>
    <dgm:cxn modelId="{55E6E919-92E1-4C8C-8DBE-047447D3F2F1}" srcId="{F8C30292-31DE-43BB-9D20-E2AEAB87807F}" destId="{D6A09D78-A040-40FD-90CF-254439AA34F4}" srcOrd="0" destOrd="0" parTransId="{E5B11237-4D53-44DE-B93E-6BB6FDB1F42A}" sibTransId="{8B2CE6CB-76F2-425B-8BA2-BD0264F3DF4C}"/>
    <dgm:cxn modelId="{FFD0DA95-6550-48F9-9633-0BD9A9C2968D}" type="presOf" srcId="{D6A09D78-A040-40FD-90CF-254439AA34F4}" destId="{529C2C9A-94BE-4C6F-9AA7-FACE5520D091}" srcOrd="0" destOrd="0" presId="urn:microsoft.com/office/officeart/2005/8/layout/target2"/>
    <dgm:cxn modelId="{CCCB24D3-2FD6-4281-BB20-C58DDE19DCEB}" type="presOf" srcId="{450724B3-9A5A-40F0-B81E-FCCAFAA2C9DA}" destId="{886C46E6-3239-436D-834B-FE3053979871}" srcOrd="0" destOrd="0" presId="urn:microsoft.com/office/officeart/2005/8/layout/target2"/>
    <dgm:cxn modelId="{BFCCD04B-772C-4E7D-A069-F37D2C556B5A}" srcId="{F8C30292-31DE-43BB-9D20-E2AEAB87807F}" destId="{1E6C8321-60A6-4ADB-B1D4-55FD9681420D}" srcOrd="2" destOrd="0" parTransId="{A8B478A0-5EE8-4DFB-85A3-C61DEB9310F2}" sibTransId="{93890FBD-3B15-4C46-80AD-219C7BB5D924}"/>
    <dgm:cxn modelId="{1FA91561-D54F-4EBA-B2B4-2C4F956C79B9}" type="presOf" srcId="{BE64BA79-92F0-4F5D-84D3-54028D44AEA2}" destId="{237728B0-BA34-41C6-BA36-1169DECB49BD}" srcOrd="0" destOrd="0" presId="urn:microsoft.com/office/officeart/2005/8/layout/target2"/>
    <dgm:cxn modelId="{623913F4-1EF5-4D20-9F9D-B9A8F1CCF776}" type="presOf" srcId="{46C1683D-C9F7-4F4A-AD2C-E61AEF6C5FAE}" destId="{88271BF5-21EE-4B9C-882F-B8BEF81236D9}" srcOrd="0" destOrd="0" presId="urn:microsoft.com/office/officeart/2005/8/layout/target2"/>
    <dgm:cxn modelId="{C9BD0BD6-9621-4785-AA6D-3E5D3F8EFE64}" type="presParOf" srcId="{9293B701-F4DA-4F4A-8436-3D8314292CF8}" destId="{F93B201F-9AFB-444D-AC22-1994BDB1A63F}" srcOrd="0" destOrd="0" presId="urn:microsoft.com/office/officeart/2005/8/layout/target2"/>
    <dgm:cxn modelId="{2438B29A-3AA4-45CB-8403-11FDB53FD898}" type="presParOf" srcId="{F93B201F-9AFB-444D-AC22-1994BDB1A63F}" destId="{529C2C9A-94BE-4C6F-9AA7-FACE5520D091}" srcOrd="0" destOrd="0" presId="urn:microsoft.com/office/officeart/2005/8/layout/target2"/>
    <dgm:cxn modelId="{4D31BB43-A47A-4AA8-ABF4-216D8E7026F4}" type="presParOf" srcId="{F93B201F-9AFB-444D-AC22-1994BDB1A63F}" destId="{569B71E0-370F-4193-8C0E-35227994A2D7}" srcOrd="1" destOrd="0" presId="urn:microsoft.com/office/officeart/2005/8/layout/target2"/>
    <dgm:cxn modelId="{B53DD83D-5F4B-4A18-81CB-5BA164D9996D}" type="presParOf" srcId="{9293B701-F4DA-4F4A-8436-3D8314292CF8}" destId="{B45BB5F4-526B-4488-B373-369CB01BC943}" srcOrd="1" destOrd="0" presId="urn:microsoft.com/office/officeart/2005/8/layout/target2"/>
    <dgm:cxn modelId="{9CD0A262-4084-47F0-8666-60D9642BE82D}" type="presParOf" srcId="{B45BB5F4-526B-4488-B373-369CB01BC943}" destId="{88271BF5-21EE-4B9C-882F-B8BEF81236D9}" srcOrd="0" destOrd="0" presId="urn:microsoft.com/office/officeart/2005/8/layout/target2"/>
    <dgm:cxn modelId="{37583B82-AE04-48DE-A4F7-A35026A5B41B}" type="presParOf" srcId="{B45BB5F4-526B-4488-B373-369CB01BC943}" destId="{31E692E5-7276-4B88-BBB4-0895A21C0C10}" srcOrd="1" destOrd="0" presId="urn:microsoft.com/office/officeart/2005/8/layout/target2"/>
    <dgm:cxn modelId="{51F0EB4C-9805-4404-A140-25BE4FEB006B}" type="presParOf" srcId="{31E692E5-7276-4B88-BBB4-0895A21C0C10}" destId="{886C46E6-3239-436D-834B-FE3053979871}" srcOrd="0" destOrd="0" presId="urn:microsoft.com/office/officeart/2005/8/layout/target2"/>
    <dgm:cxn modelId="{E638CE7B-B44D-41F7-8763-C665D7D25B79}" type="presParOf" srcId="{31E692E5-7276-4B88-BBB4-0895A21C0C10}" destId="{FD918B71-C03D-481B-9497-A32314A7DD04}" srcOrd="1" destOrd="0" presId="urn:microsoft.com/office/officeart/2005/8/layout/target2"/>
    <dgm:cxn modelId="{D2FB6408-84FC-4BDE-AC7D-67C28922C2F2}" type="presParOf" srcId="{31E692E5-7276-4B88-BBB4-0895A21C0C10}" destId="{B31F47CF-1837-49FC-BF08-F2ECE50BFF2A}" srcOrd="2" destOrd="0" presId="urn:microsoft.com/office/officeart/2005/8/layout/target2"/>
    <dgm:cxn modelId="{A645BB37-13D5-4D89-9E3A-688A234B4BFF}" type="presParOf" srcId="{9293B701-F4DA-4F4A-8436-3D8314292CF8}" destId="{D5F051EF-B24D-4A61-AE37-2DF1169B7584}" srcOrd="2" destOrd="0" presId="urn:microsoft.com/office/officeart/2005/8/layout/target2"/>
    <dgm:cxn modelId="{D6FB7196-BEDC-4BF8-9E93-45BB92C202AD}" type="presParOf" srcId="{D5F051EF-B24D-4A61-AE37-2DF1169B7584}" destId="{91954EEC-7A75-4786-B7E0-4A6F52B5DC1B}" srcOrd="0" destOrd="0" presId="urn:microsoft.com/office/officeart/2005/8/layout/target2"/>
    <dgm:cxn modelId="{426D89B8-1C3B-4F60-A108-48B0ED79B65F}" type="presParOf" srcId="{D5F051EF-B24D-4A61-AE37-2DF1169B7584}" destId="{2BBEC423-B4B8-4E8A-AD39-FA06DC17B368}" srcOrd="1" destOrd="0" presId="urn:microsoft.com/office/officeart/2005/8/layout/target2"/>
    <dgm:cxn modelId="{71A1BA2C-4E5E-4F20-8BE7-C743E7C11188}" type="presParOf" srcId="{2BBEC423-B4B8-4E8A-AD39-FA06DC17B368}" destId="{D79E6626-CAD9-4B88-97D7-95FBF476E0FA}" srcOrd="0" destOrd="0" presId="urn:microsoft.com/office/officeart/2005/8/layout/target2"/>
    <dgm:cxn modelId="{356B8BC5-DFE2-46EC-996C-EE099629A6B9}" type="presParOf" srcId="{2BBEC423-B4B8-4E8A-AD39-FA06DC17B368}" destId="{0A44B4C0-E372-4471-A8AB-DC8D13F535D1}" srcOrd="1" destOrd="0" presId="urn:microsoft.com/office/officeart/2005/8/layout/target2"/>
    <dgm:cxn modelId="{37F34916-816E-4EA0-A3B5-1B3F7003052A}" type="presParOf" srcId="{2BBEC423-B4B8-4E8A-AD39-FA06DC17B368}" destId="{237728B0-BA34-41C6-BA36-1169DECB49BD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03ACC5D-6E2C-461F-B669-BAEAFF0E5E95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F230009-0289-491E-BCD7-617CA89F0C0C}">
      <dgm:prSet phldrT="[텍스트]"/>
      <dgm:spPr/>
      <dgm:t>
        <a:bodyPr/>
        <a:lstStyle/>
        <a:p>
          <a:pPr latinLnBrk="1"/>
          <a:r>
            <a:rPr lang="en-US" altLang="ko-KR" dirty="0" smtClean="0"/>
            <a:t>Service manager</a:t>
          </a:r>
          <a:endParaRPr lang="ko-KR" altLang="en-US" dirty="0"/>
        </a:p>
      </dgm:t>
    </dgm:pt>
    <dgm:pt modelId="{7FD75DC5-F081-4665-8C0C-82B9D9C57C60}" type="parTrans" cxnId="{43AC1477-005D-43DC-BC18-EA1DAFE4133C}">
      <dgm:prSet/>
      <dgm:spPr/>
      <dgm:t>
        <a:bodyPr/>
        <a:lstStyle/>
        <a:p>
          <a:pPr latinLnBrk="1"/>
          <a:endParaRPr lang="ko-KR" altLang="en-US"/>
        </a:p>
      </dgm:t>
    </dgm:pt>
    <dgm:pt modelId="{22ED3E5C-F8A0-4C38-9CD6-7DA2F14EDB62}" type="sibTrans" cxnId="{43AC1477-005D-43DC-BC18-EA1DAFE4133C}">
      <dgm:prSet/>
      <dgm:spPr/>
      <dgm:t>
        <a:bodyPr/>
        <a:lstStyle/>
        <a:p>
          <a:pPr latinLnBrk="1"/>
          <a:endParaRPr lang="ko-KR" altLang="en-US"/>
        </a:p>
      </dgm:t>
    </dgm:pt>
    <dgm:pt modelId="{55E4A49A-1D77-4B95-A830-975C4BA4F73A}">
      <dgm:prSet phldrT="[텍스트]"/>
      <dgm:spPr/>
      <dgm:t>
        <a:bodyPr/>
        <a:lstStyle/>
        <a:p>
          <a:pPr latinLnBrk="1"/>
          <a:r>
            <a:rPr lang="en-US" altLang="ko-KR" dirty="0" smtClean="0"/>
            <a:t>POWER_SERVICE</a:t>
          </a:r>
          <a:endParaRPr lang="ko-KR" altLang="en-US" dirty="0"/>
        </a:p>
      </dgm:t>
    </dgm:pt>
    <dgm:pt modelId="{B6D7B417-956B-4DCE-A778-7B3F2D0104E2}" type="parTrans" cxnId="{638DDD3A-401D-4D1D-B4F9-2CD1275D75A2}">
      <dgm:prSet/>
      <dgm:spPr/>
      <dgm:t>
        <a:bodyPr/>
        <a:lstStyle/>
        <a:p>
          <a:pPr latinLnBrk="1"/>
          <a:endParaRPr lang="ko-KR" altLang="en-US"/>
        </a:p>
      </dgm:t>
    </dgm:pt>
    <dgm:pt modelId="{339A00CB-1584-45E2-9D72-D9BF6ABF98FF}" type="sibTrans" cxnId="{638DDD3A-401D-4D1D-B4F9-2CD1275D75A2}">
      <dgm:prSet/>
      <dgm:spPr/>
      <dgm:t>
        <a:bodyPr/>
        <a:lstStyle/>
        <a:p>
          <a:pPr latinLnBrk="1"/>
          <a:endParaRPr lang="ko-KR" altLang="en-US"/>
        </a:p>
      </dgm:t>
    </dgm:pt>
    <dgm:pt modelId="{6333DD8C-68F4-4CFC-AF70-FD165DACEBA0}">
      <dgm:prSet phldrT="[텍스트]"/>
      <dgm:spPr/>
      <dgm:t>
        <a:bodyPr/>
        <a:lstStyle/>
        <a:p>
          <a:pPr latinLnBrk="1"/>
          <a:r>
            <a:rPr lang="en-US" altLang="en-US" dirty="0" smtClean="0"/>
            <a:t>ETH_SERVICE</a:t>
          </a:r>
          <a:endParaRPr lang="ko-KR" altLang="en-US" dirty="0"/>
        </a:p>
      </dgm:t>
    </dgm:pt>
    <dgm:pt modelId="{2F26763D-7B36-484B-8358-7CC7772A2B8C}" type="parTrans" cxnId="{F01DD43D-476E-4218-989B-A423EA5C5474}">
      <dgm:prSet/>
      <dgm:spPr/>
      <dgm:t>
        <a:bodyPr/>
        <a:lstStyle/>
        <a:p>
          <a:pPr latinLnBrk="1"/>
          <a:endParaRPr lang="ko-KR" altLang="en-US"/>
        </a:p>
      </dgm:t>
    </dgm:pt>
    <dgm:pt modelId="{E6B4BE18-377F-4C05-8A87-1C84397118C8}" type="sibTrans" cxnId="{F01DD43D-476E-4218-989B-A423EA5C5474}">
      <dgm:prSet/>
      <dgm:spPr/>
      <dgm:t>
        <a:bodyPr/>
        <a:lstStyle/>
        <a:p>
          <a:pPr latinLnBrk="1"/>
          <a:endParaRPr lang="ko-KR" altLang="en-US"/>
        </a:p>
      </dgm:t>
    </dgm:pt>
    <dgm:pt modelId="{0A5C3007-49E7-4102-961E-954FB5BDB2E2}">
      <dgm:prSet phldrT="[텍스트]"/>
      <dgm:spPr/>
      <dgm:t>
        <a:bodyPr/>
        <a:lstStyle/>
        <a:p>
          <a:pPr latinLnBrk="1"/>
          <a:r>
            <a:rPr lang="en-US" altLang="ko-KR" dirty="0" smtClean="0"/>
            <a:t>…</a:t>
          </a:r>
          <a:endParaRPr lang="ko-KR" altLang="en-US" dirty="0"/>
        </a:p>
      </dgm:t>
    </dgm:pt>
    <dgm:pt modelId="{67A03470-FC09-45E8-8BF6-46450AE4004B}" type="parTrans" cxnId="{B84CE928-EADD-4532-8223-C088F88D79C1}">
      <dgm:prSet/>
      <dgm:spPr/>
      <dgm:t>
        <a:bodyPr/>
        <a:lstStyle/>
        <a:p>
          <a:pPr latinLnBrk="1"/>
          <a:endParaRPr lang="ko-KR" altLang="en-US"/>
        </a:p>
      </dgm:t>
    </dgm:pt>
    <dgm:pt modelId="{41AF4F96-4495-4916-8688-0E0F8F2CF4F8}" type="sibTrans" cxnId="{B84CE928-EADD-4532-8223-C088F88D79C1}">
      <dgm:prSet/>
      <dgm:spPr/>
      <dgm:t>
        <a:bodyPr/>
        <a:lstStyle/>
        <a:p>
          <a:pPr latinLnBrk="1"/>
          <a:endParaRPr lang="ko-KR" altLang="en-US"/>
        </a:p>
      </dgm:t>
    </dgm:pt>
    <dgm:pt modelId="{C1C6B471-A86C-47FC-9517-D3E28956C74E}">
      <dgm:prSet phldrT="[텍스트]"/>
      <dgm:spPr/>
      <dgm:t>
        <a:bodyPr/>
        <a:lstStyle/>
        <a:p>
          <a:pPr latinLnBrk="1"/>
          <a:r>
            <a:rPr lang="en-US" altLang="en-US" dirty="0" smtClean="0"/>
            <a:t>CONNECTIVITY_SERVICE</a:t>
          </a:r>
          <a:endParaRPr lang="ko-KR" altLang="en-US" dirty="0"/>
        </a:p>
      </dgm:t>
    </dgm:pt>
    <dgm:pt modelId="{089523C2-31E0-4779-BD88-50020F223CDF}" type="parTrans" cxnId="{BC582117-E111-4D35-BE6A-AD9ED902280A}">
      <dgm:prSet/>
      <dgm:spPr/>
      <dgm:t>
        <a:bodyPr/>
        <a:lstStyle/>
        <a:p>
          <a:pPr latinLnBrk="1"/>
          <a:endParaRPr lang="ko-KR" altLang="en-US"/>
        </a:p>
      </dgm:t>
    </dgm:pt>
    <dgm:pt modelId="{88CE78DB-AF7C-4449-A223-609C7B5D9196}" type="sibTrans" cxnId="{BC582117-E111-4D35-BE6A-AD9ED902280A}">
      <dgm:prSet/>
      <dgm:spPr/>
      <dgm:t>
        <a:bodyPr/>
        <a:lstStyle/>
        <a:p>
          <a:pPr latinLnBrk="1"/>
          <a:endParaRPr lang="ko-KR" altLang="en-US"/>
        </a:p>
      </dgm:t>
    </dgm:pt>
    <dgm:pt modelId="{014506DE-092A-48B2-84E2-8C89202431C4}" type="pres">
      <dgm:prSet presAssocID="{903ACC5D-6E2C-461F-B669-BAEAFF0E5E9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C490228-E850-4591-92F6-93F5CA5DBAE6}" type="pres">
      <dgm:prSet presAssocID="{903ACC5D-6E2C-461F-B669-BAEAFF0E5E95}" presName="radial" presStyleCnt="0">
        <dgm:presLayoutVars>
          <dgm:animLvl val="ctr"/>
        </dgm:presLayoutVars>
      </dgm:prSet>
      <dgm:spPr/>
    </dgm:pt>
    <dgm:pt modelId="{76290227-0561-4584-85F6-B0DC617DDBE9}" type="pres">
      <dgm:prSet presAssocID="{1F230009-0289-491E-BCD7-617CA89F0C0C}" presName="centerShape" presStyleLbl="vennNode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D4AF8CED-92E9-443C-82C2-3C712930FC50}" type="pres">
      <dgm:prSet presAssocID="{55E4A49A-1D77-4B95-A830-975C4BA4F73A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D52FF9B-B37A-4DA2-8695-ED47D4F95612}" type="pres">
      <dgm:prSet presAssocID="{6333DD8C-68F4-4CFC-AF70-FD165DACEBA0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D39F1B6-BE2B-4052-A6AA-1AF627AE2399}" type="pres">
      <dgm:prSet presAssocID="{0A5C3007-49E7-4102-961E-954FB5BDB2E2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B1F155B-3E54-404C-911F-6485CDA43F11}" type="pres">
      <dgm:prSet presAssocID="{C1C6B471-A86C-47FC-9517-D3E28956C74E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6E5DA50-94A5-4C35-B183-7D8813C86134}" type="presOf" srcId="{1F230009-0289-491E-BCD7-617CA89F0C0C}" destId="{76290227-0561-4584-85F6-B0DC617DDBE9}" srcOrd="0" destOrd="0" presId="urn:microsoft.com/office/officeart/2005/8/layout/radial3"/>
    <dgm:cxn modelId="{180FAD9A-093B-4C20-A217-B5641E70B3F1}" type="presOf" srcId="{6333DD8C-68F4-4CFC-AF70-FD165DACEBA0}" destId="{ED52FF9B-B37A-4DA2-8695-ED47D4F95612}" srcOrd="0" destOrd="0" presId="urn:microsoft.com/office/officeart/2005/8/layout/radial3"/>
    <dgm:cxn modelId="{F01DD43D-476E-4218-989B-A423EA5C5474}" srcId="{1F230009-0289-491E-BCD7-617CA89F0C0C}" destId="{6333DD8C-68F4-4CFC-AF70-FD165DACEBA0}" srcOrd="1" destOrd="0" parTransId="{2F26763D-7B36-484B-8358-7CC7772A2B8C}" sibTransId="{E6B4BE18-377F-4C05-8A87-1C84397118C8}"/>
    <dgm:cxn modelId="{BC582117-E111-4D35-BE6A-AD9ED902280A}" srcId="{1F230009-0289-491E-BCD7-617CA89F0C0C}" destId="{C1C6B471-A86C-47FC-9517-D3E28956C74E}" srcOrd="3" destOrd="0" parTransId="{089523C2-31E0-4779-BD88-50020F223CDF}" sibTransId="{88CE78DB-AF7C-4449-A223-609C7B5D9196}"/>
    <dgm:cxn modelId="{A41D27AD-A61D-410D-B4BF-3EF9FBAC9B2F}" type="presOf" srcId="{C1C6B471-A86C-47FC-9517-D3E28956C74E}" destId="{7B1F155B-3E54-404C-911F-6485CDA43F11}" srcOrd="0" destOrd="0" presId="urn:microsoft.com/office/officeart/2005/8/layout/radial3"/>
    <dgm:cxn modelId="{26132F37-A736-4665-B31D-25C51AC5FF02}" type="presOf" srcId="{55E4A49A-1D77-4B95-A830-975C4BA4F73A}" destId="{D4AF8CED-92E9-443C-82C2-3C712930FC50}" srcOrd="0" destOrd="0" presId="urn:microsoft.com/office/officeart/2005/8/layout/radial3"/>
    <dgm:cxn modelId="{638DDD3A-401D-4D1D-B4F9-2CD1275D75A2}" srcId="{1F230009-0289-491E-BCD7-617CA89F0C0C}" destId="{55E4A49A-1D77-4B95-A830-975C4BA4F73A}" srcOrd="0" destOrd="0" parTransId="{B6D7B417-956B-4DCE-A778-7B3F2D0104E2}" sibTransId="{339A00CB-1584-45E2-9D72-D9BF6ABF98FF}"/>
    <dgm:cxn modelId="{43AC1477-005D-43DC-BC18-EA1DAFE4133C}" srcId="{903ACC5D-6E2C-461F-B669-BAEAFF0E5E95}" destId="{1F230009-0289-491E-BCD7-617CA89F0C0C}" srcOrd="0" destOrd="0" parTransId="{7FD75DC5-F081-4665-8C0C-82B9D9C57C60}" sibTransId="{22ED3E5C-F8A0-4C38-9CD6-7DA2F14EDB62}"/>
    <dgm:cxn modelId="{51D8396E-BCBC-444F-8945-12F8ABED03D4}" type="presOf" srcId="{903ACC5D-6E2C-461F-B669-BAEAFF0E5E95}" destId="{014506DE-092A-48B2-84E2-8C89202431C4}" srcOrd="0" destOrd="0" presId="urn:microsoft.com/office/officeart/2005/8/layout/radial3"/>
    <dgm:cxn modelId="{B84CE928-EADD-4532-8223-C088F88D79C1}" srcId="{1F230009-0289-491E-BCD7-617CA89F0C0C}" destId="{0A5C3007-49E7-4102-961E-954FB5BDB2E2}" srcOrd="2" destOrd="0" parTransId="{67A03470-FC09-45E8-8BF6-46450AE4004B}" sibTransId="{41AF4F96-4495-4916-8688-0E0F8F2CF4F8}"/>
    <dgm:cxn modelId="{6A09A6D7-6868-48FE-94B9-1D9963C45D35}" type="presOf" srcId="{0A5C3007-49E7-4102-961E-954FB5BDB2E2}" destId="{AD39F1B6-BE2B-4052-A6AA-1AF627AE2399}" srcOrd="0" destOrd="0" presId="urn:microsoft.com/office/officeart/2005/8/layout/radial3"/>
    <dgm:cxn modelId="{13DD1752-9760-496A-90AF-41CC3C67D159}" type="presParOf" srcId="{014506DE-092A-48B2-84E2-8C89202431C4}" destId="{4C490228-E850-4591-92F6-93F5CA5DBAE6}" srcOrd="0" destOrd="0" presId="urn:microsoft.com/office/officeart/2005/8/layout/radial3"/>
    <dgm:cxn modelId="{D6C186ED-CBBA-47D0-96A0-E3A784262C08}" type="presParOf" srcId="{4C490228-E850-4591-92F6-93F5CA5DBAE6}" destId="{76290227-0561-4584-85F6-B0DC617DDBE9}" srcOrd="0" destOrd="0" presId="urn:microsoft.com/office/officeart/2005/8/layout/radial3"/>
    <dgm:cxn modelId="{91728B69-A43B-4905-A105-AD32027A3468}" type="presParOf" srcId="{4C490228-E850-4591-92F6-93F5CA5DBAE6}" destId="{D4AF8CED-92E9-443C-82C2-3C712930FC50}" srcOrd="1" destOrd="0" presId="urn:microsoft.com/office/officeart/2005/8/layout/radial3"/>
    <dgm:cxn modelId="{4F050DF2-1C95-4D47-BBF9-4096D2C1B928}" type="presParOf" srcId="{4C490228-E850-4591-92F6-93F5CA5DBAE6}" destId="{ED52FF9B-B37A-4DA2-8695-ED47D4F95612}" srcOrd="2" destOrd="0" presId="urn:microsoft.com/office/officeart/2005/8/layout/radial3"/>
    <dgm:cxn modelId="{F255282A-CB66-4C25-BDE7-75E0234E427D}" type="presParOf" srcId="{4C490228-E850-4591-92F6-93F5CA5DBAE6}" destId="{AD39F1B6-BE2B-4052-A6AA-1AF627AE2399}" srcOrd="3" destOrd="0" presId="urn:microsoft.com/office/officeart/2005/8/layout/radial3"/>
    <dgm:cxn modelId="{3E313AE3-2F5B-4E8F-90E7-655CCF3C7172}" type="presParOf" srcId="{4C490228-E850-4591-92F6-93F5CA5DBAE6}" destId="{7B1F155B-3E54-404C-911F-6485CDA43F11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7656E4E-ADDD-429E-903A-8EBFCBEFCE35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DD2963A-8353-43C0-9F1F-8B13500F1889}">
      <dgm:prSet phldrT="[텍스트]"/>
      <dgm:spPr/>
      <dgm:t>
        <a:bodyPr/>
        <a:lstStyle/>
        <a:p>
          <a:pPr latinLnBrk="1"/>
          <a:r>
            <a:rPr lang="en-US" altLang="ko-KR" dirty="0" smtClean="0"/>
            <a:t>Connectivity service</a:t>
          </a:r>
          <a:endParaRPr lang="ko-KR" altLang="en-US" dirty="0"/>
        </a:p>
      </dgm:t>
    </dgm:pt>
    <dgm:pt modelId="{EF7C2BA0-D2BD-4CEC-A5BE-B20E6E60B40F}" type="parTrans" cxnId="{9631EE77-D822-4EDE-9A15-E435F474ED17}">
      <dgm:prSet/>
      <dgm:spPr/>
      <dgm:t>
        <a:bodyPr/>
        <a:lstStyle/>
        <a:p>
          <a:pPr latinLnBrk="1"/>
          <a:endParaRPr lang="ko-KR" altLang="en-US"/>
        </a:p>
      </dgm:t>
    </dgm:pt>
    <dgm:pt modelId="{D892D267-E215-47D3-9FE3-5799B622F1BD}" type="sibTrans" cxnId="{9631EE77-D822-4EDE-9A15-E435F474ED17}">
      <dgm:prSet/>
      <dgm:spPr/>
      <dgm:t>
        <a:bodyPr/>
        <a:lstStyle/>
        <a:p>
          <a:pPr latinLnBrk="1"/>
          <a:endParaRPr lang="ko-KR" altLang="en-US"/>
        </a:p>
      </dgm:t>
    </dgm:pt>
    <dgm:pt modelId="{B445BCBC-AD40-4616-9BD0-8113A49BA342}">
      <dgm:prSet phldrT="[텍스트]"/>
      <dgm:spPr/>
      <dgm:t>
        <a:bodyPr/>
        <a:lstStyle/>
        <a:p>
          <a:pPr latinLnBrk="1"/>
          <a:r>
            <a:rPr lang="en-US" altLang="ko-KR" dirty="0" err="1" smtClean="0"/>
            <a:t>wifi</a:t>
          </a:r>
          <a:endParaRPr lang="ko-KR" altLang="en-US" dirty="0"/>
        </a:p>
      </dgm:t>
    </dgm:pt>
    <dgm:pt modelId="{AA1F9E5C-CCD4-450D-8A87-E1ADA0DA9524}" type="parTrans" cxnId="{B551474A-DC76-4297-BB8F-4E761E93288B}">
      <dgm:prSet/>
      <dgm:spPr/>
      <dgm:t>
        <a:bodyPr/>
        <a:lstStyle/>
        <a:p>
          <a:pPr latinLnBrk="1"/>
          <a:endParaRPr lang="ko-KR" altLang="en-US"/>
        </a:p>
      </dgm:t>
    </dgm:pt>
    <dgm:pt modelId="{952835A1-6A4B-49A0-BE8B-480EE9DB6BD0}" type="sibTrans" cxnId="{B551474A-DC76-4297-BB8F-4E761E93288B}">
      <dgm:prSet/>
      <dgm:spPr/>
      <dgm:t>
        <a:bodyPr/>
        <a:lstStyle/>
        <a:p>
          <a:pPr latinLnBrk="1"/>
          <a:endParaRPr lang="ko-KR" altLang="en-US"/>
        </a:p>
      </dgm:t>
    </dgm:pt>
    <dgm:pt modelId="{2C7C660E-A441-4527-84E1-6F1463B5DBCE}">
      <dgm:prSet phldrT="[텍스트]"/>
      <dgm:spPr/>
      <dgm:t>
        <a:bodyPr/>
        <a:lstStyle/>
        <a:p>
          <a:pPr latinLnBrk="1"/>
          <a:r>
            <a:rPr lang="en-US" altLang="ko-KR" dirty="0" smtClean="0"/>
            <a:t>mms</a:t>
          </a:r>
          <a:endParaRPr lang="ko-KR" altLang="en-US" dirty="0"/>
        </a:p>
      </dgm:t>
    </dgm:pt>
    <dgm:pt modelId="{63909197-03A8-4E08-A3DC-CE5CF813174E}" type="parTrans" cxnId="{F1478C14-7153-4144-975A-B31D1DB2CE50}">
      <dgm:prSet/>
      <dgm:spPr/>
      <dgm:t>
        <a:bodyPr/>
        <a:lstStyle/>
        <a:p>
          <a:pPr latinLnBrk="1"/>
          <a:endParaRPr lang="ko-KR" altLang="en-US"/>
        </a:p>
      </dgm:t>
    </dgm:pt>
    <dgm:pt modelId="{360E0BF4-9914-4DE5-A6DE-8F391B917DE4}" type="sibTrans" cxnId="{F1478C14-7153-4144-975A-B31D1DB2CE50}">
      <dgm:prSet/>
      <dgm:spPr/>
      <dgm:t>
        <a:bodyPr/>
        <a:lstStyle/>
        <a:p>
          <a:pPr latinLnBrk="1"/>
          <a:endParaRPr lang="ko-KR" altLang="en-US"/>
        </a:p>
      </dgm:t>
    </dgm:pt>
    <dgm:pt modelId="{091098F8-4DE2-4843-9540-A9817663831E}">
      <dgm:prSet phldrT="[텍스트]"/>
      <dgm:spPr/>
      <dgm:t>
        <a:bodyPr/>
        <a:lstStyle/>
        <a:p>
          <a:pPr latinLnBrk="1"/>
          <a:r>
            <a:rPr lang="en-US" altLang="ko-KR" dirty="0" smtClean="0"/>
            <a:t>….</a:t>
          </a:r>
          <a:endParaRPr lang="ko-KR" altLang="en-US" dirty="0"/>
        </a:p>
      </dgm:t>
    </dgm:pt>
    <dgm:pt modelId="{9C58BCBE-5620-4C32-B6D3-C6E7C719471A}" type="parTrans" cxnId="{CE976D09-6C06-4C96-B09D-6F501D2FD546}">
      <dgm:prSet/>
      <dgm:spPr/>
      <dgm:t>
        <a:bodyPr/>
        <a:lstStyle/>
        <a:p>
          <a:pPr latinLnBrk="1"/>
          <a:endParaRPr lang="ko-KR" altLang="en-US"/>
        </a:p>
      </dgm:t>
    </dgm:pt>
    <dgm:pt modelId="{0A099BA8-9962-43B6-B0AE-D41CD1ED5570}" type="sibTrans" cxnId="{CE976D09-6C06-4C96-B09D-6F501D2FD546}">
      <dgm:prSet/>
      <dgm:spPr/>
      <dgm:t>
        <a:bodyPr/>
        <a:lstStyle/>
        <a:p>
          <a:pPr latinLnBrk="1"/>
          <a:endParaRPr lang="ko-KR" altLang="en-US"/>
        </a:p>
      </dgm:t>
    </dgm:pt>
    <dgm:pt modelId="{73E0089B-0D02-49B6-90E6-E0E60178FF66}">
      <dgm:prSet phldrT="[텍스트]"/>
      <dgm:spPr/>
      <dgm:t>
        <a:bodyPr/>
        <a:lstStyle/>
        <a:p>
          <a:pPr latinLnBrk="1"/>
          <a:r>
            <a:rPr lang="en-US" altLang="ko-KR" dirty="0" err="1" smtClean="0"/>
            <a:t>ethernet</a:t>
          </a:r>
          <a:endParaRPr lang="ko-KR" altLang="en-US" dirty="0"/>
        </a:p>
      </dgm:t>
    </dgm:pt>
    <dgm:pt modelId="{12B760B9-5B0A-4E2E-B728-56EF919D0C38}" type="parTrans" cxnId="{EC153978-B857-4A08-96EE-58F4E1461568}">
      <dgm:prSet/>
      <dgm:spPr/>
      <dgm:t>
        <a:bodyPr/>
        <a:lstStyle/>
        <a:p>
          <a:pPr latinLnBrk="1"/>
          <a:endParaRPr lang="ko-KR" altLang="en-US"/>
        </a:p>
      </dgm:t>
    </dgm:pt>
    <dgm:pt modelId="{F3FDD93D-27DA-4243-B703-C06E380A0F1F}" type="sibTrans" cxnId="{EC153978-B857-4A08-96EE-58F4E1461568}">
      <dgm:prSet/>
      <dgm:spPr/>
      <dgm:t>
        <a:bodyPr/>
        <a:lstStyle/>
        <a:p>
          <a:pPr latinLnBrk="1"/>
          <a:endParaRPr lang="ko-KR" altLang="en-US"/>
        </a:p>
      </dgm:t>
    </dgm:pt>
    <dgm:pt modelId="{EDD7F963-052E-4EA0-9460-81CED03CF9FF}" type="pres">
      <dgm:prSet presAssocID="{57656E4E-ADDD-429E-903A-8EBFCBEFCE3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CB89E81-465D-49D6-BABD-E02992121173}" type="pres">
      <dgm:prSet presAssocID="{57656E4E-ADDD-429E-903A-8EBFCBEFCE35}" presName="radial" presStyleCnt="0">
        <dgm:presLayoutVars>
          <dgm:animLvl val="ctr"/>
        </dgm:presLayoutVars>
      </dgm:prSet>
      <dgm:spPr/>
    </dgm:pt>
    <dgm:pt modelId="{87C00E81-B094-4A4C-BB96-D57840141E12}" type="pres">
      <dgm:prSet presAssocID="{ADD2963A-8353-43C0-9F1F-8B13500F1889}" presName="centerShape" presStyleLbl="vennNode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D0AD0E1A-52A5-4F3F-90F6-1AE0BB9E370A}" type="pres">
      <dgm:prSet presAssocID="{B445BCBC-AD40-4616-9BD0-8113A49BA342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D46E9D5-D94E-4C50-A45E-84D3E2B5B4C4}" type="pres">
      <dgm:prSet presAssocID="{2C7C660E-A441-4527-84E1-6F1463B5DBCE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7069243-060A-42E7-BDD6-255D0C0DDD81}" type="pres">
      <dgm:prSet presAssocID="{091098F8-4DE2-4843-9540-A9817663831E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8DDC588-3A8F-47F1-BBBD-2B37BA9A7E0D}" type="pres">
      <dgm:prSet presAssocID="{73E0089B-0D02-49B6-90E6-E0E60178FF66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DBBD565-9A4A-4564-8001-63C23E9C8587}" type="presOf" srcId="{ADD2963A-8353-43C0-9F1F-8B13500F1889}" destId="{87C00E81-B094-4A4C-BB96-D57840141E12}" srcOrd="0" destOrd="0" presId="urn:microsoft.com/office/officeart/2005/8/layout/radial3"/>
    <dgm:cxn modelId="{2E9AF3A7-D8F8-472F-BEB2-F18400D2D21E}" type="presOf" srcId="{73E0089B-0D02-49B6-90E6-E0E60178FF66}" destId="{A8DDC588-3A8F-47F1-BBBD-2B37BA9A7E0D}" srcOrd="0" destOrd="0" presId="urn:microsoft.com/office/officeart/2005/8/layout/radial3"/>
    <dgm:cxn modelId="{0142118E-0CF8-4BB8-8620-F3DC576E36A9}" type="presOf" srcId="{2C7C660E-A441-4527-84E1-6F1463B5DBCE}" destId="{2D46E9D5-D94E-4C50-A45E-84D3E2B5B4C4}" srcOrd="0" destOrd="0" presId="urn:microsoft.com/office/officeart/2005/8/layout/radial3"/>
    <dgm:cxn modelId="{9631EE77-D822-4EDE-9A15-E435F474ED17}" srcId="{57656E4E-ADDD-429E-903A-8EBFCBEFCE35}" destId="{ADD2963A-8353-43C0-9F1F-8B13500F1889}" srcOrd="0" destOrd="0" parTransId="{EF7C2BA0-D2BD-4CEC-A5BE-B20E6E60B40F}" sibTransId="{D892D267-E215-47D3-9FE3-5799B622F1BD}"/>
    <dgm:cxn modelId="{CE976D09-6C06-4C96-B09D-6F501D2FD546}" srcId="{ADD2963A-8353-43C0-9F1F-8B13500F1889}" destId="{091098F8-4DE2-4843-9540-A9817663831E}" srcOrd="2" destOrd="0" parTransId="{9C58BCBE-5620-4C32-B6D3-C6E7C719471A}" sibTransId="{0A099BA8-9962-43B6-B0AE-D41CD1ED5570}"/>
    <dgm:cxn modelId="{FE586E81-475E-45E7-A6A5-1F99E34D5078}" type="presOf" srcId="{57656E4E-ADDD-429E-903A-8EBFCBEFCE35}" destId="{EDD7F963-052E-4EA0-9460-81CED03CF9FF}" srcOrd="0" destOrd="0" presId="urn:microsoft.com/office/officeart/2005/8/layout/radial3"/>
    <dgm:cxn modelId="{B551474A-DC76-4297-BB8F-4E761E93288B}" srcId="{ADD2963A-8353-43C0-9F1F-8B13500F1889}" destId="{B445BCBC-AD40-4616-9BD0-8113A49BA342}" srcOrd="0" destOrd="0" parTransId="{AA1F9E5C-CCD4-450D-8A87-E1ADA0DA9524}" sibTransId="{952835A1-6A4B-49A0-BE8B-480EE9DB6BD0}"/>
    <dgm:cxn modelId="{F1478C14-7153-4144-975A-B31D1DB2CE50}" srcId="{ADD2963A-8353-43C0-9F1F-8B13500F1889}" destId="{2C7C660E-A441-4527-84E1-6F1463B5DBCE}" srcOrd="1" destOrd="0" parTransId="{63909197-03A8-4E08-A3DC-CE5CF813174E}" sibTransId="{360E0BF4-9914-4DE5-A6DE-8F391B917DE4}"/>
    <dgm:cxn modelId="{82011A39-FD69-4A93-9D9D-936ABF562A4A}" type="presOf" srcId="{091098F8-4DE2-4843-9540-A9817663831E}" destId="{E7069243-060A-42E7-BDD6-255D0C0DDD81}" srcOrd="0" destOrd="0" presId="urn:microsoft.com/office/officeart/2005/8/layout/radial3"/>
    <dgm:cxn modelId="{F47177C8-B3C4-4D6D-A6CA-4E745ACA678F}" type="presOf" srcId="{B445BCBC-AD40-4616-9BD0-8113A49BA342}" destId="{D0AD0E1A-52A5-4F3F-90F6-1AE0BB9E370A}" srcOrd="0" destOrd="0" presId="urn:microsoft.com/office/officeart/2005/8/layout/radial3"/>
    <dgm:cxn modelId="{EC153978-B857-4A08-96EE-58F4E1461568}" srcId="{ADD2963A-8353-43C0-9F1F-8B13500F1889}" destId="{73E0089B-0D02-49B6-90E6-E0E60178FF66}" srcOrd="3" destOrd="0" parTransId="{12B760B9-5B0A-4E2E-B728-56EF919D0C38}" sibTransId="{F3FDD93D-27DA-4243-B703-C06E380A0F1F}"/>
    <dgm:cxn modelId="{C8D1B013-75AF-4B0F-89F9-C521A28E9DF2}" type="presParOf" srcId="{EDD7F963-052E-4EA0-9460-81CED03CF9FF}" destId="{BCB89E81-465D-49D6-BABD-E02992121173}" srcOrd="0" destOrd="0" presId="urn:microsoft.com/office/officeart/2005/8/layout/radial3"/>
    <dgm:cxn modelId="{880DBC51-591B-4EAD-AB85-9F1FF8B61D8F}" type="presParOf" srcId="{BCB89E81-465D-49D6-BABD-E02992121173}" destId="{87C00E81-B094-4A4C-BB96-D57840141E12}" srcOrd="0" destOrd="0" presId="urn:microsoft.com/office/officeart/2005/8/layout/radial3"/>
    <dgm:cxn modelId="{13402064-E22D-41A0-AF9D-D102B5DA22A8}" type="presParOf" srcId="{BCB89E81-465D-49D6-BABD-E02992121173}" destId="{D0AD0E1A-52A5-4F3F-90F6-1AE0BB9E370A}" srcOrd="1" destOrd="0" presId="urn:microsoft.com/office/officeart/2005/8/layout/radial3"/>
    <dgm:cxn modelId="{BD423247-EBA9-4014-842F-130ADBD0AA22}" type="presParOf" srcId="{BCB89E81-465D-49D6-BABD-E02992121173}" destId="{2D46E9D5-D94E-4C50-A45E-84D3E2B5B4C4}" srcOrd="2" destOrd="0" presId="urn:microsoft.com/office/officeart/2005/8/layout/radial3"/>
    <dgm:cxn modelId="{C1CFC1C9-5DED-4179-BF7A-C1A5A4E608C2}" type="presParOf" srcId="{BCB89E81-465D-49D6-BABD-E02992121173}" destId="{E7069243-060A-42E7-BDD6-255D0C0DDD81}" srcOrd="3" destOrd="0" presId="urn:microsoft.com/office/officeart/2005/8/layout/radial3"/>
    <dgm:cxn modelId="{0F9D0BE0-6794-42AB-B06A-AB27FB56BADC}" type="presParOf" srcId="{BCB89E81-465D-49D6-BABD-E02992121173}" destId="{A8DDC588-3A8F-47F1-BBBD-2B37BA9A7E0D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BF28E8-418B-499D-ABCC-1C98611E7147}">
      <dsp:nvSpPr>
        <dsp:cNvPr id="0" name=""/>
        <dsp:cNvSpPr/>
      </dsp:nvSpPr>
      <dsp:spPr>
        <a:xfrm rot="5400000">
          <a:off x="-247798" y="249366"/>
          <a:ext cx="1651992" cy="11563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APP</a:t>
          </a:r>
          <a:endParaRPr lang="ko-KR" altLang="en-US" sz="1400" kern="1200" dirty="0"/>
        </a:p>
      </dsp:txBody>
      <dsp:txXfrm rot="5400000">
        <a:off x="-247798" y="249366"/>
        <a:ext cx="1651992" cy="1156394"/>
      </dsp:txXfrm>
    </dsp:sp>
    <dsp:sp modelId="{08FD3A25-A11A-4485-9735-1F3582345691}">
      <dsp:nvSpPr>
        <dsp:cNvPr id="0" name=""/>
        <dsp:cNvSpPr/>
      </dsp:nvSpPr>
      <dsp:spPr>
        <a:xfrm rot="5400000">
          <a:off x="3927499" y="-2769537"/>
          <a:ext cx="1073794" cy="66160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b="1" kern="1200" dirty="0" err="1" smtClean="0"/>
            <a:t>mSoundChangeManager</a:t>
          </a:r>
          <a:r>
            <a:rPr lang="en-US" altLang="ko-KR" sz="1200" b="1" kern="1200" dirty="0" smtClean="0"/>
            <a:t> = (</a:t>
          </a:r>
          <a:r>
            <a:rPr lang="en-US" altLang="ko-KR" sz="1200" b="1" kern="1200" dirty="0" err="1" smtClean="0"/>
            <a:t>SoundChangeManager</a:t>
          </a:r>
          <a:r>
            <a:rPr lang="en-US" altLang="ko-KR" sz="1200" b="1" kern="1200" dirty="0" smtClean="0"/>
            <a:t>) </a:t>
          </a:r>
          <a:r>
            <a:rPr lang="en-US" altLang="ko-KR" sz="1200" b="1" kern="1200" dirty="0" err="1" smtClean="0"/>
            <a:t>getSystemService</a:t>
          </a:r>
          <a:r>
            <a:rPr lang="en-US" altLang="ko-KR" sz="1200" b="1" kern="1200" dirty="0" smtClean="0"/>
            <a:t>(SOUNDCHANGE_SERVICE);</a:t>
          </a:r>
          <a:endParaRPr lang="ko-KR" altLang="en-US" sz="1200" kern="1200" dirty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kern="1200" dirty="0" smtClean="0"/>
            <a:t>./packages/apps/Settings/</a:t>
          </a:r>
          <a:r>
            <a:rPr lang="en-US" altLang="ko-KR" sz="1200" kern="1200" dirty="0" err="1" smtClean="0"/>
            <a:t>src</a:t>
          </a:r>
          <a:r>
            <a:rPr lang="en-US" altLang="ko-KR" sz="1200" kern="1200" dirty="0" smtClean="0"/>
            <a:t>/com/android/settings/SoundAndDisplaySettings.java</a:t>
          </a:r>
          <a:endParaRPr lang="ko-KR" altLang="en-US" sz="1200" kern="1200" dirty="0"/>
        </a:p>
      </dsp:txBody>
      <dsp:txXfrm rot="5400000">
        <a:off x="3927499" y="-2769537"/>
        <a:ext cx="1073794" cy="6616005"/>
      </dsp:txXfrm>
    </dsp:sp>
    <dsp:sp modelId="{A7E1946D-50FF-4ED9-9E8F-7004F9719A12}">
      <dsp:nvSpPr>
        <dsp:cNvPr id="0" name=""/>
        <dsp:cNvSpPr/>
      </dsp:nvSpPr>
      <dsp:spPr>
        <a:xfrm rot="5400000">
          <a:off x="-247798" y="1707802"/>
          <a:ext cx="1651992" cy="11563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FRAMEWORK</a:t>
          </a:r>
          <a:endParaRPr lang="ko-KR" altLang="en-US" sz="1400" kern="1200" dirty="0"/>
        </a:p>
      </dsp:txBody>
      <dsp:txXfrm rot="5400000">
        <a:off x="-247798" y="1707802"/>
        <a:ext cx="1651992" cy="1156394"/>
      </dsp:txXfrm>
    </dsp:sp>
    <dsp:sp modelId="{4180FC6D-27C8-4682-9AEF-0C118EC5403D}">
      <dsp:nvSpPr>
        <dsp:cNvPr id="0" name=""/>
        <dsp:cNvSpPr/>
      </dsp:nvSpPr>
      <dsp:spPr>
        <a:xfrm rot="5400000">
          <a:off x="3927499" y="-1311101"/>
          <a:ext cx="1073794" cy="66160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kern="1200" dirty="0" smtClean="0"/>
            <a:t>public Object </a:t>
          </a:r>
          <a:r>
            <a:rPr lang="en-US" altLang="ko-KR" sz="1200" kern="1200" dirty="0" err="1" smtClean="0"/>
            <a:t>getSystemService</a:t>
          </a:r>
          <a:r>
            <a:rPr lang="en-US" altLang="ko-KR" sz="1200" kern="1200" dirty="0" smtClean="0"/>
            <a:t>(String name) {..</a:t>
          </a:r>
          <a:endParaRPr lang="ko-KR" altLang="en-US" sz="1200" kern="1200" dirty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b="1" kern="1200" dirty="0" smtClean="0"/>
            <a:t>./frameworks/base/core/java/android/app/ApplicationContext.java</a:t>
          </a:r>
        </a:p>
      </dsp:txBody>
      <dsp:txXfrm rot="5400000">
        <a:off x="3927499" y="-1311101"/>
        <a:ext cx="1073794" cy="6616005"/>
      </dsp:txXfrm>
    </dsp:sp>
    <dsp:sp modelId="{636CCDAE-49F8-4792-A9BC-101FA650D2E1}">
      <dsp:nvSpPr>
        <dsp:cNvPr id="0" name=""/>
        <dsp:cNvSpPr/>
      </dsp:nvSpPr>
      <dsp:spPr>
        <a:xfrm rot="5400000">
          <a:off x="-247798" y="3166238"/>
          <a:ext cx="1651992" cy="11563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FRAMEWORK</a:t>
          </a:r>
          <a:endParaRPr lang="ko-KR" altLang="en-US" sz="1400" kern="1200" dirty="0"/>
        </a:p>
      </dsp:txBody>
      <dsp:txXfrm rot="5400000">
        <a:off x="-247798" y="3166238"/>
        <a:ext cx="1651992" cy="1156394"/>
      </dsp:txXfrm>
    </dsp:sp>
    <dsp:sp modelId="{F6C5147D-EDF4-4203-AA37-A8ADEADC1914}">
      <dsp:nvSpPr>
        <dsp:cNvPr id="0" name=""/>
        <dsp:cNvSpPr/>
      </dsp:nvSpPr>
      <dsp:spPr>
        <a:xfrm rot="5400000">
          <a:off x="3927499" y="147334"/>
          <a:ext cx="1073794" cy="66160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/>
            <a:t>private </a:t>
          </a:r>
          <a:r>
            <a:rPr lang="en-US" altLang="ko-KR" sz="1400" kern="1200" dirty="0" err="1" smtClean="0"/>
            <a:t>SoundChangeManager</a:t>
          </a:r>
          <a:r>
            <a:rPr lang="en-US" altLang="ko-KR" sz="1400" kern="1200" dirty="0" smtClean="0"/>
            <a:t> </a:t>
          </a:r>
          <a:r>
            <a:rPr lang="en-US" altLang="ko-KR" sz="1400" kern="1200" dirty="0" err="1" smtClean="0"/>
            <a:t>getSoundChangeManager</a:t>
          </a:r>
          <a:r>
            <a:rPr lang="en-US" altLang="ko-KR" sz="1400" kern="1200" dirty="0" smtClean="0"/>
            <a:t>(){</a:t>
          </a:r>
          <a:endParaRPr lang="ko-KR" altLang="en-US" sz="1400" kern="1200" dirty="0"/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b="1" kern="1200" dirty="0" smtClean="0"/>
            <a:t>}./frameworks/base/core/java/android/app/ApplicationContext.java</a:t>
          </a:r>
        </a:p>
      </dsp:txBody>
      <dsp:txXfrm rot="5400000">
        <a:off x="3927499" y="147334"/>
        <a:ext cx="1073794" cy="661600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B28781-46BC-4065-BFD7-CF68115797E1}">
      <dsp:nvSpPr>
        <dsp:cNvPr id="0" name=""/>
        <dsp:cNvSpPr/>
      </dsp:nvSpPr>
      <dsp:spPr>
        <a:xfrm>
          <a:off x="530102" y="1249"/>
          <a:ext cx="2798607" cy="1679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300" kern="1200" dirty="0" err="1" smtClean="0"/>
            <a:t>MonitorThread</a:t>
          </a:r>
          <a:endParaRPr lang="ko-KR" altLang="en-US" sz="3300" kern="1200" dirty="0"/>
        </a:p>
      </dsp:txBody>
      <dsp:txXfrm>
        <a:off x="530102" y="1249"/>
        <a:ext cx="2798607" cy="1679164"/>
      </dsp:txXfrm>
    </dsp:sp>
    <dsp:sp modelId="{449AF4F5-D98B-47C6-AFC3-6A754FC25A2D}">
      <dsp:nvSpPr>
        <dsp:cNvPr id="0" name=""/>
        <dsp:cNvSpPr/>
      </dsp:nvSpPr>
      <dsp:spPr>
        <a:xfrm>
          <a:off x="3574987" y="493804"/>
          <a:ext cx="593304" cy="694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000" kern="1200"/>
        </a:p>
      </dsp:txBody>
      <dsp:txXfrm>
        <a:off x="3574987" y="493804"/>
        <a:ext cx="593304" cy="694054"/>
      </dsp:txXfrm>
    </dsp:sp>
    <dsp:sp modelId="{A904764D-BB74-4F8B-8DD4-AACFA76AD270}">
      <dsp:nvSpPr>
        <dsp:cNvPr id="0" name=""/>
        <dsp:cNvSpPr/>
      </dsp:nvSpPr>
      <dsp:spPr>
        <a:xfrm>
          <a:off x="4448153" y="1249"/>
          <a:ext cx="2798607" cy="1679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300" kern="1200" dirty="0" err="1" smtClean="0"/>
            <a:t>EthernetMonitor</a:t>
          </a:r>
          <a:endParaRPr lang="ko-KR" altLang="en-US" sz="3300" kern="1200" dirty="0"/>
        </a:p>
      </dsp:txBody>
      <dsp:txXfrm>
        <a:off x="4448153" y="1249"/>
        <a:ext cx="2798607" cy="1679164"/>
      </dsp:txXfrm>
    </dsp:sp>
    <dsp:sp modelId="{6E883D11-C1A2-463B-B3F9-C7575C695888}">
      <dsp:nvSpPr>
        <dsp:cNvPr id="0" name=""/>
        <dsp:cNvSpPr/>
      </dsp:nvSpPr>
      <dsp:spPr>
        <a:xfrm rot="5400000">
          <a:off x="5550805" y="1876316"/>
          <a:ext cx="593304" cy="694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000" kern="1200"/>
        </a:p>
      </dsp:txBody>
      <dsp:txXfrm rot="5400000">
        <a:off x="5550805" y="1876316"/>
        <a:ext cx="593304" cy="694054"/>
      </dsp:txXfrm>
    </dsp:sp>
    <dsp:sp modelId="{CD0E0D0D-1BBF-4BC0-812C-EDEAC1558DD6}">
      <dsp:nvSpPr>
        <dsp:cNvPr id="0" name=""/>
        <dsp:cNvSpPr/>
      </dsp:nvSpPr>
      <dsp:spPr>
        <a:xfrm>
          <a:off x="4448153" y="2799857"/>
          <a:ext cx="2798607" cy="1679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300" kern="1200" dirty="0" err="1" smtClean="0"/>
            <a:t>EthernetStateTracker</a:t>
          </a:r>
          <a:endParaRPr lang="ko-KR" altLang="en-US" sz="3300" kern="1200" dirty="0"/>
        </a:p>
      </dsp:txBody>
      <dsp:txXfrm>
        <a:off x="4448153" y="2799857"/>
        <a:ext cx="2798607" cy="1679164"/>
      </dsp:txXfrm>
    </dsp:sp>
    <dsp:sp modelId="{71915423-46B3-496C-A5BD-DFC1BC62D9E3}">
      <dsp:nvSpPr>
        <dsp:cNvPr id="0" name=""/>
        <dsp:cNvSpPr/>
      </dsp:nvSpPr>
      <dsp:spPr>
        <a:xfrm rot="10800000">
          <a:off x="3608571" y="3292412"/>
          <a:ext cx="593304" cy="694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000" kern="1200"/>
        </a:p>
      </dsp:txBody>
      <dsp:txXfrm rot="10800000">
        <a:off x="3608571" y="3292412"/>
        <a:ext cx="593304" cy="694054"/>
      </dsp:txXfrm>
    </dsp:sp>
    <dsp:sp modelId="{E2EC025D-C1DD-4634-AA15-139B02F10C9E}">
      <dsp:nvSpPr>
        <dsp:cNvPr id="0" name=""/>
        <dsp:cNvSpPr/>
      </dsp:nvSpPr>
      <dsp:spPr>
        <a:xfrm>
          <a:off x="530102" y="2799857"/>
          <a:ext cx="2798607" cy="1679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300" kern="1200" dirty="0" err="1" smtClean="0"/>
            <a:t>ConnectivityService</a:t>
          </a:r>
          <a:endParaRPr lang="ko-KR" altLang="en-US" sz="3300" kern="1200" dirty="0"/>
        </a:p>
      </dsp:txBody>
      <dsp:txXfrm>
        <a:off x="530102" y="2799857"/>
        <a:ext cx="2798607" cy="1679164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ED824B-97D0-40D9-9618-DF55A4324522}">
      <dsp:nvSpPr>
        <dsp:cNvPr id="0" name=""/>
        <dsp:cNvSpPr/>
      </dsp:nvSpPr>
      <dsp:spPr>
        <a:xfrm>
          <a:off x="3134766" y="849"/>
          <a:ext cx="1502866" cy="976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800" kern="1200" dirty="0"/>
        </a:p>
      </dsp:txBody>
      <dsp:txXfrm>
        <a:off x="3134766" y="849"/>
        <a:ext cx="1502866" cy="976863"/>
      </dsp:txXfrm>
    </dsp:sp>
    <dsp:sp modelId="{FB6E9D16-F504-42B2-8EBF-FA620BC51376}">
      <dsp:nvSpPr>
        <dsp:cNvPr id="0" name=""/>
        <dsp:cNvSpPr/>
      </dsp:nvSpPr>
      <dsp:spPr>
        <a:xfrm>
          <a:off x="1935437" y="489280"/>
          <a:ext cx="3901525" cy="3901525"/>
        </a:xfrm>
        <a:custGeom>
          <a:avLst/>
          <a:gdLst/>
          <a:ahLst/>
          <a:cxnLst/>
          <a:rect l="0" t="0" r="0" b="0"/>
          <a:pathLst>
            <a:path>
              <a:moveTo>
                <a:pt x="2712508" y="154873"/>
              </a:moveTo>
              <a:arcTo wR="1950762" hR="1950762" stAng="17579085" swAng="19603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4243A-D188-4C88-A23F-67E5236953DF}">
      <dsp:nvSpPr>
        <dsp:cNvPr id="0" name=""/>
        <dsp:cNvSpPr/>
      </dsp:nvSpPr>
      <dsp:spPr>
        <a:xfrm>
          <a:off x="4990052" y="1348793"/>
          <a:ext cx="1502866" cy="976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800" kern="1200" dirty="0"/>
        </a:p>
      </dsp:txBody>
      <dsp:txXfrm>
        <a:off x="4990052" y="1348793"/>
        <a:ext cx="1502866" cy="976863"/>
      </dsp:txXfrm>
    </dsp:sp>
    <dsp:sp modelId="{059E369A-24DD-4B77-B431-6878330BD348}">
      <dsp:nvSpPr>
        <dsp:cNvPr id="0" name=""/>
        <dsp:cNvSpPr/>
      </dsp:nvSpPr>
      <dsp:spPr>
        <a:xfrm>
          <a:off x="1935437" y="489280"/>
          <a:ext cx="3901525" cy="3901525"/>
        </a:xfrm>
        <a:custGeom>
          <a:avLst/>
          <a:gdLst/>
          <a:ahLst/>
          <a:cxnLst/>
          <a:rect l="0" t="0" r="0" b="0"/>
          <a:pathLst>
            <a:path>
              <a:moveTo>
                <a:pt x="3898861" y="1848840"/>
              </a:moveTo>
              <a:arcTo wR="1950762" hR="1950762" stAng="21420304" swAng="21953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5F408-2E9A-47D4-9F35-6C97AEC8E1BB}">
      <dsp:nvSpPr>
        <dsp:cNvPr id="0" name=""/>
        <dsp:cNvSpPr/>
      </dsp:nvSpPr>
      <dsp:spPr>
        <a:xfrm>
          <a:off x="4281396" y="3529812"/>
          <a:ext cx="1502866" cy="976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800" kern="1200" dirty="0"/>
        </a:p>
      </dsp:txBody>
      <dsp:txXfrm>
        <a:off x="4281396" y="3529812"/>
        <a:ext cx="1502866" cy="976863"/>
      </dsp:txXfrm>
    </dsp:sp>
    <dsp:sp modelId="{C6592767-D0AB-4630-9B96-EC9E64A08EDA}">
      <dsp:nvSpPr>
        <dsp:cNvPr id="0" name=""/>
        <dsp:cNvSpPr/>
      </dsp:nvSpPr>
      <dsp:spPr>
        <a:xfrm>
          <a:off x="1935437" y="489280"/>
          <a:ext cx="3901525" cy="3901525"/>
        </a:xfrm>
        <a:custGeom>
          <a:avLst/>
          <a:gdLst/>
          <a:ahLst/>
          <a:cxnLst/>
          <a:rect l="0" t="0" r="0" b="0"/>
          <a:pathLst>
            <a:path>
              <a:moveTo>
                <a:pt x="2338216" y="3862661"/>
              </a:moveTo>
              <a:arcTo wR="1950762" hR="1950762" stAng="4712637" swAng="13747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CF09D-A2C3-4975-BA84-B2006241F509}">
      <dsp:nvSpPr>
        <dsp:cNvPr id="0" name=""/>
        <dsp:cNvSpPr/>
      </dsp:nvSpPr>
      <dsp:spPr>
        <a:xfrm>
          <a:off x="1988137" y="3529812"/>
          <a:ext cx="1502866" cy="976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800" kern="1200" dirty="0"/>
        </a:p>
      </dsp:txBody>
      <dsp:txXfrm>
        <a:off x="1988137" y="3529812"/>
        <a:ext cx="1502866" cy="976863"/>
      </dsp:txXfrm>
    </dsp:sp>
    <dsp:sp modelId="{98F43CE0-6A34-448E-AB31-C968B3659E73}">
      <dsp:nvSpPr>
        <dsp:cNvPr id="0" name=""/>
        <dsp:cNvSpPr/>
      </dsp:nvSpPr>
      <dsp:spPr>
        <a:xfrm>
          <a:off x="1935437" y="489280"/>
          <a:ext cx="3901525" cy="3901525"/>
        </a:xfrm>
        <a:custGeom>
          <a:avLst/>
          <a:gdLst/>
          <a:ahLst/>
          <a:cxnLst/>
          <a:rect l="0" t="0" r="0" b="0"/>
          <a:pathLst>
            <a:path>
              <a:moveTo>
                <a:pt x="325835" y="3030155"/>
              </a:moveTo>
              <a:arcTo wR="1950762" hR="1950762" stAng="8784304" swAng="21953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2AC928-8078-486C-9DE7-56AB02156C2E}">
      <dsp:nvSpPr>
        <dsp:cNvPr id="0" name=""/>
        <dsp:cNvSpPr/>
      </dsp:nvSpPr>
      <dsp:spPr>
        <a:xfrm>
          <a:off x="1279480" y="1348793"/>
          <a:ext cx="1502866" cy="976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800" kern="1200" dirty="0"/>
        </a:p>
      </dsp:txBody>
      <dsp:txXfrm>
        <a:off x="1279480" y="1348793"/>
        <a:ext cx="1502866" cy="976863"/>
      </dsp:txXfrm>
    </dsp:sp>
    <dsp:sp modelId="{4A2F2FDE-A091-4C07-856E-8B5052CA3749}">
      <dsp:nvSpPr>
        <dsp:cNvPr id="0" name=""/>
        <dsp:cNvSpPr/>
      </dsp:nvSpPr>
      <dsp:spPr>
        <a:xfrm>
          <a:off x="1935437" y="489280"/>
          <a:ext cx="3901525" cy="3901525"/>
        </a:xfrm>
        <a:custGeom>
          <a:avLst/>
          <a:gdLst/>
          <a:ahLst/>
          <a:cxnLst/>
          <a:rect l="0" t="0" r="0" b="0"/>
          <a:pathLst>
            <a:path>
              <a:moveTo>
                <a:pt x="340060" y="850256"/>
              </a:moveTo>
              <a:arcTo wR="1950762" hR="1950762" stAng="12860562" swAng="19603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6D8A4B-C25C-4833-8AB9-8F245406E747}">
      <dsp:nvSpPr>
        <dsp:cNvPr id="0" name=""/>
        <dsp:cNvSpPr/>
      </dsp:nvSpPr>
      <dsp:spPr>
        <a:xfrm>
          <a:off x="3074333" y="303"/>
          <a:ext cx="2348276" cy="1526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000" b="1" kern="1200" dirty="0" smtClean="0"/>
            <a:t>else if (</a:t>
          </a:r>
          <a:r>
            <a:rPr lang="en-US" altLang="ko-KR" sz="1000" b="1" kern="1200" dirty="0" err="1" smtClean="0"/>
            <a:t>KEY_SOUND_CHANGE.equals</a:t>
          </a:r>
          <a:r>
            <a:rPr lang="en-US" altLang="ko-KR" sz="1000" b="1" kern="1200" dirty="0" smtClean="0"/>
            <a:t>(key</a:t>
          </a:r>
          <a:endParaRPr lang="ko-KR" altLang="en-US" sz="1000" kern="1200" dirty="0"/>
        </a:p>
      </dsp:txBody>
      <dsp:txXfrm>
        <a:off x="3074333" y="303"/>
        <a:ext cx="2348276" cy="1526379"/>
      </dsp:txXfrm>
    </dsp:sp>
    <dsp:sp modelId="{B1E83078-08DA-44CA-9C75-EC7B11D4A0D1}">
      <dsp:nvSpPr>
        <dsp:cNvPr id="0" name=""/>
        <dsp:cNvSpPr/>
      </dsp:nvSpPr>
      <dsp:spPr>
        <a:xfrm>
          <a:off x="2214983" y="763493"/>
          <a:ext cx="4066976" cy="4066976"/>
        </a:xfrm>
        <a:custGeom>
          <a:avLst/>
          <a:gdLst/>
          <a:ahLst/>
          <a:cxnLst/>
          <a:rect l="0" t="0" r="0" b="0"/>
          <a:pathLst>
            <a:path>
              <a:moveTo>
                <a:pt x="3224640" y="385388"/>
              </a:moveTo>
              <a:arcTo wR="2033488" hR="2033488" stAng="18351434" swAng="36429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012A78-A030-4734-A135-850484F36B65}">
      <dsp:nvSpPr>
        <dsp:cNvPr id="0" name=""/>
        <dsp:cNvSpPr/>
      </dsp:nvSpPr>
      <dsp:spPr>
        <a:xfrm>
          <a:off x="4835386" y="3050536"/>
          <a:ext cx="2348276" cy="1526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000" kern="1200" dirty="0" err="1" smtClean="0"/>
            <a:t>android:key</a:t>
          </a:r>
          <a:r>
            <a:rPr lang="en-US" altLang="ko-KR" sz="1000" kern="1200" dirty="0" smtClean="0"/>
            <a:t>="</a:t>
          </a:r>
          <a:r>
            <a:rPr lang="en-US" altLang="ko-KR" sz="1000" kern="1200" dirty="0" err="1" smtClean="0"/>
            <a:t>sound_change</a:t>
          </a:r>
          <a:r>
            <a:rPr lang="en-US" altLang="ko-KR" sz="1000" kern="1200" dirty="0" smtClean="0"/>
            <a:t>“</a:t>
          </a:r>
          <a:endParaRPr lang="ko-KR" altLang="en-US" sz="1000" kern="1200" dirty="0"/>
        </a:p>
      </dsp:txBody>
      <dsp:txXfrm>
        <a:off x="4835386" y="3050536"/>
        <a:ext cx="2348276" cy="1526379"/>
      </dsp:txXfrm>
    </dsp:sp>
    <dsp:sp modelId="{40549CFB-093D-410A-B514-72A4709CF1C1}">
      <dsp:nvSpPr>
        <dsp:cNvPr id="0" name=""/>
        <dsp:cNvSpPr/>
      </dsp:nvSpPr>
      <dsp:spPr>
        <a:xfrm>
          <a:off x="2214983" y="763493"/>
          <a:ext cx="4066976" cy="4066976"/>
        </a:xfrm>
        <a:custGeom>
          <a:avLst/>
          <a:gdLst/>
          <a:ahLst/>
          <a:cxnLst/>
          <a:rect l="0" t="0" r="0" b="0"/>
          <a:pathLst>
            <a:path>
              <a:moveTo>
                <a:pt x="2999544" y="3822849"/>
              </a:moveTo>
              <a:arcTo wR="2033488" hR="2033488" stAng="3698153" swAng="34036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6E3DA-66E0-4E2A-9DCD-7A27B3859FFF}">
      <dsp:nvSpPr>
        <dsp:cNvPr id="0" name=""/>
        <dsp:cNvSpPr/>
      </dsp:nvSpPr>
      <dsp:spPr>
        <a:xfrm>
          <a:off x="1313281" y="3050536"/>
          <a:ext cx="2348276" cy="1526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000" kern="1200" dirty="0" smtClean="0"/>
            <a:t>private static final String KEY_SOUND_CHANGE = "</a:t>
          </a:r>
          <a:r>
            <a:rPr lang="en-US" altLang="ko-KR" sz="1000" kern="1200" dirty="0" err="1" smtClean="0"/>
            <a:t>sound_change</a:t>
          </a:r>
          <a:r>
            <a:rPr lang="en-US" altLang="ko-KR" sz="1000" kern="1200" dirty="0" smtClean="0"/>
            <a:t>";</a:t>
          </a:r>
          <a:endParaRPr lang="ko-KR" altLang="en-US" sz="1000" kern="1200" dirty="0"/>
        </a:p>
      </dsp:txBody>
      <dsp:txXfrm>
        <a:off x="1313281" y="3050536"/>
        <a:ext cx="2348276" cy="1526379"/>
      </dsp:txXfrm>
    </dsp:sp>
    <dsp:sp modelId="{B7AC4B41-113A-42D7-930E-909AB4DAE52C}">
      <dsp:nvSpPr>
        <dsp:cNvPr id="0" name=""/>
        <dsp:cNvSpPr/>
      </dsp:nvSpPr>
      <dsp:spPr>
        <a:xfrm>
          <a:off x="2214983" y="763493"/>
          <a:ext cx="4066976" cy="4066976"/>
        </a:xfrm>
        <a:custGeom>
          <a:avLst/>
          <a:gdLst/>
          <a:ahLst/>
          <a:cxnLst/>
          <a:rect l="0" t="0" r="0" b="0"/>
          <a:pathLst>
            <a:path>
              <a:moveTo>
                <a:pt x="13368" y="2266278"/>
              </a:moveTo>
              <a:arcTo wR="2033488" hR="2033488" stAng="10405588" swAng="36429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4496A4-28E2-4FB9-87E8-A7A5EFF2B2CD}">
      <dsp:nvSpPr>
        <dsp:cNvPr id="0" name=""/>
        <dsp:cNvSpPr/>
      </dsp:nvSpPr>
      <dsp:spPr>
        <a:xfrm>
          <a:off x="0" y="3441586"/>
          <a:ext cx="7772400" cy="11296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dirty="0" smtClean="0"/>
            <a:t>./frameworks/base/</a:t>
          </a:r>
          <a:r>
            <a:rPr lang="en-US" altLang="en-US" sz="1400" kern="1200" dirty="0" err="1" smtClean="0"/>
            <a:t>soundchange</a:t>
          </a:r>
          <a:r>
            <a:rPr lang="en-US" altLang="en-US" sz="1400" kern="1200" dirty="0" smtClean="0"/>
            <a:t>/java/android/</a:t>
          </a:r>
          <a:r>
            <a:rPr lang="en-US" altLang="en-US" sz="1400" kern="1200" dirty="0" err="1" smtClean="0"/>
            <a:t>util</a:t>
          </a:r>
          <a:r>
            <a:rPr lang="en-US" altLang="en-US" sz="1400" kern="1200" dirty="0" smtClean="0"/>
            <a:t>/</a:t>
          </a:r>
          <a:r>
            <a:rPr lang="en-US" altLang="en-US" sz="1400" kern="1200" dirty="0" err="1" smtClean="0"/>
            <a:t>soundchange</a:t>
          </a:r>
          <a:r>
            <a:rPr lang="en-US" altLang="en-US" sz="1400" kern="1200" dirty="0" smtClean="0"/>
            <a:t>/SoundChangeNative.java</a:t>
          </a:r>
          <a:endParaRPr lang="ko-KR" altLang="en-US" sz="1400" kern="1200" dirty="0"/>
        </a:p>
      </dsp:txBody>
      <dsp:txXfrm>
        <a:off x="0" y="3441586"/>
        <a:ext cx="7772400" cy="609986"/>
      </dsp:txXfrm>
    </dsp:sp>
    <dsp:sp modelId="{7D7C9926-D323-4C26-B2FD-D29D2A669BD0}">
      <dsp:nvSpPr>
        <dsp:cNvPr id="0" name=""/>
        <dsp:cNvSpPr/>
      </dsp:nvSpPr>
      <dsp:spPr>
        <a:xfrm>
          <a:off x="0" y="4028981"/>
          <a:ext cx="7772400" cy="5196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kern="1200" dirty="0" smtClean="0"/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kern="1200" dirty="0" smtClean="0"/>
            <a:t>public native static void </a:t>
          </a:r>
          <a:r>
            <a:rPr lang="en-US" altLang="en-US" sz="1200" kern="1200" dirty="0" err="1" smtClean="0"/>
            <a:t>SoundDriverChange</a:t>
          </a:r>
          <a:r>
            <a:rPr lang="en-US" altLang="en-US" sz="1200" kern="1200" dirty="0" smtClean="0"/>
            <a:t>(</a:t>
          </a:r>
          <a:r>
            <a:rPr lang="en-US" altLang="en-US" sz="1200" kern="1200" dirty="0" err="1" smtClean="0"/>
            <a:t>int</a:t>
          </a:r>
          <a:r>
            <a:rPr lang="en-US" altLang="en-US" sz="1200" kern="1200" dirty="0" smtClean="0"/>
            <a:t> mode);}</a:t>
          </a:r>
          <a:endParaRPr lang="ko-KR" altLang="en-US" sz="1200" kern="1200" dirty="0"/>
        </a:p>
      </dsp:txBody>
      <dsp:txXfrm>
        <a:off x="0" y="4028981"/>
        <a:ext cx="7772400" cy="519618"/>
      </dsp:txXfrm>
    </dsp:sp>
    <dsp:sp modelId="{2E5EF28A-8BC6-4761-8262-8F328F9D8264}">
      <dsp:nvSpPr>
        <dsp:cNvPr id="0" name=""/>
        <dsp:cNvSpPr/>
      </dsp:nvSpPr>
      <dsp:spPr>
        <a:xfrm rot="10800000">
          <a:off x="0" y="1721197"/>
          <a:ext cx="7772400" cy="173733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dirty="0" smtClean="0"/>
            <a:t>./frameworks/base/services/java/com/android/server/SoundChangeService.java</a:t>
          </a:r>
          <a:endParaRPr lang="ko-KR" altLang="en-US" sz="1400" kern="1200" dirty="0"/>
        </a:p>
      </dsp:txBody>
      <dsp:txXfrm>
        <a:off x="0" y="1721197"/>
        <a:ext cx="7772400" cy="609803"/>
      </dsp:txXfrm>
    </dsp:sp>
    <dsp:sp modelId="{9ADF1D9A-12A7-4EC7-9FD3-D98F5A0CF296}">
      <dsp:nvSpPr>
        <dsp:cNvPr id="0" name=""/>
        <dsp:cNvSpPr/>
      </dsp:nvSpPr>
      <dsp:spPr>
        <a:xfrm>
          <a:off x="0" y="2331001"/>
          <a:ext cx="3886199" cy="5194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kern="1200" dirty="0" smtClean="0"/>
            <a:t> </a:t>
          </a:r>
          <a:r>
            <a:rPr lang="en-US" altLang="en-US" sz="1200" kern="1200" dirty="0" err="1" smtClean="0"/>
            <a:t>setSoundChangeMode</a:t>
          </a:r>
          <a:r>
            <a:rPr lang="en-US" altLang="en-US" sz="1200" kern="1200" dirty="0" smtClean="0"/>
            <a:t>(</a:t>
          </a:r>
          <a:r>
            <a:rPr lang="en-US" altLang="en-US" sz="1200" kern="1200" dirty="0" err="1" smtClean="0"/>
            <a:t>mPreSoundChangeState</a:t>
          </a:r>
          <a:r>
            <a:rPr lang="en-US" altLang="en-US" sz="1200" kern="1200" dirty="0" smtClean="0"/>
            <a:t>);</a:t>
          </a:r>
          <a:endParaRPr lang="ko-KR" altLang="en-US" sz="1200" kern="1200" dirty="0"/>
        </a:p>
      </dsp:txBody>
      <dsp:txXfrm>
        <a:off x="0" y="2331001"/>
        <a:ext cx="3886199" cy="519462"/>
      </dsp:txXfrm>
    </dsp:sp>
    <dsp:sp modelId="{04011D1E-3291-4468-B40C-8C227005982D}">
      <dsp:nvSpPr>
        <dsp:cNvPr id="0" name=""/>
        <dsp:cNvSpPr/>
      </dsp:nvSpPr>
      <dsp:spPr>
        <a:xfrm>
          <a:off x="3886200" y="2331001"/>
          <a:ext cx="3886199" cy="5194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kern="1200" dirty="0" err="1" smtClean="0"/>
            <a:t>SoundChangeNative.SoundDriverChange</a:t>
          </a:r>
          <a:r>
            <a:rPr lang="en-US" altLang="en-US" sz="1200" kern="1200" dirty="0" smtClean="0"/>
            <a:t>(mode);</a:t>
          </a:r>
          <a:endParaRPr lang="ko-KR" altLang="en-US" sz="1200" kern="1200" dirty="0"/>
        </a:p>
      </dsp:txBody>
      <dsp:txXfrm>
        <a:off x="3886200" y="2331001"/>
        <a:ext cx="3886199" cy="519462"/>
      </dsp:txXfrm>
    </dsp:sp>
    <dsp:sp modelId="{57CE7033-C24D-4CA7-816C-56436446B6D6}">
      <dsp:nvSpPr>
        <dsp:cNvPr id="0" name=""/>
        <dsp:cNvSpPr/>
      </dsp:nvSpPr>
      <dsp:spPr>
        <a:xfrm rot="10800000">
          <a:off x="0" y="808"/>
          <a:ext cx="7772400" cy="173733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dirty="0" smtClean="0"/>
            <a:t>./packages/apps/Settings/</a:t>
          </a:r>
          <a:r>
            <a:rPr lang="en-US" altLang="en-US" sz="1400" kern="1200" dirty="0" err="1" smtClean="0"/>
            <a:t>src</a:t>
          </a:r>
          <a:r>
            <a:rPr lang="en-US" altLang="en-US" sz="1400" kern="1200" dirty="0" smtClean="0"/>
            <a:t>/com/android/settings/SoundAndDisplaySettings.java</a:t>
          </a:r>
          <a:endParaRPr lang="ko-KR" altLang="en-US" sz="1400" kern="1200" dirty="0"/>
        </a:p>
      </dsp:txBody>
      <dsp:txXfrm>
        <a:off x="0" y="808"/>
        <a:ext cx="7772400" cy="609803"/>
      </dsp:txXfrm>
    </dsp:sp>
    <dsp:sp modelId="{6B8854DE-05FA-4C5D-B453-C5F235295FFD}">
      <dsp:nvSpPr>
        <dsp:cNvPr id="0" name=""/>
        <dsp:cNvSpPr/>
      </dsp:nvSpPr>
      <dsp:spPr>
        <a:xfrm>
          <a:off x="0" y="610612"/>
          <a:ext cx="3886199" cy="5194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kern="1200" dirty="0" err="1" smtClean="0"/>
            <a:t>mSoundChangeManager.setSoundChangeMode</a:t>
          </a:r>
          <a:r>
            <a:rPr lang="en-US" altLang="en-US" sz="1200" kern="1200" dirty="0" smtClean="0"/>
            <a:t>(value);</a:t>
          </a:r>
          <a:endParaRPr lang="ko-KR" altLang="en-US" sz="1200" kern="1200" dirty="0"/>
        </a:p>
      </dsp:txBody>
      <dsp:txXfrm>
        <a:off x="0" y="610612"/>
        <a:ext cx="3886199" cy="519462"/>
      </dsp:txXfrm>
    </dsp:sp>
    <dsp:sp modelId="{169D6CD3-A3BE-472F-87D3-CCD0457C279F}">
      <dsp:nvSpPr>
        <dsp:cNvPr id="0" name=""/>
        <dsp:cNvSpPr/>
      </dsp:nvSpPr>
      <dsp:spPr>
        <a:xfrm>
          <a:off x="3886200" y="610612"/>
          <a:ext cx="3886199" cy="5194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kern="1200" dirty="0"/>
        </a:p>
      </dsp:txBody>
      <dsp:txXfrm>
        <a:off x="3886200" y="610612"/>
        <a:ext cx="3886199" cy="51946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C10E1E-BA63-402D-ACBE-F12958474E5E}">
      <dsp:nvSpPr>
        <dsp:cNvPr id="0" name=""/>
        <dsp:cNvSpPr/>
      </dsp:nvSpPr>
      <dsp:spPr>
        <a:xfrm rot="5400000">
          <a:off x="-239034" y="239273"/>
          <a:ext cx="1593563" cy="11154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200" kern="1200" dirty="0" smtClean="0"/>
            <a:t>service</a:t>
          </a:r>
          <a:endParaRPr lang="ko-KR" altLang="en-US" sz="2200" kern="1200" dirty="0"/>
        </a:p>
      </dsp:txBody>
      <dsp:txXfrm rot="5400000">
        <a:off x="-239034" y="239273"/>
        <a:ext cx="1593563" cy="1115494"/>
      </dsp:txXfrm>
    </dsp:sp>
    <dsp:sp modelId="{1E39972D-D6FD-40A8-A7D8-640FFE461405}">
      <dsp:nvSpPr>
        <dsp:cNvPr id="0" name=""/>
        <dsp:cNvSpPr/>
      </dsp:nvSpPr>
      <dsp:spPr>
        <a:xfrm rot="5400000">
          <a:off x="4396323" y="-3280589"/>
          <a:ext cx="1035816" cy="75974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smtClean="0"/>
            <a:t> </a:t>
          </a:r>
          <a:r>
            <a:rPr lang="en-US" altLang="en-US" sz="1400" kern="1200" dirty="0" err="1" smtClean="0"/>
            <a:t>SoundChangeNative.SoundDriverChange</a:t>
          </a:r>
          <a:r>
            <a:rPr lang="en-US" altLang="en-US" sz="1400" kern="1200" dirty="0" smtClean="0"/>
            <a:t>(mode);</a:t>
          </a:r>
          <a:endParaRPr lang="ko-KR" altLang="en-US" sz="1400" kern="1200" dirty="0"/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smtClean="0"/>
            <a:t>./frameworks/base/services/java/com/android/server/SoundChangeService.java</a:t>
          </a:r>
          <a:endParaRPr lang="ko-KR" altLang="en-US" sz="1400" kern="1200" dirty="0"/>
        </a:p>
      </dsp:txBody>
      <dsp:txXfrm rot="5400000">
        <a:off x="4396323" y="-3280589"/>
        <a:ext cx="1035816" cy="7597473"/>
      </dsp:txXfrm>
    </dsp:sp>
    <dsp:sp modelId="{CC4A7842-88F0-4F90-A58E-AEBE24DFC57F}">
      <dsp:nvSpPr>
        <dsp:cNvPr id="0" name=""/>
        <dsp:cNvSpPr/>
      </dsp:nvSpPr>
      <dsp:spPr>
        <a:xfrm rot="5400000">
          <a:off x="-239034" y="1638496"/>
          <a:ext cx="1593563" cy="11154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200" kern="1200" dirty="0" smtClean="0"/>
            <a:t>JNI</a:t>
          </a:r>
          <a:endParaRPr lang="ko-KR" altLang="en-US" sz="2200" kern="1200" dirty="0"/>
        </a:p>
      </dsp:txBody>
      <dsp:txXfrm rot="5400000">
        <a:off x="-239034" y="1638496"/>
        <a:ext cx="1593563" cy="1115494"/>
      </dsp:txXfrm>
    </dsp:sp>
    <dsp:sp modelId="{61D0CB92-ED2B-4803-8056-15442954499B}">
      <dsp:nvSpPr>
        <dsp:cNvPr id="0" name=""/>
        <dsp:cNvSpPr/>
      </dsp:nvSpPr>
      <dsp:spPr>
        <a:xfrm rot="5400000">
          <a:off x="4396323" y="-1881366"/>
          <a:ext cx="1035816" cy="75974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smtClean="0"/>
            <a:t>public native static void </a:t>
          </a:r>
          <a:r>
            <a:rPr lang="en-US" altLang="en-US" sz="1400" kern="1200" dirty="0" err="1" smtClean="0"/>
            <a:t>SoundDriverChange</a:t>
          </a:r>
          <a:r>
            <a:rPr lang="en-US" altLang="en-US" sz="1400" kern="1200" dirty="0" smtClean="0"/>
            <a:t>(</a:t>
          </a:r>
          <a:r>
            <a:rPr lang="en-US" altLang="en-US" sz="1400" kern="1200" dirty="0" err="1" smtClean="0"/>
            <a:t>int</a:t>
          </a:r>
          <a:r>
            <a:rPr lang="en-US" altLang="en-US" sz="1400" kern="1200" dirty="0" smtClean="0"/>
            <a:t> mode);</a:t>
          </a:r>
          <a:endParaRPr lang="ko-KR" altLang="en-US" sz="1400" kern="1200" dirty="0"/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smtClean="0"/>
            <a:t>./frameworks/base/</a:t>
          </a:r>
          <a:r>
            <a:rPr lang="en-US" altLang="en-US" sz="1400" kern="1200" dirty="0" err="1" smtClean="0"/>
            <a:t>soundchange</a:t>
          </a:r>
          <a:r>
            <a:rPr lang="en-US" altLang="en-US" sz="1400" kern="1200" dirty="0" smtClean="0"/>
            <a:t>/java/android/</a:t>
          </a:r>
          <a:r>
            <a:rPr lang="en-US" altLang="en-US" sz="1400" kern="1200" dirty="0" err="1" smtClean="0"/>
            <a:t>util</a:t>
          </a:r>
          <a:r>
            <a:rPr lang="en-US" altLang="en-US" sz="1400" kern="1200" dirty="0" smtClean="0"/>
            <a:t>/</a:t>
          </a:r>
          <a:r>
            <a:rPr lang="en-US" altLang="en-US" sz="1400" kern="1200" dirty="0" err="1" smtClean="0"/>
            <a:t>soundchange</a:t>
          </a:r>
          <a:r>
            <a:rPr lang="en-US" altLang="en-US" sz="1400" kern="1200" dirty="0" smtClean="0"/>
            <a:t>/SoundChangeNative.java</a:t>
          </a:r>
          <a:endParaRPr lang="ko-KR" altLang="en-US" sz="1400" kern="1200" dirty="0"/>
        </a:p>
      </dsp:txBody>
      <dsp:txXfrm rot="5400000">
        <a:off x="4396323" y="-1881366"/>
        <a:ext cx="1035816" cy="7597473"/>
      </dsp:txXfrm>
    </dsp:sp>
    <dsp:sp modelId="{CC35741F-251A-40F3-B633-88042B0DCCA0}">
      <dsp:nvSpPr>
        <dsp:cNvPr id="0" name=""/>
        <dsp:cNvSpPr/>
      </dsp:nvSpPr>
      <dsp:spPr>
        <a:xfrm rot="5400000">
          <a:off x="-239034" y="3037719"/>
          <a:ext cx="1593563" cy="11154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200" kern="1200" dirty="0" smtClean="0"/>
            <a:t>JNI</a:t>
          </a:r>
          <a:endParaRPr lang="ko-KR" altLang="en-US" sz="2200" kern="1200" dirty="0"/>
        </a:p>
      </dsp:txBody>
      <dsp:txXfrm rot="5400000">
        <a:off x="-239034" y="3037719"/>
        <a:ext cx="1593563" cy="1115494"/>
      </dsp:txXfrm>
    </dsp:sp>
    <dsp:sp modelId="{9EC70D52-F5A8-4790-A7F2-98D20EAFD0B3}">
      <dsp:nvSpPr>
        <dsp:cNvPr id="0" name=""/>
        <dsp:cNvSpPr/>
      </dsp:nvSpPr>
      <dsp:spPr>
        <a:xfrm rot="5400000">
          <a:off x="4396323" y="-482143"/>
          <a:ext cx="1035816" cy="75974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smtClean="0"/>
            <a:t>{ "</a:t>
          </a:r>
          <a:r>
            <a:rPr lang="en-US" altLang="en-US" sz="1400" kern="1200" dirty="0" err="1" smtClean="0"/>
            <a:t>SoundDriverChange</a:t>
          </a:r>
          <a:r>
            <a:rPr lang="en-US" altLang="en-US" sz="1400" kern="1200" dirty="0" smtClean="0"/>
            <a:t>", "(I)V", (void*)</a:t>
          </a:r>
          <a:r>
            <a:rPr lang="en-US" altLang="en-US" sz="1400" kern="1200" dirty="0" err="1" smtClean="0"/>
            <a:t>android_util_soundchange_SoundChangeManager</a:t>
          </a:r>
          <a:r>
            <a:rPr lang="en-US" altLang="en-US" sz="1400" kern="1200" dirty="0" smtClean="0"/>
            <a:t> },</a:t>
          </a:r>
          <a:endParaRPr lang="ko-KR" altLang="en-US" sz="1400" kern="1200" dirty="0"/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smtClean="0"/>
            <a:t>./frameworks/base/core/</a:t>
          </a:r>
          <a:r>
            <a:rPr lang="en-US" altLang="en-US" sz="1400" kern="1200" dirty="0" err="1" smtClean="0"/>
            <a:t>jni</a:t>
          </a:r>
          <a:r>
            <a:rPr lang="en-US" altLang="en-US" sz="1400" kern="1200" dirty="0" smtClean="0"/>
            <a:t>/android_util_soundchange.cpp</a:t>
          </a:r>
          <a:endParaRPr lang="ko-KR" altLang="en-US" sz="1400" kern="1200" dirty="0"/>
        </a:p>
      </dsp:txBody>
      <dsp:txXfrm rot="5400000">
        <a:off x="4396323" y="-482143"/>
        <a:ext cx="1035816" cy="759747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1A10F4-4EB7-4E0D-9B4A-178B10555BE2}">
      <dsp:nvSpPr>
        <dsp:cNvPr id="0" name=""/>
        <dsp:cNvSpPr/>
      </dsp:nvSpPr>
      <dsp:spPr>
        <a:xfrm>
          <a:off x="5104" y="339694"/>
          <a:ext cx="7866684" cy="1099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dirty="0" err="1" smtClean="0"/>
            <a:t>int</a:t>
          </a:r>
          <a:r>
            <a:rPr lang="en-US" altLang="en-US" sz="1400" kern="1200" dirty="0" smtClean="0"/>
            <a:t> </a:t>
          </a:r>
          <a:r>
            <a:rPr lang="en-US" altLang="en-US" sz="1400" kern="1200" dirty="0" err="1" smtClean="0"/>
            <a:t>register_android_util_soundchange_SoundChangeManager</a:t>
          </a:r>
          <a:r>
            <a:rPr lang="en-US" altLang="en-US" sz="1400" kern="1200" dirty="0" smtClean="0"/>
            <a:t>(</a:t>
          </a:r>
          <a:r>
            <a:rPr lang="en-US" altLang="en-US" sz="1400" kern="1200" dirty="0" err="1" smtClean="0"/>
            <a:t>JNIEnv</a:t>
          </a:r>
          <a:r>
            <a:rPr lang="en-US" altLang="en-US" sz="1400" kern="1200" dirty="0" smtClean="0"/>
            <a:t>* </a:t>
          </a:r>
          <a:r>
            <a:rPr lang="en-US" altLang="en-US" sz="1400" kern="1200" dirty="0" err="1" smtClean="0"/>
            <a:t>env</a:t>
          </a:r>
          <a:r>
            <a:rPr lang="en-US" altLang="en-US" sz="1400" kern="1200" dirty="0" smtClean="0"/>
            <a:t>)</a:t>
          </a:r>
          <a:endParaRPr lang="ko-KR" altLang="en-US" sz="1400" kern="1200" dirty="0" smtClean="0"/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dirty="0" smtClean="0"/>
            <a:t>{</a:t>
          </a:r>
          <a:endParaRPr lang="ko-KR" altLang="en-US" sz="1400" kern="1200" dirty="0" smtClean="0"/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dirty="0" smtClean="0"/>
            <a:t>    return </a:t>
          </a:r>
          <a:r>
            <a:rPr lang="en-US" altLang="en-US" sz="1400" kern="1200" dirty="0" err="1" smtClean="0"/>
            <a:t>AndroidRuntime</a:t>
          </a:r>
          <a:r>
            <a:rPr lang="en-US" altLang="en-US" sz="1400" kern="1200" dirty="0" smtClean="0"/>
            <a:t>::</a:t>
          </a:r>
          <a:r>
            <a:rPr lang="en-US" altLang="en-US" sz="1400" kern="1200" dirty="0" err="1" smtClean="0"/>
            <a:t>registerNativeMethods</a:t>
          </a:r>
          <a:r>
            <a:rPr lang="en-US" altLang="en-US" sz="1400" kern="1200" dirty="0" smtClean="0"/>
            <a:t>(</a:t>
          </a:r>
          <a:r>
            <a:rPr lang="en-US" altLang="en-US" sz="1400" kern="1200" dirty="0" err="1" smtClean="0"/>
            <a:t>env</a:t>
          </a:r>
          <a:r>
            <a:rPr lang="en-US" altLang="en-US" sz="1400" kern="1200" dirty="0" smtClean="0"/>
            <a:t>,</a:t>
          </a:r>
          <a:endParaRPr lang="ko-KR" altLang="en-US" sz="1400" kern="1200" dirty="0" smtClean="0"/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dirty="0" smtClean="0"/>
            <a:t>            "android/</a:t>
          </a:r>
          <a:r>
            <a:rPr lang="en-US" altLang="en-US" sz="1400" kern="1200" dirty="0" err="1" smtClean="0"/>
            <a:t>util</a:t>
          </a:r>
          <a:r>
            <a:rPr lang="en-US" altLang="en-US" sz="1400" kern="1200" dirty="0" smtClean="0"/>
            <a:t>/</a:t>
          </a:r>
          <a:r>
            <a:rPr lang="en-US" altLang="en-US" sz="1400" kern="1200" dirty="0" err="1" smtClean="0"/>
            <a:t>soundchange</a:t>
          </a:r>
          <a:r>
            <a:rPr lang="en-US" altLang="en-US" sz="1400" kern="1200" dirty="0" smtClean="0"/>
            <a:t>/</a:t>
          </a:r>
          <a:r>
            <a:rPr lang="en-US" altLang="en-US" sz="1400" kern="1200" dirty="0" err="1" smtClean="0"/>
            <a:t>SoundChangeNative</a:t>
          </a:r>
          <a:r>
            <a:rPr lang="en-US" altLang="en-US" sz="1400" kern="1200" dirty="0" smtClean="0"/>
            <a:t>", </a:t>
          </a:r>
          <a:r>
            <a:rPr lang="en-US" altLang="en-US" sz="1400" kern="1200" dirty="0" err="1" smtClean="0"/>
            <a:t>g_methods</a:t>
          </a:r>
          <a:r>
            <a:rPr lang="en-US" altLang="en-US" sz="1400" kern="1200" dirty="0" smtClean="0"/>
            <a:t>, NELEM(</a:t>
          </a:r>
          <a:r>
            <a:rPr lang="en-US" altLang="en-US" sz="1400" kern="1200" dirty="0" err="1" smtClean="0"/>
            <a:t>g_methods</a:t>
          </a:r>
          <a:r>
            <a:rPr lang="en-US" altLang="en-US" sz="1400" kern="1200" dirty="0" smtClean="0"/>
            <a:t>));</a:t>
          </a:r>
          <a:endParaRPr lang="ko-KR" altLang="en-US" sz="1400" kern="1200" dirty="0" smtClean="0"/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dirty="0" smtClean="0"/>
            <a:t>}</a:t>
          </a:r>
          <a:endParaRPr lang="ko-KR" altLang="en-US" sz="1400" kern="1200" dirty="0" smtClean="0"/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400" kern="1200" dirty="0"/>
        </a:p>
      </dsp:txBody>
      <dsp:txXfrm>
        <a:off x="5104" y="339694"/>
        <a:ext cx="7866684" cy="1099021"/>
      </dsp:txXfrm>
    </dsp:sp>
    <dsp:sp modelId="{E6EC9045-738D-4501-A376-1423C7942384}">
      <dsp:nvSpPr>
        <dsp:cNvPr id="0" name=""/>
        <dsp:cNvSpPr/>
      </dsp:nvSpPr>
      <dsp:spPr>
        <a:xfrm>
          <a:off x="791772" y="1438715"/>
          <a:ext cx="786668" cy="82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4265"/>
              </a:lnTo>
              <a:lnTo>
                <a:pt x="786668" y="82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044498-ACC7-4B56-8EAB-123D5E92B247}">
      <dsp:nvSpPr>
        <dsp:cNvPr id="0" name=""/>
        <dsp:cNvSpPr/>
      </dsp:nvSpPr>
      <dsp:spPr>
        <a:xfrm>
          <a:off x="1578441" y="1713470"/>
          <a:ext cx="6646054" cy="1099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kern="1200" dirty="0" smtClean="0"/>
            <a:t>public class </a:t>
          </a:r>
          <a:r>
            <a:rPr lang="en-US" altLang="en-US" sz="1200" kern="1200" dirty="0" err="1" smtClean="0"/>
            <a:t>SoundChangeNative</a:t>
          </a:r>
          <a:r>
            <a:rPr lang="en-US" altLang="en-US" sz="1200" kern="1200" dirty="0" smtClean="0"/>
            <a:t> {</a:t>
          </a:r>
          <a:endParaRPr lang="ko-KR" altLang="en-US" sz="1200" kern="1200" dirty="0" smtClean="0"/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kern="1200" dirty="0" smtClean="0"/>
            <a:t>public native static void </a:t>
          </a:r>
          <a:r>
            <a:rPr lang="en-US" altLang="en-US" sz="1200" kern="1200" dirty="0" err="1" smtClean="0"/>
            <a:t>SoundDriverChange</a:t>
          </a:r>
          <a:r>
            <a:rPr lang="en-US" altLang="en-US" sz="1200" kern="1200" dirty="0" smtClean="0"/>
            <a:t>(</a:t>
          </a:r>
          <a:r>
            <a:rPr lang="en-US" altLang="en-US" sz="1200" kern="1200" dirty="0" err="1" smtClean="0"/>
            <a:t>int</a:t>
          </a:r>
          <a:r>
            <a:rPr lang="en-US" altLang="en-US" sz="1200" kern="1200" dirty="0" smtClean="0"/>
            <a:t> mode);</a:t>
          </a:r>
          <a:endParaRPr lang="ko-KR" altLang="en-US" sz="1200" kern="1200" dirty="0" smtClean="0"/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kern="1200" dirty="0" smtClean="0"/>
            <a:t>}./frameworks/base/</a:t>
          </a:r>
          <a:r>
            <a:rPr lang="en-US" altLang="en-US" sz="1200" kern="1200" dirty="0" err="1" smtClean="0"/>
            <a:t>soundchange</a:t>
          </a:r>
          <a:r>
            <a:rPr lang="en-US" altLang="en-US" sz="1200" kern="1200" dirty="0" smtClean="0"/>
            <a:t>/java/android/</a:t>
          </a:r>
          <a:r>
            <a:rPr lang="en-US" altLang="en-US" sz="1200" kern="1200" dirty="0" err="1" smtClean="0"/>
            <a:t>util</a:t>
          </a:r>
          <a:r>
            <a:rPr lang="en-US" altLang="en-US" sz="1200" kern="1200" dirty="0" smtClean="0"/>
            <a:t>/</a:t>
          </a:r>
          <a:r>
            <a:rPr lang="en-US" altLang="en-US" sz="1200" kern="1200" dirty="0" err="1" smtClean="0"/>
            <a:t>soundchange</a:t>
          </a:r>
          <a:r>
            <a:rPr lang="en-US" altLang="en-US" sz="1200" kern="1200" dirty="0" smtClean="0"/>
            <a:t>/SoundChangeNative.java</a:t>
          </a:r>
          <a:endParaRPr lang="ko-KR" altLang="en-US" sz="1200" kern="1200" dirty="0"/>
        </a:p>
      </dsp:txBody>
      <dsp:txXfrm>
        <a:off x="1578441" y="1713470"/>
        <a:ext cx="6646054" cy="1099021"/>
      </dsp:txXfrm>
    </dsp:sp>
    <dsp:sp modelId="{F632634A-1800-4FEE-B852-D14613F9DD6E}">
      <dsp:nvSpPr>
        <dsp:cNvPr id="0" name=""/>
        <dsp:cNvSpPr/>
      </dsp:nvSpPr>
      <dsp:spPr>
        <a:xfrm>
          <a:off x="791772" y="1438715"/>
          <a:ext cx="786668" cy="2198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8042"/>
              </a:lnTo>
              <a:lnTo>
                <a:pt x="786668" y="2198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112EA-0DE2-41D8-93D5-7A3FF027DF82}">
      <dsp:nvSpPr>
        <dsp:cNvPr id="0" name=""/>
        <dsp:cNvSpPr/>
      </dsp:nvSpPr>
      <dsp:spPr>
        <a:xfrm>
          <a:off x="1578441" y="3087247"/>
          <a:ext cx="6565605" cy="1099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kern="1200" dirty="0" smtClean="0"/>
            <a:t>static </a:t>
          </a:r>
          <a:r>
            <a:rPr lang="en-US" altLang="en-US" sz="1200" kern="1200" dirty="0" err="1" smtClean="0"/>
            <a:t>JNINativeMethod</a:t>
          </a:r>
          <a:r>
            <a:rPr lang="en-US" altLang="en-US" sz="1200" kern="1200" dirty="0" smtClean="0"/>
            <a:t> </a:t>
          </a:r>
          <a:r>
            <a:rPr lang="en-US" altLang="en-US" sz="1200" kern="1200" dirty="0" err="1" smtClean="0"/>
            <a:t>g_methods</a:t>
          </a:r>
          <a:r>
            <a:rPr lang="en-US" altLang="en-US" sz="1200" kern="1200" dirty="0" smtClean="0"/>
            <a:t>[] = {</a:t>
          </a:r>
          <a:endParaRPr lang="ko-KR" altLang="en-US" sz="1200" kern="1200" dirty="0" smtClean="0"/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kern="1200" dirty="0" smtClean="0"/>
            <a:t>    { "</a:t>
          </a:r>
          <a:r>
            <a:rPr lang="en-US" altLang="en-US" sz="1200" kern="1200" dirty="0" err="1" smtClean="0"/>
            <a:t>SoundDriverChange</a:t>
          </a:r>
          <a:r>
            <a:rPr lang="en-US" altLang="en-US" sz="1200" kern="1200" dirty="0" smtClean="0"/>
            <a:t>", "(I)V", (void*)</a:t>
          </a:r>
          <a:r>
            <a:rPr lang="en-US" altLang="en-US" sz="1200" kern="1200" dirty="0" err="1" smtClean="0"/>
            <a:t>android_util_soundchange_SoundChangeManager</a:t>
          </a:r>
          <a:r>
            <a:rPr lang="en-US" altLang="en-US" sz="1200" kern="1200" dirty="0" smtClean="0"/>
            <a:t> },</a:t>
          </a:r>
          <a:endParaRPr lang="ko-KR" altLang="en-US" sz="1200" kern="1200" dirty="0" smtClean="0"/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kern="1200" dirty="0" smtClean="0"/>
            <a:t>};</a:t>
          </a:r>
          <a:endParaRPr lang="ko-KR" altLang="en-US" sz="1200" kern="1200" dirty="0"/>
        </a:p>
      </dsp:txBody>
      <dsp:txXfrm>
        <a:off x="1578441" y="3087247"/>
        <a:ext cx="6565605" cy="109902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0F675F-4D16-4976-ACB3-E02DA877DF63}">
      <dsp:nvSpPr>
        <dsp:cNvPr id="0" name=""/>
        <dsp:cNvSpPr/>
      </dsp:nvSpPr>
      <dsp:spPr>
        <a:xfrm>
          <a:off x="-110248" y="87788"/>
          <a:ext cx="7362798" cy="1473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kern="1200" dirty="0" err="1" smtClean="0"/>
            <a:t>android_util_soundchange_SoundChangeManager</a:t>
          </a:r>
          <a:r>
            <a:rPr lang="en-US" altLang="en-US" sz="1200" kern="1200" dirty="0" smtClean="0"/>
            <a:t>()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kern="1200" dirty="0" smtClean="0"/>
            <a:t>{::</a:t>
          </a:r>
          <a:r>
            <a:rPr lang="en-US" altLang="en-US" sz="1200" kern="1200" dirty="0" err="1" smtClean="0"/>
            <a:t>sound_change_service</a:t>
          </a:r>
          <a:r>
            <a:rPr lang="en-US" altLang="en-US" sz="1200" kern="1200" dirty="0" smtClean="0"/>
            <a:t>(mode);}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kern="1200" dirty="0" smtClean="0"/>
            <a:t>./frameworks/base/core/</a:t>
          </a:r>
          <a:r>
            <a:rPr lang="en-US" altLang="en-US" sz="1200" kern="1200" dirty="0" err="1" smtClean="0"/>
            <a:t>jni</a:t>
          </a:r>
          <a:r>
            <a:rPr lang="en-US" altLang="en-US" sz="1200" kern="1200" dirty="0" smtClean="0"/>
            <a:t>/android_util_soundchange.cpp</a:t>
          </a:r>
          <a:endParaRPr lang="ko-KR" altLang="en-US" sz="1200" kern="1200" dirty="0"/>
        </a:p>
      </dsp:txBody>
      <dsp:txXfrm>
        <a:off x="-110248" y="87788"/>
        <a:ext cx="5718156" cy="1473696"/>
      </dsp:txXfrm>
    </dsp:sp>
    <dsp:sp modelId="{F1DBA342-0539-42FD-93C8-4123940B4887}">
      <dsp:nvSpPr>
        <dsp:cNvPr id="0" name=""/>
        <dsp:cNvSpPr/>
      </dsp:nvSpPr>
      <dsp:spPr>
        <a:xfrm>
          <a:off x="654829" y="1719312"/>
          <a:ext cx="6732748" cy="1473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kern="1200" dirty="0" err="1" smtClean="0"/>
            <a:t>int</a:t>
          </a:r>
          <a:r>
            <a:rPr lang="en-US" altLang="en-US" sz="1200" kern="1200" dirty="0" smtClean="0"/>
            <a:t> </a:t>
          </a:r>
          <a:r>
            <a:rPr lang="en-US" altLang="en-US" sz="1200" kern="1200" dirty="0" err="1" smtClean="0"/>
            <a:t>sound_change_service</a:t>
          </a:r>
          <a:r>
            <a:rPr lang="en-US" altLang="en-US" sz="1200" kern="1200" dirty="0" smtClean="0"/>
            <a:t>(</a:t>
          </a:r>
          <a:r>
            <a:rPr lang="en-US" altLang="en-US" sz="1200" kern="1200" dirty="0" err="1" smtClean="0"/>
            <a:t>int</a:t>
          </a:r>
          <a:r>
            <a:rPr lang="en-US" altLang="en-US" sz="1200" kern="1200" dirty="0" smtClean="0"/>
            <a:t> mode)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kern="1200" dirty="0" smtClean="0"/>
            <a:t> hardware/</a:t>
          </a:r>
          <a:r>
            <a:rPr lang="en-US" altLang="en-US" sz="1200" kern="1200" dirty="0" err="1" smtClean="0"/>
            <a:t>libhardware_legacy</a:t>
          </a:r>
          <a:r>
            <a:rPr lang="en-US" altLang="en-US" sz="1200" kern="1200" dirty="0" smtClean="0"/>
            <a:t>/</a:t>
          </a:r>
          <a:r>
            <a:rPr lang="en-US" altLang="en-US" sz="1200" kern="1200" dirty="0" err="1" smtClean="0"/>
            <a:t>soundchange</a:t>
          </a:r>
          <a:r>
            <a:rPr lang="en-US" altLang="en-US" sz="1200" kern="1200" dirty="0" smtClean="0"/>
            <a:t>/</a:t>
          </a:r>
          <a:r>
            <a:rPr lang="en-US" altLang="en-US" sz="1200" kern="1200" dirty="0" err="1" smtClean="0"/>
            <a:t>soundchange.c</a:t>
          </a:r>
          <a:endParaRPr lang="ko-KR" altLang="en-US" sz="1200" kern="1200" dirty="0"/>
        </a:p>
      </dsp:txBody>
      <dsp:txXfrm>
        <a:off x="654829" y="1719312"/>
        <a:ext cx="5180779" cy="1473696"/>
      </dsp:txXfrm>
    </dsp:sp>
    <dsp:sp modelId="{6ECAF16F-468F-422F-8DFF-EC56B5B9DCA0}">
      <dsp:nvSpPr>
        <dsp:cNvPr id="0" name=""/>
        <dsp:cNvSpPr/>
      </dsp:nvSpPr>
      <dsp:spPr>
        <a:xfrm>
          <a:off x="1055395" y="3438624"/>
          <a:ext cx="7119746" cy="1473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kern="1200" dirty="0" err="1" smtClean="0"/>
            <a:t>file_copy</a:t>
          </a:r>
          <a:r>
            <a:rPr lang="en-US" altLang="en-US" sz="1200" kern="1200" dirty="0" smtClean="0"/>
            <a:t>("/system/etc/asound_wm8960.conf",”/system/etc/</a:t>
          </a:r>
          <a:r>
            <a:rPr lang="en-US" altLang="en-US" sz="1200" kern="1200" dirty="0" err="1" smtClean="0"/>
            <a:t>asound.conf</a:t>
          </a:r>
          <a:r>
            <a:rPr lang="en-US" altLang="en-US" sz="1200" kern="1200" dirty="0" smtClean="0"/>
            <a:t>");</a:t>
          </a:r>
          <a:endParaRPr lang="ko-KR" altLang="en-US" sz="1200" kern="1200" dirty="0"/>
        </a:p>
      </dsp:txBody>
      <dsp:txXfrm>
        <a:off x="1055395" y="3438624"/>
        <a:ext cx="5478570" cy="1473696"/>
      </dsp:txXfrm>
    </dsp:sp>
    <dsp:sp modelId="{D4784828-5000-41D1-A47D-928DFDADD2E6}">
      <dsp:nvSpPr>
        <dsp:cNvPr id="0" name=""/>
        <dsp:cNvSpPr/>
      </dsp:nvSpPr>
      <dsp:spPr>
        <a:xfrm>
          <a:off x="5835608" y="1117552"/>
          <a:ext cx="957902" cy="95790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3100" kern="1200"/>
        </a:p>
      </dsp:txBody>
      <dsp:txXfrm>
        <a:off x="5835608" y="1117552"/>
        <a:ext cx="957902" cy="957902"/>
      </dsp:txXfrm>
    </dsp:sp>
    <dsp:sp modelId="{BB258F85-9C95-4F6D-A23B-162A6F05D5A8}">
      <dsp:nvSpPr>
        <dsp:cNvPr id="0" name=""/>
        <dsp:cNvSpPr/>
      </dsp:nvSpPr>
      <dsp:spPr>
        <a:xfrm>
          <a:off x="6429674" y="2827040"/>
          <a:ext cx="957902" cy="95790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3100" kern="1200"/>
        </a:p>
      </dsp:txBody>
      <dsp:txXfrm>
        <a:off x="6429674" y="2827040"/>
        <a:ext cx="957902" cy="95790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9C2C9A-94BE-4C6F-9AA7-FACE5520D091}">
      <dsp:nvSpPr>
        <dsp:cNvPr id="0" name=""/>
        <dsp:cNvSpPr/>
      </dsp:nvSpPr>
      <dsp:spPr>
        <a:xfrm>
          <a:off x="0" y="0"/>
          <a:ext cx="7772400" cy="4572000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3548380" numCol="1" spcCol="1270" anchor="t" anchorCtr="0">
          <a:noAutofit/>
        </a:bodyPr>
        <a:lstStyle/>
        <a:p>
          <a:pPr lvl="0" algn="l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500" kern="1200" dirty="0" smtClean="0"/>
            <a:t>libandroid_runtime.so</a:t>
          </a:r>
          <a:endParaRPr lang="ko-KR" altLang="en-US" sz="1500" kern="1200" dirty="0"/>
        </a:p>
      </dsp:txBody>
      <dsp:txXfrm>
        <a:off x="0" y="0"/>
        <a:ext cx="7772400" cy="4572000"/>
      </dsp:txXfrm>
    </dsp:sp>
    <dsp:sp modelId="{88271BF5-21EE-4B9C-882F-B8BEF81236D9}">
      <dsp:nvSpPr>
        <dsp:cNvPr id="0" name=""/>
        <dsp:cNvSpPr/>
      </dsp:nvSpPr>
      <dsp:spPr>
        <a:xfrm>
          <a:off x="194310" y="1143000"/>
          <a:ext cx="7383780" cy="3200400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2032254" numCol="1" spcCol="1270" anchor="t" anchorCtr="0">
          <a:noAutofit/>
        </a:bodyPr>
        <a:lstStyle/>
        <a:p>
          <a:pPr lvl="0" algn="l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500" kern="1200" dirty="0" smtClean="0"/>
            <a:t>./frameworks/base/core/</a:t>
          </a:r>
          <a:r>
            <a:rPr lang="en-US" altLang="en-US" sz="1500" kern="1200" dirty="0" err="1" smtClean="0"/>
            <a:t>jni</a:t>
          </a:r>
          <a:r>
            <a:rPr lang="en-US" altLang="en-US" sz="1500" kern="1200" dirty="0" smtClean="0"/>
            <a:t>/android_util_soundchange.cpp</a:t>
          </a:r>
          <a:endParaRPr lang="ko-KR" altLang="en-US" sz="1500" kern="1200" dirty="0"/>
        </a:p>
      </dsp:txBody>
      <dsp:txXfrm>
        <a:off x="194310" y="1143000"/>
        <a:ext cx="7383780" cy="3200400"/>
      </dsp:txXfrm>
    </dsp:sp>
    <dsp:sp modelId="{886C46E6-3239-436D-834B-FE3053979871}">
      <dsp:nvSpPr>
        <dsp:cNvPr id="0" name=""/>
        <dsp:cNvSpPr/>
      </dsp:nvSpPr>
      <dsp:spPr>
        <a:xfrm>
          <a:off x="378904" y="2263140"/>
          <a:ext cx="1476756" cy="89136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dirty="0" smtClean="0"/>
            <a:t>::</a:t>
          </a:r>
          <a:r>
            <a:rPr lang="en-US" altLang="en-US" sz="1400" kern="1200" dirty="0" err="1" smtClean="0"/>
            <a:t>sound_change_service</a:t>
          </a:r>
          <a:r>
            <a:rPr lang="en-US" altLang="en-US" sz="1400" kern="1200" dirty="0" smtClean="0"/>
            <a:t>(mode);</a:t>
          </a:r>
          <a:endParaRPr lang="ko-KR" altLang="en-US" sz="1400" kern="1200" dirty="0"/>
        </a:p>
      </dsp:txBody>
      <dsp:txXfrm>
        <a:off x="378904" y="2263140"/>
        <a:ext cx="1476756" cy="891361"/>
      </dsp:txXfrm>
    </dsp:sp>
    <dsp:sp modelId="{B31F47CF-1837-49FC-BF08-F2ECE50BFF2A}">
      <dsp:nvSpPr>
        <dsp:cNvPr id="0" name=""/>
        <dsp:cNvSpPr/>
      </dsp:nvSpPr>
      <dsp:spPr>
        <a:xfrm>
          <a:off x="378904" y="3210972"/>
          <a:ext cx="1476756" cy="89136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400" kern="1200" dirty="0"/>
        </a:p>
      </dsp:txBody>
      <dsp:txXfrm>
        <a:off x="378904" y="3210972"/>
        <a:ext cx="1476756" cy="891361"/>
      </dsp:txXfrm>
    </dsp:sp>
    <dsp:sp modelId="{91954EEC-7A75-4786-B7E0-4A6F52B5DC1B}">
      <dsp:nvSpPr>
        <dsp:cNvPr id="0" name=""/>
        <dsp:cNvSpPr/>
      </dsp:nvSpPr>
      <dsp:spPr>
        <a:xfrm>
          <a:off x="2020824" y="2286000"/>
          <a:ext cx="5362956" cy="1828800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1032256" numCol="1" spcCol="1270" anchor="t" anchorCtr="0">
          <a:noAutofit/>
        </a:bodyPr>
        <a:lstStyle/>
        <a:p>
          <a:pPr lvl="0" algn="l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500" kern="1200" dirty="0" smtClean="0"/>
            <a:t>./hardware/</a:t>
          </a:r>
          <a:r>
            <a:rPr lang="en-US" altLang="en-US" sz="1500" kern="1200" dirty="0" err="1" smtClean="0"/>
            <a:t>libhardware_legacy</a:t>
          </a:r>
          <a:r>
            <a:rPr lang="en-US" altLang="en-US" sz="1500" kern="1200" dirty="0" smtClean="0"/>
            <a:t>/</a:t>
          </a:r>
          <a:r>
            <a:rPr lang="en-US" altLang="en-US" sz="1500" kern="1200" dirty="0" err="1" smtClean="0"/>
            <a:t>soundchange</a:t>
          </a:r>
          <a:r>
            <a:rPr lang="en-US" altLang="en-US" sz="1500" kern="1200" dirty="0" smtClean="0"/>
            <a:t>/</a:t>
          </a:r>
          <a:r>
            <a:rPr lang="en-US" altLang="en-US" sz="1500" kern="1200" dirty="0" err="1" smtClean="0"/>
            <a:t>soundchange.c</a:t>
          </a:r>
          <a:endParaRPr lang="ko-KR" altLang="en-US" sz="1500" kern="1200" dirty="0"/>
        </a:p>
      </dsp:txBody>
      <dsp:txXfrm>
        <a:off x="2020824" y="2286000"/>
        <a:ext cx="5362956" cy="1828800"/>
      </dsp:txXfrm>
    </dsp:sp>
    <dsp:sp modelId="{D79E6626-CAD9-4B88-97D7-95FBF476E0FA}">
      <dsp:nvSpPr>
        <dsp:cNvPr id="0" name=""/>
        <dsp:cNvSpPr/>
      </dsp:nvSpPr>
      <dsp:spPr>
        <a:xfrm>
          <a:off x="2154897" y="3108960"/>
          <a:ext cx="2517551" cy="82296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dirty="0" err="1" smtClean="0"/>
            <a:t>int</a:t>
          </a:r>
          <a:r>
            <a:rPr lang="en-US" altLang="en-US" sz="1400" kern="1200" dirty="0" smtClean="0"/>
            <a:t> </a:t>
          </a:r>
          <a:r>
            <a:rPr lang="en-US" altLang="en-US" sz="1400" kern="1200" dirty="0" err="1" smtClean="0"/>
            <a:t>sound_change_service</a:t>
          </a:r>
          <a:r>
            <a:rPr lang="en-US" altLang="en-US" sz="1400" kern="1200" dirty="0" smtClean="0"/>
            <a:t>(</a:t>
          </a:r>
          <a:r>
            <a:rPr lang="en-US" altLang="en-US" sz="1400" kern="1200" dirty="0" err="1" smtClean="0"/>
            <a:t>int</a:t>
          </a:r>
          <a:r>
            <a:rPr lang="en-US" altLang="en-US" sz="1400" kern="1200" dirty="0" smtClean="0"/>
            <a:t> mode)</a:t>
          </a:r>
          <a:endParaRPr lang="ko-KR" altLang="en-US" sz="1400" kern="1200" dirty="0"/>
        </a:p>
      </dsp:txBody>
      <dsp:txXfrm>
        <a:off x="2154897" y="3108960"/>
        <a:ext cx="2517551" cy="822960"/>
      </dsp:txXfrm>
    </dsp:sp>
    <dsp:sp modelId="{237728B0-BA34-41C6-BA36-1169DECB49BD}">
      <dsp:nvSpPr>
        <dsp:cNvPr id="0" name=""/>
        <dsp:cNvSpPr/>
      </dsp:nvSpPr>
      <dsp:spPr>
        <a:xfrm>
          <a:off x="4730059" y="3108960"/>
          <a:ext cx="2517551" cy="82296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400" kern="1200" dirty="0"/>
        </a:p>
      </dsp:txBody>
      <dsp:txXfrm>
        <a:off x="4730059" y="3108960"/>
        <a:ext cx="2517551" cy="82296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290227-0561-4584-85F6-B0DC617DDBE9}">
      <dsp:nvSpPr>
        <dsp:cNvPr id="0" name=""/>
        <dsp:cNvSpPr/>
      </dsp:nvSpPr>
      <dsp:spPr>
        <a:xfrm>
          <a:off x="2540872" y="1162612"/>
          <a:ext cx="2896334" cy="289633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800" kern="1200" dirty="0" smtClean="0"/>
            <a:t>Service manager</a:t>
          </a:r>
          <a:endParaRPr lang="ko-KR" altLang="en-US" sz="3800" kern="1200" dirty="0"/>
        </a:p>
      </dsp:txBody>
      <dsp:txXfrm>
        <a:off x="2540872" y="1162612"/>
        <a:ext cx="2896334" cy="2896334"/>
      </dsp:txXfrm>
    </dsp:sp>
    <dsp:sp modelId="{D4AF8CED-92E9-443C-82C2-3C712930FC50}">
      <dsp:nvSpPr>
        <dsp:cNvPr id="0" name=""/>
        <dsp:cNvSpPr/>
      </dsp:nvSpPr>
      <dsp:spPr>
        <a:xfrm>
          <a:off x="3264956" y="516"/>
          <a:ext cx="1448167" cy="14481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000" kern="1200" dirty="0" smtClean="0"/>
            <a:t>POWER_SERVICE</a:t>
          </a:r>
          <a:endParaRPr lang="ko-KR" altLang="en-US" sz="1000" kern="1200" dirty="0"/>
        </a:p>
      </dsp:txBody>
      <dsp:txXfrm>
        <a:off x="3264956" y="516"/>
        <a:ext cx="1448167" cy="1448167"/>
      </dsp:txXfrm>
    </dsp:sp>
    <dsp:sp modelId="{ED52FF9B-B37A-4DA2-8695-ED47D4F95612}">
      <dsp:nvSpPr>
        <dsp:cNvPr id="0" name=""/>
        <dsp:cNvSpPr/>
      </dsp:nvSpPr>
      <dsp:spPr>
        <a:xfrm>
          <a:off x="5151135" y="1886696"/>
          <a:ext cx="1448167" cy="14481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000" kern="1200" dirty="0" smtClean="0"/>
            <a:t>ETH_SERVICE</a:t>
          </a:r>
          <a:endParaRPr lang="ko-KR" altLang="en-US" sz="1000" kern="1200" dirty="0"/>
        </a:p>
      </dsp:txBody>
      <dsp:txXfrm>
        <a:off x="5151135" y="1886696"/>
        <a:ext cx="1448167" cy="1448167"/>
      </dsp:txXfrm>
    </dsp:sp>
    <dsp:sp modelId="{AD39F1B6-BE2B-4052-A6AA-1AF627AE2399}">
      <dsp:nvSpPr>
        <dsp:cNvPr id="0" name=""/>
        <dsp:cNvSpPr/>
      </dsp:nvSpPr>
      <dsp:spPr>
        <a:xfrm>
          <a:off x="3264956" y="3772875"/>
          <a:ext cx="1448167" cy="14481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000" kern="1200" dirty="0" smtClean="0"/>
            <a:t>…</a:t>
          </a:r>
          <a:endParaRPr lang="ko-KR" altLang="en-US" sz="1000" kern="1200" dirty="0"/>
        </a:p>
      </dsp:txBody>
      <dsp:txXfrm>
        <a:off x="3264956" y="3772875"/>
        <a:ext cx="1448167" cy="1448167"/>
      </dsp:txXfrm>
    </dsp:sp>
    <dsp:sp modelId="{7B1F155B-3E54-404C-911F-6485CDA43F11}">
      <dsp:nvSpPr>
        <dsp:cNvPr id="0" name=""/>
        <dsp:cNvSpPr/>
      </dsp:nvSpPr>
      <dsp:spPr>
        <a:xfrm>
          <a:off x="1378776" y="1886696"/>
          <a:ext cx="1448167" cy="14481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000" kern="1200" dirty="0" smtClean="0"/>
            <a:t>CONNECTIVITY_SERVICE</a:t>
          </a:r>
          <a:endParaRPr lang="ko-KR" altLang="en-US" sz="1000" kern="1200" dirty="0"/>
        </a:p>
      </dsp:txBody>
      <dsp:txXfrm>
        <a:off x="1378776" y="1886696"/>
        <a:ext cx="1448167" cy="144816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C00E81-B094-4A4C-BB96-D57840141E12}">
      <dsp:nvSpPr>
        <dsp:cNvPr id="0" name=""/>
        <dsp:cNvSpPr/>
      </dsp:nvSpPr>
      <dsp:spPr>
        <a:xfrm>
          <a:off x="2618184" y="1017984"/>
          <a:ext cx="2536031" cy="25360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kern="1200" dirty="0" smtClean="0"/>
            <a:t>Connectivity service</a:t>
          </a:r>
          <a:endParaRPr lang="ko-KR" altLang="en-US" sz="2400" kern="1200" dirty="0"/>
        </a:p>
      </dsp:txBody>
      <dsp:txXfrm>
        <a:off x="2618184" y="1017984"/>
        <a:ext cx="2536031" cy="2536031"/>
      </dsp:txXfrm>
    </dsp:sp>
    <dsp:sp modelId="{D0AD0E1A-52A5-4F3F-90F6-1AE0BB9E370A}">
      <dsp:nvSpPr>
        <dsp:cNvPr id="0" name=""/>
        <dsp:cNvSpPr/>
      </dsp:nvSpPr>
      <dsp:spPr>
        <a:xfrm>
          <a:off x="3252192" y="452"/>
          <a:ext cx="1268015" cy="12680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kern="1200" dirty="0" err="1" smtClean="0"/>
            <a:t>wifi</a:t>
          </a:r>
          <a:endParaRPr lang="ko-KR" altLang="en-US" sz="1700" kern="1200" dirty="0"/>
        </a:p>
      </dsp:txBody>
      <dsp:txXfrm>
        <a:off x="3252192" y="452"/>
        <a:ext cx="1268015" cy="1268015"/>
      </dsp:txXfrm>
    </dsp:sp>
    <dsp:sp modelId="{2D46E9D5-D94E-4C50-A45E-84D3E2B5B4C4}">
      <dsp:nvSpPr>
        <dsp:cNvPr id="0" name=""/>
        <dsp:cNvSpPr/>
      </dsp:nvSpPr>
      <dsp:spPr>
        <a:xfrm>
          <a:off x="4903731" y="1651992"/>
          <a:ext cx="1268015" cy="12680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kern="1200" dirty="0" smtClean="0"/>
            <a:t>mms</a:t>
          </a:r>
          <a:endParaRPr lang="ko-KR" altLang="en-US" sz="1700" kern="1200" dirty="0"/>
        </a:p>
      </dsp:txBody>
      <dsp:txXfrm>
        <a:off x="4903731" y="1651992"/>
        <a:ext cx="1268015" cy="1268015"/>
      </dsp:txXfrm>
    </dsp:sp>
    <dsp:sp modelId="{E7069243-060A-42E7-BDD6-255D0C0DDD81}">
      <dsp:nvSpPr>
        <dsp:cNvPr id="0" name=""/>
        <dsp:cNvSpPr/>
      </dsp:nvSpPr>
      <dsp:spPr>
        <a:xfrm>
          <a:off x="3252192" y="3303531"/>
          <a:ext cx="1268015" cy="12680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kern="1200" dirty="0" smtClean="0"/>
            <a:t>….</a:t>
          </a:r>
          <a:endParaRPr lang="ko-KR" altLang="en-US" sz="1700" kern="1200" dirty="0"/>
        </a:p>
      </dsp:txBody>
      <dsp:txXfrm>
        <a:off x="3252192" y="3303531"/>
        <a:ext cx="1268015" cy="1268015"/>
      </dsp:txXfrm>
    </dsp:sp>
    <dsp:sp modelId="{A8DDC588-3A8F-47F1-BBBD-2B37BA9A7E0D}">
      <dsp:nvSpPr>
        <dsp:cNvPr id="0" name=""/>
        <dsp:cNvSpPr/>
      </dsp:nvSpPr>
      <dsp:spPr>
        <a:xfrm>
          <a:off x="1600652" y="1651992"/>
          <a:ext cx="1268015" cy="12680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kern="1200" dirty="0" err="1" smtClean="0"/>
            <a:t>ethernet</a:t>
          </a:r>
          <a:endParaRPr lang="ko-KR" altLang="en-US" sz="1700" kern="1200" dirty="0"/>
        </a:p>
      </dsp:txBody>
      <dsp:txXfrm>
        <a:off x="1600652" y="1651992"/>
        <a:ext cx="1268015" cy="1268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2FA66-4D31-4FFE-AEFF-AF52B3F59A46}" type="datetimeFigureOut">
              <a:rPr lang="ko-KR" altLang="en-US" smtClean="0"/>
              <a:t>2011-03-24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AD2CB-CCAB-48F0-BCCE-46AD66A92DC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6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0.xml"/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2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2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4.xml"/><Relationship Id="rId1" Type="http://schemas.openxmlformats.org/officeDocument/2006/relationships/notesMaster" Target="../notesMasters/notesMaster1.xml"/></Relationships>
</file>

<file path=ppt/notesSlides/_rels/notesSlide2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2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2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2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8.xml"/><Relationship Id="rId1" Type="http://schemas.openxmlformats.org/officeDocument/2006/relationships/notesMaster" Target="../notesMasters/notesMaster1.xml"/></Relationships>
</file>

<file path=ppt/notesSlides/_rels/notesSlide2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2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2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2.xml"/><Relationship Id="rId1" Type="http://schemas.openxmlformats.org/officeDocument/2006/relationships/notesMaster" Target="../notesMasters/notesMaster1.xml"/></Relationships>
</file>

<file path=ppt/notesSlides/_rels/notesSlide2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2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2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2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6.xml"/><Relationship Id="rId1" Type="http://schemas.openxmlformats.org/officeDocument/2006/relationships/notesMaster" Target="../notesMasters/notesMaster1.xml"/></Relationships>
</file>

<file path=ppt/notesSlides/_rels/notesSlide2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2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2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0.xml"/><Relationship Id="rId1" Type="http://schemas.openxmlformats.org/officeDocument/2006/relationships/notesMaster" Target="../notesMasters/notesMaster1.xml"/></Relationships>
</file>

<file path=ppt/notesSlides/_rels/notesSlide2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1.xml"/><Relationship Id="rId1" Type="http://schemas.openxmlformats.org/officeDocument/2006/relationships/notesMaster" Target="../notesMasters/notesMaster1.xml"/></Relationships>
</file>

<file path=ppt/notesSlides/_rels/notesSlide2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2.xml"/><Relationship Id="rId1" Type="http://schemas.openxmlformats.org/officeDocument/2006/relationships/notesMaster" Target="../notesMasters/notesMaster1.xml"/></Relationships>
</file>

<file path=ppt/notesSlides/_rels/notesSlide2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3.xml"/><Relationship Id="rId1" Type="http://schemas.openxmlformats.org/officeDocument/2006/relationships/notesMaster" Target="../notesMasters/notesMaster1.xml"/></Relationships>
</file>

<file path=ppt/notesSlides/_rels/notesSlide2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4.xml"/><Relationship Id="rId1" Type="http://schemas.openxmlformats.org/officeDocument/2006/relationships/notesMaster" Target="../notesMasters/notesMaster1.xml"/></Relationships>
</file>

<file path=ppt/notesSlides/_rels/notesSlide2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5.xml"/><Relationship Id="rId1" Type="http://schemas.openxmlformats.org/officeDocument/2006/relationships/notesMaster" Target="../notesMasters/notesMaster1.xml"/></Relationships>
</file>

<file path=ppt/notesSlides/_rels/notesSlide2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6.xml"/><Relationship Id="rId1" Type="http://schemas.openxmlformats.org/officeDocument/2006/relationships/notesMaster" Target="../notesMasters/notesMaster1.xml"/></Relationships>
</file>

<file path=ppt/notesSlides/_rels/notesSlide2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7.xml"/><Relationship Id="rId1" Type="http://schemas.openxmlformats.org/officeDocument/2006/relationships/notesMaster" Target="../notesMasters/notesMaster1.xml"/></Relationships>
</file>

<file path=ppt/notesSlides/_rels/notesSlide2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8.xml"/><Relationship Id="rId1" Type="http://schemas.openxmlformats.org/officeDocument/2006/relationships/notesMaster" Target="../notesMasters/notesMaster1.xml"/></Relationships>
</file>

<file path=ppt/notesSlides/_rels/notesSlide2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0.xml"/><Relationship Id="rId1" Type="http://schemas.openxmlformats.org/officeDocument/2006/relationships/notesMaster" Target="../notesMasters/notesMaster1.xml"/></Relationships>
</file>

<file path=ppt/notesSlides/_rels/notesSlide2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1.xml"/><Relationship Id="rId1" Type="http://schemas.openxmlformats.org/officeDocument/2006/relationships/notesMaster" Target="../notesMasters/notesMaster1.xml"/></Relationships>
</file>

<file path=ppt/notesSlides/_rels/notesSlide2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2.xml"/><Relationship Id="rId1" Type="http://schemas.openxmlformats.org/officeDocument/2006/relationships/notesMaster" Target="../notesMasters/notesMaster1.xml"/></Relationships>
</file>

<file path=ppt/notesSlides/_rels/notesSlide2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3.xml"/><Relationship Id="rId1" Type="http://schemas.openxmlformats.org/officeDocument/2006/relationships/notesMaster" Target="../notesMasters/notesMaster1.xml"/></Relationships>
</file>

<file path=ppt/notesSlides/_rels/notesSlide2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4.xml"/><Relationship Id="rId1" Type="http://schemas.openxmlformats.org/officeDocument/2006/relationships/notesMaster" Target="../notesMasters/notesMaster1.xml"/></Relationships>
</file>

<file path=ppt/notesSlides/_rels/notesSlide2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5.xml"/><Relationship Id="rId1" Type="http://schemas.openxmlformats.org/officeDocument/2006/relationships/notesMaster" Target="../notesMasters/notesMaster1.xml"/></Relationships>
</file>

<file path=ppt/notesSlides/_rels/notesSlide2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6.xml"/><Relationship Id="rId1" Type="http://schemas.openxmlformats.org/officeDocument/2006/relationships/notesMaster" Target="../notesMasters/notesMaster1.xml"/></Relationships>
</file>

<file path=ppt/notesSlides/_rels/notesSlide2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7.xml"/><Relationship Id="rId1" Type="http://schemas.openxmlformats.org/officeDocument/2006/relationships/notesMaster" Target="../notesMasters/notesMaster1.xml"/></Relationships>
</file>

<file path=ppt/notesSlides/_rels/notesSlide2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8.xml"/><Relationship Id="rId1" Type="http://schemas.openxmlformats.org/officeDocument/2006/relationships/notesMaster" Target="../notesMasters/notesMaster1.xml"/></Relationships>
</file>

<file path=ppt/notesSlides/_rels/notesSlide2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0.xml"/><Relationship Id="rId1" Type="http://schemas.openxmlformats.org/officeDocument/2006/relationships/notesMaster" Target="../notesMasters/notesMaster1.xml"/></Relationships>
</file>

<file path=ppt/notesSlides/_rels/notesSlide3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1.xml"/><Relationship Id="rId1" Type="http://schemas.openxmlformats.org/officeDocument/2006/relationships/notesMaster" Target="../notesMasters/notesMaster1.xml"/></Relationships>
</file>

<file path=ppt/notesSlides/_rels/notesSlide3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2.xml"/><Relationship Id="rId1" Type="http://schemas.openxmlformats.org/officeDocument/2006/relationships/notesMaster" Target="../notesMasters/notesMaster1.xml"/></Relationships>
</file>

<file path=ppt/notesSlides/_rels/notesSlide3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3.xml"/><Relationship Id="rId1" Type="http://schemas.openxmlformats.org/officeDocument/2006/relationships/notesMaster" Target="../notesMasters/notesMaster1.xml"/></Relationships>
</file>

<file path=ppt/notesSlides/_rels/notesSlide3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4.xml"/><Relationship Id="rId1" Type="http://schemas.openxmlformats.org/officeDocument/2006/relationships/notesMaster" Target="../notesMasters/notesMaster1.xml"/></Relationships>
</file>

<file path=ppt/notesSlides/_rels/notesSlide3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5.xml"/><Relationship Id="rId1" Type="http://schemas.openxmlformats.org/officeDocument/2006/relationships/notesMaster" Target="../notesMasters/notesMaster1.xml"/></Relationships>
</file>

<file path=ppt/notesSlides/_rels/notesSlide3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6.xml"/><Relationship Id="rId1" Type="http://schemas.openxmlformats.org/officeDocument/2006/relationships/notesMaster" Target="../notesMasters/notesMaster1.xml"/></Relationships>
</file>

<file path=ppt/notesSlides/_rels/notesSlide3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7.xml"/><Relationship Id="rId1" Type="http://schemas.openxmlformats.org/officeDocument/2006/relationships/notesMaster" Target="../notesMasters/notesMaster1.xml"/></Relationships>
</file>

<file path=ppt/notesSlides/_rels/notesSlide3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8.xml"/><Relationship Id="rId1" Type="http://schemas.openxmlformats.org/officeDocument/2006/relationships/notesMaster" Target="../notesMasters/notesMaster1.xml"/></Relationships>
</file>

<file path=ppt/notesSlides/_rels/notesSlide3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0.xml"/><Relationship Id="rId1" Type="http://schemas.openxmlformats.org/officeDocument/2006/relationships/notesMaster" Target="../notesMasters/notesMaster1.xml"/></Relationships>
</file>

<file path=ppt/notesSlides/_rels/notesSlide3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1.xml"/><Relationship Id="rId1" Type="http://schemas.openxmlformats.org/officeDocument/2006/relationships/notesMaster" Target="../notesMasters/notesMaster1.xml"/></Relationships>
</file>

<file path=ppt/notesSlides/_rels/notesSlide3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2.xml"/><Relationship Id="rId1" Type="http://schemas.openxmlformats.org/officeDocument/2006/relationships/notesMaster" Target="../notesMasters/notesMaster1.xml"/></Relationships>
</file>

<file path=ppt/notesSlides/_rels/notesSlide3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3.xml"/><Relationship Id="rId1" Type="http://schemas.openxmlformats.org/officeDocument/2006/relationships/notesMaster" Target="../notesMasters/notesMaster1.xml"/></Relationships>
</file>

<file path=ppt/notesSlides/_rels/notesSlide3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4.xml"/><Relationship Id="rId1" Type="http://schemas.openxmlformats.org/officeDocument/2006/relationships/notesMaster" Target="../notesMasters/notesMaster1.xml"/></Relationships>
</file>

<file path=ppt/notesSlides/_rels/notesSlide3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5.xml"/><Relationship Id="rId1" Type="http://schemas.openxmlformats.org/officeDocument/2006/relationships/notesMaster" Target="../notesMasters/notesMaster1.xml"/></Relationships>
</file>

<file path=ppt/notesSlides/_rels/notesSlide3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6.xml"/><Relationship Id="rId1" Type="http://schemas.openxmlformats.org/officeDocument/2006/relationships/notesMaster" Target="../notesMasters/notesMaster1.xml"/></Relationships>
</file>

<file path=ppt/notesSlides/_rels/notesSlide3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7.xml"/><Relationship Id="rId1" Type="http://schemas.openxmlformats.org/officeDocument/2006/relationships/notesMaster" Target="../notesMasters/notesMaster1.xml"/></Relationships>
</file>

<file path=ppt/notesSlides/_rels/notesSlide3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8.xml"/><Relationship Id="rId1" Type="http://schemas.openxmlformats.org/officeDocument/2006/relationships/notesMaster" Target="../notesMasters/notesMaster1.xml"/></Relationships>
</file>

<file path=ppt/notesSlides/_rels/notesSlide3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0.xml"/><Relationship Id="rId1" Type="http://schemas.openxmlformats.org/officeDocument/2006/relationships/notesMaster" Target="../notesMasters/notesMaster1.xml"/></Relationships>
</file>

<file path=ppt/notesSlides/_rels/notesSlide3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1.xml"/><Relationship Id="rId1" Type="http://schemas.openxmlformats.org/officeDocument/2006/relationships/notesMaster" Target="../notesMasters/notesMaster1.xml"/></Relationships>
</file>

<file path=ppt/notesSlides/_rels/notesSlide3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2.xml"/><Relationship Id="rId1" Type="http://schemas.openxmlformats.org/officeDocument/2006/relationships/notesMaster" Target="../notesMasters/notesMaster1.xml"/></Relationships>
</file>

<file path=ppt/notesSlides/_rels/notesSlide3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3.xml"/><Relationship Id="rId1" Type="http://schemas.openxmlformats.org/officeDocument/2006/relationships/notesMaster" Target="../notesMasters/notesMaster1.xml"/></Relationships>
</file>

<file path=ppt/notesSlides/_rels/notesSlide3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4.xml"/><Relationship Id="rId1" Type="http://schemas.openxmlformats.org/officeDocument/2006/relationships/notesMaster" Target="../notesMasters/notesMaster1.xml"/></Relationships>
</file>

<file path=ppt/notesSlides/_rels/notesSlide3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5.xml"/><Relationship Id="rId1" Type="http://schemas.openxmlformats.org/officeDocument/2006/relationships/notesMaster" Target="../notesMasters/notesMaster1.xml"/></Relationships>
</file>

<file path=ppt/notesSlides/_rels/notesSlide3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6.xml"/><Relationship Id="rId1" Type="http://schemas.openxmlformats.org/officeDocument/2006/relationships/notesMaster" Target="../notesMasters/notesMaster1.xml"/></Relationships>
</file>

<file path=ppt/notesSlides/_rels/notesSlide3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7.xml"/><Relationship Id="rId1" Type="http://schemas.openxmlformats.org/officeDocument/2006/relationships/notesMaster" Target="../notesMasters/notesMaster1.xml"/></Relationships>
</file>

<file path=ppt/notesSlides/_rels/notesSlide3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8.xml"/><Relationship Id="rId1" Type="http://schemas.openxmlformats.org/officeDocument/2006/relationships/notesMaster" Target="../notesMasters/notesMaster1.xml"/></Relationships>
</file>

<file path=ppt/notesSlides/_rels/notesSlide3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0.xml"/><Relationship Id="rId1" Type="http://schemas.openxmlformats.org/officeDocument/2006/relationships/notesMaster" Target="../notesMasters/notesMaster1.xml"/></Relationships>
</file>

<file path=ppt/notesSlides/_rels/notesSlide3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1.xml"/><Relationship Id="rId1" Type="http://schemas.openxmlformats.org/officeDocument/2006/relationships/notesMaster" Target="../notesMasters/notesMaster1.xml"/></Relationships>
</file>

<file path=ppt/notesSlides/_rels/notesSlide3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2.xml"/><Relationship Id="rId1" Type="http://schemas.openxmlformats.org/officeDocument/2006/relationships/notesMaster" Target="../notesMasters/notesMaster1.xml"/></Relationships>
</file>

<file path=ppt/notesSlides/_rels/notesSlide3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3.xml"/><Relationship Id="rId1" Type="http://schemas.openxmlformats.org/officeDocument/2006/relationships/notesMaster" Target="../notesMasters/notesMaster1.xml"/></Relationships>
</file>

<file path=ppt/notesSlides/_rels/notesSlide3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4.xml"/><Relationship Id="rId1" Type="http://schemas.openxmlformats.org/officeDocument/2006/relationships/notesMaster" Target="../notesMasters/notesMaster1.xml"/></Relationships>
</file>

<file path=ppt/notesSlides/_rels/notesSlide3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5.xml"/><Relationship Id="rId1" Type="http://schemas.openxmlformats.org/officeDocument/2006/relationships/notesMaster" Target="../notesMasters/notesMaster1.xml"/></Relationships>
</file>

<file path=ppt/notesSlides/_rels/notesSlide3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6.xml"/><Relationship Id="rId1" Type="http://schemas.openxmlformats.org/officeDocument/2006/relationships/notesMaster" Target="../notesMasters/notesMaster1.xml"/></Relationships>
</file>

<file path=ppt/notesSlides/_rels/notesSlide3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7.xml"/><Relationship Id="rId1" Type="http://schemas.openxmlformats.org/officeDocument/2006/relationships/notesMaster" Target="../notesMasters/notesMaster1.xml"/></Relationships>
</file>

<file path=ppt/notesSlides/_rels/notesSlide3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8.xml"/><Relationship Id="rId1" Type="http://schemas.openxmlformats.org/officeDocument/2006/relationships/notesMaster" Target="../notesMasters/notesMaster1.xml"/></Relationships>
</file>

<file path=ppt/notesSlides/_rels/notesSlide3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0.xml"/><Relationship Id="rId1" Type="http://schemas.openxmlformats.org/officeDocument/2006/relationships/notesMaster" Target="../notesMasters/notesMaster1.xml"/></Relationships>
</file>

<file path=ppt/notesSlides/_rels/notesSlide3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1.xml"/><Relationship Id="rId1" Type="http://schemas.openxmlformats.org/officeDocument/2006/relationships/notesMaster" Target="../notesMasters/notesMaster1.xml"/></Relationships>
</file>

<file path=ppt/notesSlides/_rels/notesSlide3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2.xml"/><Relationship Id="rId1" Type="http://schemas.openxmlformats.org/officeDocument/2006/relationships/notesMaster" Target="../notesMasters/notesMaster1.xml"/></Relationships>
</file>

<file path=ppt/notesSlides/_rels/notesSlide3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3.xml"/><Relationship Id="rId1" Type="http://schemas.openxmlformats.org/officeDocument/2006/relationships/notesMaster" Target="../notesMasters/notesMaster1.xml"/></Relationships>
</file>

<file path=ppt/notesSlides/_rels/notesSlide3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4.xml"/><Relationship Id="rId1" Type="http://schemas.openxmlformats.org/officeDocument/2006/relationships/notesMaster" Target="../notesMasters/notesMaster1.xml"/></Relationships>
</file>

<file path=ppt/notesSlides/_rels/notesSlide3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5.xml"/><Relationship Id="rId1" Type="http://schemas.openxmlformats.org/officeDocument/2006/relationships/notesMaster" Target="../notesMasters/notesMaster1.xml"/></Relationships>
</file>

<file path=ppt/notesSlides/_rels/notesSlide3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6.xml"/><Relationship Id="rId1" Type="http://schemas.openxmlformats.org/officeDocument/2006/relationships/notesMaster" Target="../notesMasters/notesMaster1.xml"/></Relationships>
</file>

<file path=ppt/notesSlides/_rels/notesSlide3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7.xml"/><Relationship Id="rId1" Type="http://schemas.openxmlformats.org/officeDocument/2006/relationships/notesMaster" Target="../notesMasters/notesMaster1.xml"/></Relationships>
</file>

<file path=ppt/notesSlides/_rels/notesSlide3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8.xml"/><Relationship Id="rId1" Type="http://schemas.openxmlformats.org/officeDocument/2006/relationships/notesMaster" Target="../notesMasters/notesMaster1.xml"/></Relationships>
</file>

<file path=ppt/notesSlides/_rels/notesSlide3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0.xml"/><Relationship Id="rId1" Type="http://schemas.openxmlformats.org/officeDocument/2006/relationships/notesMaster" Target="../notesMasters/notesMaster1.xml"/></Relationships>
</file>

<file path=ppt/notesSlides/_rels/notesSlide3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1.xml"/><Relationship Id="rId1" Type="http://schemas.openxmlformats.org/officeDocument/2006/relationships/notesMaster" Target="../notesMasters/notesMaster1.xml"/></Relationships>
</file>

<file path=ppt/notesSlides/_rels/notesSlide3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2.xml"/><Relationship Id="rId1" Type="http://schemas.openxmlformats.org/officeDocument/2006/relationships/notesMaster" Target="../notesMasters/notesMaster1.xml"/></Relationships>
</file>

<file path=ppt/notesSlides/_rels/notesSlide3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3.xml"/><Relationship Id="rId1" Type="http://schemas.openxmlformats.org/officeDocument/2006/relationships/notesMaster" Target="../notesMasters/notesMaster1.xml"/></Relationships>
</file>

<file path=ppt/notesSlides/_rels/notesSlide3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4.xml"/><Relationship Id="rId1" Type="http://schemas.openxmlformats.org/officeDocument/2006/relationships/notesMaster" Target="../notesMasters/notesMaster1.xml"/></Relationships>
</file>

<file path=ppt/notesSlides/_rels/notesSlide3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5.xml"/><Relationship Id="rId1" Type="http://schemas.openxmlformats.org/officeDocument/2006/relationships/notesMaster" Target="../notesMasters/notesMaster1.xml"/></Relationships>
</file>

<file path=ppt/notesSlides/_rels/notesSlide3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6.xml"/><Relationship Id="rId1" Type="http://schemas.openxmlformats.org/officeDocument/2006/relationships/notesMaster" Target="../notesMasters/notesMaster1.xml"/></Relationships>
</file>

<file path=ppt/notesSlides/_rels/notesSlide3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7.xml"/><Relationship Id="rId1" Type="http://schemas.openxmlformats.org/officeDocument/2006/relationships/notesMaster" Target="../notesMasters/notesMaster1.xml"/></Relationships>
</file>

<file path=ppt/notesSlides/_rels/notesSlide3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8.xml"/><Relationship Id="rId1" Type="http://schemas.openxmlformats.org/officeDocument/2006/relationships/notesMaster" Target="../notesMasters/notesMaster1.xml"/></Relationships>
</file>

<file path=ppt/notesSlides/_rels/notesSlide3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0.xml"/><Relationship Id="rId1" Type="http://schemas.openxmlformats.org/officeDocument/2006/relationships/notesMaster" Target="../notesMasters/notesMaster1.xml"/></Relationships>
</file>

<file path=ppt/notesSlides/_rels/notesSlide3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1.xml"/><Relationship Id="rId1" Type="http://schemas.openxmlformats.org/officeDocument/2006/relationships/notesMaster" Target="../notesMasters/notesMaster1.xml"/></Relationships>
</file>

<file path=ppt/notesSlides/_rels/notesSlide3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2.xml"/><Relationship Id="rId1" Type="http://schemas.openxmlformats.org/officeDocument/2006/relationships/notesMaster" Target="../notesMasters/notesMaster1.xml"/></Relationships>
</file>

<file path=ppt/notesSlides/_rels/notesSlide3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3.xml"/><Relationship Id="rId1" Type="http://schemas.openxmlformats.org/officeDocument/2006/relationships/notesMaster" Target="../notesMasters/notesMaster1.xml"/></Relationships>
</file>

<file path=ppt/notesSlides/_rels/notesSlide3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4.xml"/><Relationship Id="rId1" Type="http://schemas.openxmlformats.org/officeDocument/2006/relationships/notesMaster" Target="../notesMasters/notesMaster1.xml"/></Relationships>
</file>

<file path=ppt/notesSlides/_rels/notesSlide3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5.xml"/><Relationship Id="rId1" Type="http://schemas.openxmlformats.org/officeDocument/2006/relationships/notesMaster" Target="../notesMasters/notesMaster1.xml"/></Relationships>
</file>

<file path=ppt/notesSlides/_rels/notesSlide3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6.xml"/><Relationship Id="rId1" Type="http://schemas.openxmlformats.org/officeDocument/2006/relationships/notesMaster" Target="../notesMasters/notesMaster1.xml"/></Relationships>
</file>

<file path=ppt/notesSlides/_rels/notesSlide3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7.xml"/><Relationship Id="rId1" Type="http://schemas.openxmlformats.org/officeDocument/2006/relationships/notesMaster" Target="../notesMasters/notesMaster1.xml"/></Relationships>
</file>

<file path=ppt/notesSlides/_rels/notesSlide3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8.xml"/><Relationship Id="rId1" Type="http://schemas.openxmlformats.org/officeDocument/2006/relationships/notesMaster" Target="../notesMasters/notesMaster1.xml"/></Relationships>
</file>

<file path=ppt/notesSlides/_rels/notesSlide3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0.xml"/><Relationship Id="rId1" Type="http://schemas.openxmlformats.org/officeDocument/2006/relationships/notesMaster" Target="../notesMasters/notesMaster1.xml"/></Relationships>
</file>

<file path=ppt/notesSlides/_rels/notesSlide3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1.xml"/><Relationship Id="rId1" Type="http://schemas.openxmlformats.org/officeDocument/2006/relationships/notesMaster" Target="../notesMasters/notesMaster1.xml"/></Relationships>
</file>

<file path=ppt/notesSlides/_rels/notesSlide3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2.xml"/><Relationship Id="rId1" Type="http://schemas.openxmlformats.org/officeDocument/2006/relationships/notesMaster" Target="../notesMasters/notesMaster1.xml"/></Relationships>
</file>

<file path=ppt/notesSlides/_rels/notesSlide3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3.xml"/><Relationship Id="rId1" Type="http://schemas.openxmlformats.org/officeDocument/2006/relationships/notesMaster" Target="../notesMasters/notesMaster1.xml"/></Relationships>
</file>

<file path=ppt/notesSlides/_rels/notesSlide3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4.xml"/><Relationship Id="rId1" Type="http://schemas.openxmlformats.org/officeDocument/2006/relationships/notesMaster" Target="../notesMasters/notesMaster1.xml"/></Relationships>
</file>

<file path=ppt/notesSlides/_rels/notesSlide3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5.xml"/><Relationship Id="rId1" Type="http://schemas.openxmlformats.org/officeDocument/2006/relationships/notesMaster" Target="../notesMasters/notesMaster1.xml"/></Relationships>
</file>

<file path=ppt/notesSlides/_rels/notesSlide3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6.xml"/><Relationship Id="rId1" Type="http://schemas.openxmlformats.org/officeDocument/2006/relationships/notesMaster" Target="../notesMasters/notesMaster1.xml"/></Relationships>
</file>

<file path=ppt/notesSlides/_rels/notesSlide3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7.xml"/><Relationship Id="rId1" Type="http://schemas.openxmlformats.org/officeDocument/2006/relationships/notesMaster" Target="../notesMasters/notesMaster1.xml"/></Relationships>
</file>

<file path=ppt/notesSlides/_rels/notesSlide3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8.xml"/><Relationship Id="rId1" Type="http://schemas.openxmlformats.org/officeDocument/2006/relationships/notesMaster" Target="../notesMasters/notesMaster1.xml"/></Relationships>
</file>

<file path=ppt/notesSlides/_rels/notesSlide3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0.xml"/><Relationship Id="rId1" Type="http://schemas.openxmlformats.org/officeDocument/2006/relationships/notesMaster" Target="../notesMasters/notesMaster1.xml"/></Relationships>
</file>

<file path=ppt/notesSlides/_rels/notesSlide3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1.xml"/><Relationship Id="rId1" Type="http://schemas.openxmlformats.org/officeDocument/2006/relationships/notesMaster" Target="../notesMasters/notesMaster1.xml"/></Relationships>
</file>

<file path=ppt/notesSlides/_rels/notesSlide3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2.xml"/><Relationship Id="rId1" Type="http://schemas.openxmlformats.org/officeDocument/2006/relationships/notesMaster" Target="../notesMasters/notesMaster1.xml"/></Relationships>
</file>

<file path=ppt/notesSlides/_rels/notesSlide3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D2CB-CCAB-48F0-BCCE-46AD66A92DC7}" type="slidenum">
              <a:rPr lang="ko-KR" altLang="en-US" smtClean="0"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100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101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102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103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104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105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106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107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108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109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110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111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112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113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114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115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116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117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118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119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120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121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122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123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124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125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126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127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128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129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130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131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132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133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134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135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136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137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138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139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D2CB-CCAB-48F0-BCCE-46AD66A92DC7}" type="slidenum">
              <a:rPr lang="ko-KR" altLang="en-US" smtClean="0"/>
              <a:t>140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141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142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143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144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145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146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147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148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149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150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151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152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153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154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155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156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157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158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159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160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161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162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163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164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165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166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167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168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169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170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171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172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173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174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175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81ECB9-4065-4046-BF31-B5128984C41D}" type="slidenum">
              <a:rPr lang="ko-KR" altLang="en-US"/>
              <a:pPr/>
              <a:t>176</a:t>
            </a:fld>
            <a:endParaRPr lang="ko-KR" altLang="en-US"/>
          </a:p>
        </p:txBody>
      </p:sp>
      <p:sp>
        <p:nvSpPr>
          <p:cNvPr id="99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304" y="4346069"/>
            <a:ext cx="5035393" cy="411209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88588F-1205-434B-9788-8AE691F7F696}" type="slidenum">
              <a:rPr lang="ko-KR" altLang="en-US"/>
              <a:pPr/>
              <a:t>177</a:t>
            </a:fld>
            <a:endParaRPr lang="ko-KR" altLang="en-US"/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304" y="4346069"/>
            <a:ext cx="5035393" cy="411209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178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179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180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181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182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183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184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185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186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187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188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189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19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190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191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192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193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194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195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196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197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198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199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D2CB-CCAB-48F0-BCCE-46AD66A92DC7}" type="slidenum">
              <a:rPr lang="ko-KR" altLang="en-US" smtClean="0"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20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200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201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202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203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204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205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206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207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208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209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21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210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5C5ADD-9F6A-4B29-85A8-89761D902088}" type="slidenum">
              <a:rPr lang="en-US" altLang="ko-KR">
                <a:ea typeface="굴림" charset="-127"/>
              </a:rPr>
              <a:pPr/>
              <a:t>211</a:t>
            </a:fld>
            <a:endParaRPr lang="en-US" altLang="ko-KR">
              <a:ea typeface="굴림" charset="-127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202"/>
            <a:ext cx="5486400" cy="4113195"/>
          </a:xfrm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6A33E9-912E-41FC-AD50-3FB937B8C40E}" type="slidenum">
              <a:rPr lang="en-US" altLang="ko-KR">
                <a:ea typeface="굴림" charset="-127"/>
              </a:rPr>
              <a:pPr/>
              <a:t>212</a:t>
            </a:fld>
            <a:endParaRPr lang="en-US" altLang="ko-KR">
              <a:ea typeface="굴림" charset="-127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202"/>
            <a:ext cx="5486400" cy="4113195"/>
          </a:xfrm>
          <a:noFill/>
          <a:ln/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ko-KR" altLang="en-US" smtClean="0">
                <a:latin typeface="굴림" charset="-127"/>
                <a:ea typeface="굴림" charset="-127"/>
              </a:rPr>
              <a:t>현재 쉘 상에서 </a:t>
            </a:r>
            <a:r>
              <a:rPr lang="en-US" altLang="ko-KR" smtClean="0">
                <a:latin typeface="굴림" charset="-127"/>
                <a:ea typeface="굴림" charset="-127"/>
              </a:rPr>
              <a:t>insmod </a:t>
            </a:r>
            <a:r>
              <a:rPr lang="ko-KR" altLang="en-US" smtClean="0">
                <a:latin typeface="굴림" charset="-127"/>
                <a:ea typeface="굴림" charset="-127"/>
              </a:rPr>
              <a:t>명령을 통해 </a:t>
            </a:r>
            <a:r>
              <a:rPr lang="en-US" altLang="ko-KR" smtClean="0">
                <a:latin typeface="굴림" charset="-127"/>
                <a:ea typeface="굴림" charset="-127"/>
              </a:rPr>
              <a:t>mydrv.ko </a:t>
            </a:r>
            <a:r>
              <a:rPr lang="ko-KR" altLang="en-US" smtClean="0">
                <a:latin typeface="굴림" charset="-127"/>
                <a:ea typeface="굴림" charset="-127"/>
              </a:rPr>
              <a:t>를 등록한다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ko-KR" altLang="en-US" smtClean="0">
                <a:latin typeface="굴림" charset="-127"/>
                <a:ea typeface="굴림" charset="-127"/>
              </a:rPr>
              <a:t>그러면 디바이스 드라이버 상에 정의된 </a:t>
            </a:r>
            <a:r>
              <a:rPr lang="en-US" altLang="ko-KR" smtClean="0">
                <a:latin typeface="굴림" charset="-127"/>
                <a:ea typeface="굴림" charset="-127"/>
              </a:rPr>
              <a:t>register_chrdev </a:t>
            </a:r>
            <a:r>
              <a:rPr lang="ko-KR" altLang="en-US" smtClean="0">
                <a:latin typeface="굴림" charset="-127"/>
                <a:ea typeface="굴림" charset="-127"/>
              </a:rPr>
              <a:t>함수를 통해 장치 이름</a:t>
            </a:r>
            <a:r>
              <a:rPr lang="en-US" altLang="ko-KR" smtClean="0">
                <a:latin typeface="굴림" charset="-127"/>
                <a:ea typeface="굴림" charset="-127"/>
              </a:rPr>
              <a:t>, </a:t>
            </a:r>
            <a:r>
              <a:rPr lang="ko-KR" altLang="en-US" smtClean="0">
                <a:latin typeface="굴림" charset="-127"/>
                <a:ea typeface="굴림" charset="-127"/>
              </a:rPr>
              <a:t>주번호</a:t>
            </a:r>
            <a:r>
              <a:rPr lang="en-US" altLang="ko-KR" smtClean="0">
                <a:latin typeface="굴림" charset="-127"/>
                <a:ea typeface="굴림" charset="-127"/>
              </a:rPr>
              <a:t>, </a:t>
            </a:r>
            <a:r>
              <a:rPr lang="ko-KR" altLang="en-US" smtClean="0">
                <a:latin typeface="굴림" charset="-127"/>
                <a:ea typeface="굴림" charset="-127"/>
              </a:rPr>
              <a:t>그리고 디바이스 다라이버 파일내에 정의된 </a:t>
            </a:r>
            <a:r>
              <a:rPr lang="en-US" altLang="ko-KR" smtClean="0">
                <a:latin typeface="굴림" charset="-127"/>
                <a:ea typeface="굴림" charset="-127"/>
              </a:rPr>
              <a:t>fops </a:t>
            </a:r>
            <a:r>
              <a:rPr lang="ko-KR" altLang="en-US" smtClean="0">
                <a:latin typeface="굴림" charset="-127"/>
                <a:ea typeface="굴림" charset="-127"/>
              </a:rPr>
              <a:t>구조의 주소를 넘겨 주게 되는데</a:t>
            </a:r>
            <a:r>
              <a:rPr lang="en-US" altLang="ko-KR" smtClean="0">
                <a:latin typeface="굴림" charset="-127"/>
                <a:ea typeface="굴림" charset="-127"/>
              </a:rPr>
              <a:t>..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ko-KR" altLang="en-US" smtClean="0">
                <a:latin typeface="굴림" charset="-127"/>
                <a:ea typeface="굴림" charset="-127"/>
              </a:rPr>
              <a:t>그러면 커널 내 에서는 캐릭터 디바이스 테이블에 </a:t>
            </a:r>
            <a:r>
              <a:rPr lang="en-US" altLang="ko-KR" smtClean="0">
                <a:latin typeface="굴림" charset="-127"/>
                <a:ea typeface="굴림" charset="-127"/>
              </a:rPr>
              <a:t>240 </a:t>
            </a:r>
            <a:r>
              <a:rPr lang="ko-KR" altLang="en-US" smtClean="0">
                <a:latin typeface="굴림" charset="-127"/>
                <a:ea typeface="굴림" charset="-127"/>
              </a:rPr>
              <a:t>번째 테이블 인덱스에 </a:t>
            </a:r>
            <a:r>
              <a:rPr lang="en-US" altLang="ko-KR" smtClean="0">
                <a:latin typeface="굴림" charset="-127"/>
                <a:ea typeface="굴림" charset="-127"/>
              </a:rPr>
              <a:t>fops </a:t>
            </a:r>
            <a:r>
              <a:rPr lang="ko-KR" altLang="en-US" smtClean="0">
                <a:latin typeface="굴림" charset="-127"/>
                <a:ea typeface="굴림" charset="-127"/>
              </a:rPr>
              <a:t>주소를 넣어 주게 된다</a:t>
            </a:r>
            <a:r>
              <a:rPr lang="en-US" altLang="ko-KR" smtClean="0">
                <a:latin typeface="굴림" charset="-127"/>
                <a:ea typeface="굴림" charset="-127"/>
              </a:rPr>
              <a:t>. </a:t>
            </a:r>
            <a:r>
              <a:rPr lang="ko-KR" altLang="en-US" smtClean="0">
                <a:latin typeface="굴림" charset="-127"/>
                <a:ea typeface="굴림" charset="-127"/>
              </a:rPr>
              <a:t>역시 </a:t>
            </a:r>
            <a:r>
              <a:rPr lang="en-US" altLang="ko-KR" smtClean="0">
                <a:latin typeface="굴림" charset="-127"/>
                <a:ea typeface="굴림" charset="-127"/>
              </a:rPr>
              <a:t>fops  </a:t>
            </a:r>
            <a:r>
              <a:rPr lang="ko-KR" altLang="en-US" smtClean="0">
                <a:latin typeface="굴림" charset="-127"/>
                <a:ea typeface="굴림" charset="-127"/>
              </a:rPr>
              <a:t>주소는 디바이스 드라이버 내에 </a:t>
            </a:r>
            <a:r>
              <a:rPr lang="en-US" altLang="ko-KR" smtClean="0">
                <a:latin typeface="굴림" charset="-127"/>
                <a:ea typeface="굴림" charset="-127"/>
              </a:rPr>
              <a:t>open, read, write </a:t>
            </a:r>
            <a:r>
              <a:rPr lang="ko-KR" altLang="en-US" smtClean="0">
                <a:latin typeface="굴림" charset="-127"/>
                <a:ea typeface="굴림" charset="-127"/>
              </a:rPr>
              <a:t>등을  정의해 놓은 구조체 주소이다</a:t>
            </a:r>
            <a:r>
              <a:rPr lang="en-US" altLang="ko-KR" smtClean="0">
                <a:latin typeface="굴림" charset="-127"/>
                <a:ea typeface="굴림" charset="-127"/>
              </a:rPr>
              <a:t>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ko-KR" altLang="en-US" smtClean="0">
                <a:latin typeface="굴림" charset="-127"/>
                <a:ea typeface="굴림" charset="-127"/>
              </a:rPr>
              <a:t>그럼 등록이 완료 되게 된다</a:t>
            </a:r>
            <a:r>
              <a:rPr lang="en-US" altLang="ko-KR" smtClean="0">
                <a:latin typeface="굴림" charset="-127"/>
                <a:ea typeface="굴림" charset="-127"/>
              </a:rPr>
              <a:t>.</a:t>
            </a:r>
          </a:p>
        </p:txBody>
      </p:sp>
    </p:spTree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57C43-7890-4F8F-92A1-DF45F693E88C}" type="slidenum">
              <a:rPr lang="en-US" altLang="ko-KR">
                <a:ea typeface="굴림" charset="-127"/>
              </a:rPr>
              <a:pPr/>
              <a:t>213</a:t>
            </a:fld>
            <a:endParaRPr lang="en-US" altLang="ko-KR">
              <a:ea typeface="굴림" charset="-127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202"/>
            <a:ext cx="5486400" cy="4113195"/>
          </a:xfrm>
          <a:noFill/>
          <a:ln/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ko-KR" altLang="en-US" smtClean="0">
                <a:latin typeface="굴림" charset="-127"/>
                <a:ea typeface="굴림" charset="-127"/>
              </a:rPr>
              <a:t>응용 프로그램에서 </a:t>
            </a:r>
            <a:r>
              <a:rPr lang="en-US" altLang="ko-KR" smtClean="0">
                <a:latin typeface="굴림" charset="-127"/>
                <a:ea typeface="굴림" charset="-127"/>
              </a:rPr>
              <a:t>mydrv </a:t>
            </a:r>
            <a:r>
              <a:rPr lang="ko-KR" altLang="en-US" smtClean="0">
                <a:latin typeface="굴림" charset="-127"/>
                <a:ea typeface="굴림" charset="-127"/>
              </a:rPr>
              <a:t>파일을 </a:t>
            </a:r>
            <a:r>
              <a:rPr lang="en-US" altLang="ko-KR" smtClean="0">
                <a:latin typeface="굴림" charset="-127"/>
                <a:ea typeface="굴림" charset="-127"/>
              </a:rPr>
              <a:t>open </a:t>
            </a:r>
            <a:r>
              <a:rPr lang="ko-KR" altLang="en-US" smtClean="0">
                <a:latin typeface="굴림" charset="-127"/>
                <a:ea typeface="굴림" charset="-127"/>
              </a:rPr>
              <a:t>하게 되면 </a:t>
            </a:r>
            <a:r>
              <a:rPr lang="en-US" altLang="ko-KR" smtClean="0">
                <a:latin typeface="굴림" charset="-127"/>
                <a:ea typeface="굴림" charset="-127"/>
              </a:rPr>
              <a:t>HDD </a:t>
            </a:r>
            <a:r>
              <a:rPr lang="ko-KR" altLang="en-US" smtClean="0">
                <a:latin typeface="굴림" charset="-127"/>
                <a:ea typeface="굴림" charset="-127"/>
              </a:rPr>
              <a:t>의 실제 </a:t>
            </a:r>
            <a:r>
              <a:rPr lang="en-US" altLang="ko-KR" smtClean="0">
                <a:latin typeface="굴림" charset="-127"/>
                <a:ea typeface="굴림" charset="-127"/>
              </a:rPr>
              <a:t>I_node </a:t>
            </a:r>
            <a:r>
              <a:rPr lang="ko-KR" altLang="en-US" smtClean="0">
                <a:latin typeface="굴림" charset="-127"/>
                <a:ea typeface="굴림" charset="-127"/>
              </a:rPr>
              <a:t>에 접근을 하게 된다</a:t>
            </a:r>
            <a:r>
              <a:rPr lang="en-US" altLang="ko-KR" smtClean="0">
                <a:latin typeface="굴림" charset="-127"/>
                <a:ea typeface="굴림" charset="-127"/>
              </a:rPr>
              <a:t>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ko-KR" altLang="en-US" smtClean="0">
                <a:latin typeface="굴림" charset="-127"/>
                <a:ea typeface="굴림" charset="-127"/>
              </a:rPr>
              <a:t>접근한뒤 </a:t>
            </a:r>
            <a:r>
              <a:rPr lang="en-US" altLang="ko-KR" smtClean="0">
                <a:latin typeface="굴림" charset="-127"/>
                <a:ea typeface="굴림" charset="-127"/>
              </a:rPr>
              <a:t>inode </a:t>
            </a:r>
            <a:r>
              <a:rPr lang="ko-KR" altLang="en-US" smtClean="0">
                <a:latin typeface="굴림" charset="-127"/>
                <a:ea typeface="굴림" charset="-127"/>
              </a:rPr>
              <a:t>가 캐릭터 디바이스 인지 블록 디바이스 인지를 구별하고 커널 내의 캐릭터 디바이스 테이블에 접근을 한ㄷ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ko-KR" altLang="en-US" smtClean="0">
                <a:latin typeface="굴림" charset="-127"/>
                <a:ea typeface="굴림" charset="-127"/>
              </a:rPr>
              <a:t>그뒤 주번호를 통해서 캐릭터 디바이스 테이블의 등록된 디바이스 드라이버의 주소값을 갖어 오낟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ko-KR" altLang="en-US" smtClean="0">
                <a:latin typeface="굴림" charset="-127"/>
                <a:ea typeface="굴림" charset="-127"/>
              </a:rPr>
              <a:t>이주 소값을 갖고 현재 응용 프로그램의 테스크 스트럭쳐의 </a:t>
            </a:r>
            <a:r>
              <a:rPr lang="en-US" altLang="ko-KR" smtClean="0">
                <a:latin typeface="굴림" charset="-127"/>
                <a:ea typeface="굴림" charset="-127"/>
              </a:rPr>
              <a:t>operation </a:t>
            </a:r>
            <a:r>
              <a:rPr lang="ko-KR" altLang="en-US" smtClean="0">
                <a:latin typeface="굴림" charset="-127"/>
                <a:ea typeface="굴림" charset="-127"/>
              </a:rPr>
              <a:t>주소부분에 저장하게 되고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ko-KR" altLang="en-US" smtClean="0">
                <a:latin typeface="굴림" charset="-127"/>
                <a:ea typeface="굴림" charset="-127"/>
              </a:rPr>
              <a:t>이 저장된 값을 이용하여 디바이스 드라이버의 </a:t>
            </a:r>
            <a:r>
              <a:rPr lang="en-US" altLang="ko-KR" smtClean="0">
                <a:latin typeface="굴림" charset="-127"/>
                <a:ea typeface="굴림" charset="-127"/>
              </a:rPr>
              <a:t>mydrv_fops </a:t>
            </a:r>
            <a:r>
              <a:rPr lang="ko-KR" altLang="en-US" smtClean="0">
                <a:latin typeface="굴림" charset="-127"/>
                <a:ea typeface="굴림" charset="-127"/>
              </a:rPr>
              <a:t>를 </a:t>
            </a:r>
            <a:r>
              <a:rPr lang="en-US" altLang="ko-KR" smtClean="0">
                <a:latin typeface="굴림" charset="-127"/>
                <a:ea typeface="굴림" charset="-127"/>
              </a:rPr>
              <a:t>open </a:t>
            </a:r>
            <a:r>
              <a:rPr lang="ko-KR" altLang="en-US" smtClean="0">
                <a:latin typeface="굴림" charset="-127"/>
                <a:ea typeface="굴림" charset="-127"/>
              </a:rPr>
              <a:t>하면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ko-KR" altLang="en-US" smtClean="0">
                <a:latin typeface="굴림" charset="-127"/>
                <a:ea typeface="굴림" charset="-127"/>
              </a:rPr>
              <a:t>여기에 있는 </a:t>
            </a:r>
            <a:r>
              <a:rPr lang="en-US" altLang="ko-KR" smtClean="0">
                <a:latin typeface="굴림" charset="-127"/>
                <a:ea typeface="굴림" charset="-127"/>
              </a:rPr>
              <a:t>read, write</a:t>
            </a:r>
            <a:r>
              <a:rPr lang="en-US" altLang="ko-KR" smtClean="0">
                <a:latin typeface="Times New Roman" pitchFamily="18" charset="0"/>
                <a:ea typeface="굴림" charset="-127"/>
              </a:rPr>
              <a:t>…</a:t>
            </a:r>
            <a:r>
              <a:rPr lang="en-US" altLang="ko-KR" smtClean="0">
                <a:latin typeface="굴림" charset="-127"/>
                <a:ea typeface="굴림" charset="-127"/>
              </a:rPr>
              <a:t> </a:t>
            </a:r>
            <a:r>
              <a:rPr lang="ko-KR" altLang="en-US" smtClean="0">
                <a:latin typeface="굴림" charset="-127"/>
                <a:ea typeface="굴림" charset="-127"/>
              </a:rPr>
              <a:t>등을 등록하게 된다</a:t>
            </a:r>
            <a:r>
              <a:rPr lang="en-US" altLang="ko-KR" smtClean="0">
                <a:latin typeface="굴림" charset="-127"/>
                <a:ea typeface="굴림" charset="-127"/>
              </a:rPr>
              <a:t>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ko-KR" altLang="en-US" smtClean="0">
                <a:latin typeface="굴림" charset="-127"/>
                <a:ea typeface="굴림" charset="-127"/>
              </a:rPr>
              <a:t>그럼 현재 나와 잇는 </a:t>
            </a:r>
            <a:r>
              <a:rPr lang="en-US" altLang="ko-KR" smtClean="0">
                <a:latin typeface="굴림" charset="-127"/>
                <a:ea typeface="굴림" charset="-127"/>
              </a:rPr>
              <a:t>open, read, </a:t>
            </a:r>
            <a:r>
              <a:rPr lang="ko-KR" altLang="en-US" smtClean="0">
                <a:latin typeface="굴림" charset="-127"/>
                <a:ea typeface="굴림" charset="-127"/>
              </a:rPr>
              <a:t>함수와 </a:t>
            </a:r>
            <a:r>
              <a:rPr lang="en-US" altLang="ko-KR" smtClean="0">
                <a:latin typeface="굴림" charset="-127"/>
                <a:ea typeface="굴림" charset="-127"/>
              </a:rPr>
              <a:t>1:1 </a:t>
            </a:r>
            <a:r>
              <a:rPr lang="ko-KR" altLang="en-US" smtClean="0">
                <a:latin typeface="굴림" charset="-127"/>
                <a:ea typeface="굴림" charset="-127"/>
              </a:rPr>
              <a:t>로 대응이 되고 응용 프로그램에서 저수준의 명령을 실행해도 </a:t>
            </a:r>
            <a:r>
              <a:rPr lang="en-US" altLang="ko-KR" smtClean="0">
                <a:latin typeface="굴림" charset="-127"/>
                <a:ea typeface="굴림" charset="-127"/>
              </a:rPr>
              <a:t>xxx_read </a:t>
            </a:r>
            <a:r>
              <a:rPr lang="ko-KR" altLang="en-US" smtClean="0">
                <a:latin typeface="굴림" charset="-127"/>
                <a:ea typeface="굴림" charset="-127"/>
              </a:rPr>
              <a:t>로 실행이 되게 된다</a:t>
            </a:r>
            <a:r>
              <a:rPr lang="en-US" altLang="ko-KR" smtClean="0">
                <a:latin typeface="굴림" charset="-127"/>
                <a:ea typeface="굴림" charset="-127"/>
              </a:rPr>
              <a:t>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ko-KR" altLang="en-US" smtClean="0">
                <a:latin typeface="굴림" charset="-127"/>
                <a:ea typeface="굴림" charset="-127"/>
              </a:rPr>
              <a:t>이러므로써 </a:t>
            </a:r>
            <a:r>
              <a:rPr lang="en-US" altLang="ko-KR" smtClean="0">
                <a:latin typeface="굴림" charset="-127"/>
                <a:ea typeface="굴림" charset="-127"/>
              </a:rPr>
              <a:t>open </a:t>
            </a:r>
            <a:r>
              <a:rPr lang="ko-KR" altLang="en-US" smtClean="0">
                <a:latin typeface="굴림" charset="-127"/>
                <a:ea typeface="굴림" charset="-127"/>
              </a:rPr>
              <a:t>함수에 따른 디바이스 호출 과정이였다</a:t>
            </a:r>
            <a:r>
              <a:rPr lang="en-US" altLang="ko-KR" smtClean="0">
                <a:latin typeface="굴림" charset="-127"/>
                <a:ea typeface="굴림" charset="-127"/>
              </a:rPr>
              <a:t>.</a:t>
            </a:r>
          </a:p>
        </p:txBody>
      </p:sp>
    </p:spTree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214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215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216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C9D0-171F-4B1C-BA5C-985BD15FFA93}" type="slidenum">
              <a:rPr lang="ko-KR" altLang="en-US" smtClean="0"/>
              <a:pPr/>
              <a:t>217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D2CB-CCAB-48F0-BCCE-46AD66A92DC7}" type="slidenum">
              <a:rPr lang="ko-KR" altLang="en-US" smtClean="0"/>
              <a:t>218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22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23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231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232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233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234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235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236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237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238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239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24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240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241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242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243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244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245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246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247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248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249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25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250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251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252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253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254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255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256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257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258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259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26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260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261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262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263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264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265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266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267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268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269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27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270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271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272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B427-40CD-46CC-BE0B-7D298BDF98FB}" type="slidenum">
              <a:rPr lang="ko-KR" altLang="en-US" smtClean="0"/>
              <a:pPr/>
              <a:t>273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274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275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276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277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278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279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28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280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281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282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283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284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285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286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287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288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289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29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290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291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292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293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294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295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296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297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298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299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FCCD77-5331-4F7C-8013-48D9862F0A38}" type="slidenum">
              <a:rPr lang="ko-KR" altLang="en-US"/>
              <a:pPr/>
              <a:t>3</a:t>
            </a:fld>
            <a:endParaRPr lang="ko-KR" altLang="en-US" dirty="0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5175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381" y="4334370"/>
            <a:ext cx="6130879" cy="41237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32" tIns="45016" rIns="90032" bIns="45016"/>
          <a:lstStyle/>
          <a:p>
            <a:endParaRPr lang="ko-KR" altLang="en-US" dirty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30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300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301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302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303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304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305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306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307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308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309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31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310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311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312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313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314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315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316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317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318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319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32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320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321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322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323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324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94FF-B6E0-4216-BB3B-1754C1A4B415}" type="slidenum">
              <a:rPr lang="ko-KR" altLang="en-US" smtClean="0"/>
              <a:pPr/>
              <a:t>325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33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331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332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333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334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335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336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337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338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339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34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340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341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342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343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344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345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346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347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348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349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35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350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351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352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353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354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355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356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357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358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359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36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360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361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362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363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364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365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366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367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368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369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37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370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371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372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373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374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375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376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377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378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379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38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380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381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382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1B2-36A8-4E6C-B7E2-F9E15970B257}" type="slidenum">
              <a:rPr lang="ko-KR" altLang="en-US" smtClean="0"/>
              <a:t>383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39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2D86D3-02B4-4F18-81C6-7C5420C36B84}" type="slidenum">
              <a:rPr lang="ko-KR" altLang="en-US"/>
              <a:pPr/>
              <a:t>4</a:t>
            </a:fld>
            <a:endParaRPr lang="ko-KR" altLang="en-US" dirty="0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5175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08" y="4343144"/>
            <a:ext cx="5028986" cy="41150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032" tIns="45016" rIns="90032" bIns="45016"/>
          <a:lstStyle/>
          <a:p>
            <a:r>
              <a:rPr lang="en-US" altLang="ko-KR" dirty="0">
                <a:ea typeface="굴림" pitchFamily="50" charset="-127"/>
              </a:rPr>
              <a:t>GPL : General Public License</a:t>
            </a:r>
          </a:p>
          <a:p>
            <a:r>
              <a:rPr lang="en-US" altLang="ko-KR" dirty="0">
                <a:ea typeface="굴림" pitchFamily="50" charset="-127"/>
              </a:rPr>
              <a:t>FSF: Free Software Foundation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40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41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42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43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44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45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46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47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48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49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50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51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52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53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54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55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56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B0ACD9-E513-4865-8E7D-55EAB8486EC1}" type="slidenum">
              <a:rPr lang="ko-KR" altLang="en-US"/>
              <a:pPr/>
              <a:t>57</a:t>
            </a:fld>
            <a:endParaRPr lang="en-US" altLang="ko-KR"/>
          </a:p>
        </p:txBody>
      </p:sp>
      <p:sp>
        <p:nvSpPr>
          <p:cNvPr id="148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2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44607"/>
            <a:ext cx="5487041" cy="411355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077" tIns="46538" rIns="93077" bIns="46538"/>
          <a:lstStyle/>
          <a:p>
            <a:pPr defTabSz="930275" eaLnBrk="1" latinLnBrk="1" hangingPunct="1">
              <a:spcBef>
                <a:spcPct val="0"/>
              </a:spcBef>
            </a:pPr>
            <a:endParaRPr kumimoji="1" lang="ko-KR" altLang="en-US" sz="180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62F0E-90BB-4C1E-BE1A-3604EAC64D20}" type="slidenum">
              <a:rPr lang="ko-KR" altLang="en-US"/>
              <a:pPr/>
              <a:t>58</a:t>
            </a:fld>
            <a:endParaRPr lang="en-US" altLang="ko-KR"/>
          </a:p>
        </p:txBody>
      </p:sp>
      <p:sp>
        <p:nvSpPr>
          <p:cNvPr id="148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304" y="4346069"/>
            <a:ext cx="5035393" cy="411209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A78E8B-0F82-4FA4-BCE0-8E0770D0DBF3}" type="slidenum">
              <a:rPr lang="ko-KR" altLang="en-US"/>
              <a:pPr/>
              <a:t>59</a:t>
            </a:fld>
            <a:endParaRPr lang="en-US" altLang="ko-KR"/>
          </a:p>
        </p:txBody>
      </p:sp>
      <p:sp>
        <p:nvSpPr>
          <p:cNvPr id="148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6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44607"/>
            <a:ext cx="5487041" cy="411355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077" tIns="46538" rIns="93077" bIns="46538"/>
          <a:lstStyle/>
          <a:p>
            <a:pPr defTabSz="930275" eaLnBrk="1" latinLnBrk="1" hangingPunct="1">
              <a:spcBef>
                <a:spcPct val="0"/>
              </a:spcBef>
            </a:pPr>
            <a:endParaRPr kumimoji="1" lang="ko-KR" altLang="en-US" sz="180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60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61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62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63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64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65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66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BD182A-94F1-4BC7-8F85-98412E4F5495}" type="slidenum">
              <a:rPr lang="ko-KR" altLang="en-US"/>
              <a:pPr/>
              <a:t>67</a:t>
            </a:fld>
            <a:endParaRPr lang="en-US" altLang="ko-KR"/>
          </a:p>
        </p:txBody>
      </p:sp>
      <p:sp>
        <p:nvSpPr>
          <p:cNvPr id="149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44607"/>
            <a:ext cx="5487041" cy="411355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077" tIns="46538" rIns="93077" bIns="46538"/>
          <a:lstStyle/>
          <a:p>
            <a:pPr defTabSz="930275" eaLnBrk="1" latinLnBrk="1" hangingPunct="1">
              <a:spcBef>
                <a:spcPct val="0"/>
              </a:spcBef>
            </a:pPr>
            <a:endParaRPr kumimoji="1" lang="ko-KR" altLang="en-US" sz="180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E007A0-6DE9-48C5-8206-7D5289EF56F9}" type="slidenum">
              <a:rPr lang="ko-KR" altLang="en-US"/>
              <a:pPr/>
              <a:t>68</a:t>
            </a:fld>
            <a:endParaRPr lang="en-US" altLang="ko-KR"/>
          </a:p>
        </p:txBody>
      </p:sp>
      <p:sp>
        <p:nvSpPr>
          <p:cNvPr id="149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304" y="4346069"/>
            <a:ext cx="5035393" cy="411209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01A02C-0AC2-45B8-8C1C-6464B30C6877}" type="slidenum">
              <a:rPr lang="ko-KR" altLang="en-US"/>
              <a:pPr/>
              <a:t>69</a:t>
            </a:fld>
            <a:endParaRPr lang="en-US" altLang="ko-KR"/>
          </a:p>
        </p:txBody>
      </p:sp>
      <p:sp>
        <p:nvSpPr>
          <p:cNvPr id="149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9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304" y="4346069"/>
            <a:ext cx="5035393" cy="411209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2EF2C-3DDD-4475-9EDA-C881E0BAA3F7}" type="slidenum">
              <a:rPr lang="ko-KR" altLang="en-US"/>
              <a:pPr/>
              <a:t>70</a:t>
            </a:fld>
            <a:endParaRPr lang="en-US" altLang="ko-KR"/>
          </a:p>
        </p:txBody>
      </p:sp>
      <p:sp>
        <p:nvSpPr>
          <p:cNvPr id="150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1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44607"/>
            <a:ext cx="5487041" cy="411355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077" tIns="46538" rIns="93077" bIns="46538"/>
          <a:lstStyle/>
          <a:p>
            <a:pPr defTabSz="930275" eaLnBrk="1" latinLnBrk="1" hangingPunct="1">
              <a:spcBef>
                <a:spcPct val="0"/>
              </a:spcBef>
            </a:pPr>
            <a:endParaRPr kumimoji="1" lang="ko-KR" altLang="en-US" sz="180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411C6-0D9C-4F89-8996-F439B32D04CE}" type="slidenum">
              <a:rPr lang="ko-KR" altLang="en-US"/>
              <a:pPr/>
              <a:t>71</a:t>
            </a:fld>
            <a:endParaRPr lang="en-US" altLang="ko-KR"/>
          </a:p>
        </p:txBody>
      </p:sp>
      <p:sp>
        <p:nvSpPr>
          <p:cNvPr id="150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44607"/>
            <a:ext cx="5487041" cy="411355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077" tIns="46538" rIns="93077" bIns="46538"/>
          <a:lstStyle/>
          <a:p>
            <a:pPr defTabSz="930275" eaLnBrk="1" latinLnBrk="1" hangingPunct="1">
              <a:spcBef>
                <a:spcPct val="0"/>
              </a:spcBef>
            </a:pPr>
            <a:endParaRPr kumimoji="1" lang="ko-KR" altLang="en-US" sz="180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99095-595C-4350-8989-AAF4447AFB88}" type="slidenum">
              <a:rPr lang="ko-KR" altLang="en-US"/>
              <a:pPr/>
              <a:t>72</a:t>
            </a:fld>
            <a:endParaRPr lang="en-US" altLang="ko-KR"/>
          </a:p>
        </p:txBody>
      </p:sp>
      <p:sp>
        <p:nvSpPr>
          <p:cNvPr id="150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304" y="4346069"/>
            <a:ext cx="5035393" cy="411209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D8C5DE-19C7-4A91-B93D-8D1B058CC198}" type="slidenum">
              <a:rPr lang="ko-KR" altLang="en-US"/>
              <a:pPr/>
              <a:t>73</a:t>
            </a:fld>
            <a:endParaRPr lang="en-US" altLang="ko-KR"/>
          </a:p>
        </p:txBody>
      </p:sp>
      <p:sp>
        <p:nvSpPr>
          <p:cNvPr id="150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7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44607"/>
            <a:ext cx="5487041" cy="411355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077" tIns="46538" rIns="93077" bIns="46538"/>
          <a:lstStyle/>
          <a:p>
            <a:pPr defTabSz="930275" eaLnBrk="1" latinLnBrk="1" hangingPunct="1">
              <a:spcBef>
                <a:spcPct val="0"/>
              </a:spcBef>
            </a:pPr>
            <a:endParaRPr kumimoji="1" lang="ko-KR" altLang="en-US" sz="180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605091-A2F1-4E03-A4F1-C4D29C43F66B}" type="slidenum">
              <a:rPr lang="ko-KR" altLang="en-US"/>
              <a:pPr/>
              <a:t>74</a:t>
            </a:fld>
            <a:endParaRPr lang="en-US" altLang="ko-KR"/>
          </a:p>
        </p:txBody>
      </p:sp>
      <p:sp>
        <p:nvSpPr>
          <p:cNvPr id="151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1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304" y="4346069"/>
            <a:ext cx="5035393" cy="411209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75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76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77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78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79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80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81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82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83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84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85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86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87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88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89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90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91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92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93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94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95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96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97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98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EE46-5E41-486C-81F9-F34E76CB2CAE}" type="slidenum">
              <a:rPr lang="ko-KR" altLang="en-US" smtClean="0"/>
              <a:pPr/>
              <a:t>99</a:t>
            </a:fld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FB0B-4276-4D41-BC86-A4546196B113}" type="datetimeFigureOut">
              <a:rPr lang="ko-KR" altLang="en-US" smtClean="0"/>
              <a:t>2011-03-24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38C5-0DB7-4CC5-B2FE-72D8ECE629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FB0B-4276-4D41-BC86-A4546196B113}" type="datetimeFigureOut">
              <a:rPr lang="ko-KR" altLang="en-US" smtClean="0"/>
              <a:t>2011-03-24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38C5-0DB7-4CC5-B2FE-72D8ECE629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FB0B-4276-4D41-BC86-A4546196B113}" type="datetimeFigureOut">
              <a:rPr lang="ko-KR" altLang="en-US" smtClean="0"/>
              <a:t>2011-03-24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38C5-0DB7-4CC5-B2FE-72D8ECE629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D07C79-0483-45DE-8A34-94AE519E6F3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5334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4038600" cy="5486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486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1F36B-FF07-4F84-9CFE-34FF89F484A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FB0B-4276-4D41-BC86-A4546196B113}" type="datetimeFigureOut">
              <a:rPr lang="ko-KR" altLang="en-US" smtClean="0"/>
              <a:t>2011-03-24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38C5-0DB7-4CC5-B2FE-72D8ECE629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FB0B-4276-4D41-BC86-A4546196B113}" type="datetimeFigureOut">
              <a:rPr lang="ko-KR" altLang="en-US" smtClean="0"/>
              <a:t>2011-03-24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38C5-0DB7-4CC5-B2FE-72D8ECE629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FB0B-4276-4D41-BC86-A4546196B113}" type="datetimeFigureOut">
              <a:rPr lang="ko-KR" altLang="en-US" smtClean="0"/>
              <a:t>2011-03-24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38C5-0DB7-4CC5-B2FE-72D8ECE629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FB0B-4276-4D41-BC86-A4546196B113}" type="datetimeFigureOut">
              <a:rPr lang="ko-KR" altLang="en-US" smtClean="0"/>
              <a:t>2011-03-24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38C5-0DB7-4CC5-B2FE-72D8ECE629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FB0B-4276-4D41-BC86-A4546196B113}" type="datetimeFigureOut">
              <a:rPr lang="ko-KR" altLang="en-US" smtClean="0"/>
              <a:t>2011-03-24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38C5-0DB7-4CC5-B2FE-72D8ECE629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FB0B-4276-4D41-BC86-A4546196B113}" type="datetimeFigureOut">
              <a:rPr lang="ko-KR" altLang="en-US" smtClean="0"/>
              <a:t>2011-03-24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38C5-0DB7-4CC5-B2FE-72D8ECE629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FB0B-4276-4D41-BC86-A4546196B113}" type="datetimeFigureOut">
              <a:rPr lang="ko-KR" altLang="en-US" smtClean="0"/>
              <a:t>2011-03-24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38C5-0DB7-4CC5-B2FE-72D8ECE629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FB0B-4276-4D41-BC86-A4546196B113}" type="datetimeFigureOut">
              <a:rPr lang="ko-KR" altLang="en-US" smtClean="0"/>
              <a:t>2011-03-24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38C5-0DB7-4CC5-B2FE-72D8ECE629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7FB0B-4276-4D41-BC86-A4546196B113}" type="datetimeFigureOut">
              <a:rPr lang="ko-KR" altLang="en-US" smtClean="0"/>
              <a:t>2011-03-24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538C5-0DB7-4CC5-B2FE-72D8ECE629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hyperlink" Target="http://android.git.kernel.org/" TargetMode="External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rnel.org/" TargetMode="External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png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hyperlink" Target="http://crztech.iptime.org:8080/Release/mango100/kernel/mango100_kernel_2010_06_30.tgz" TargetMode="External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pn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1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4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7.png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afe.naver.com/embeddedcrazyboys/5701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5.png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13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13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hyperlink" Target="http://crztech.iptime.org:8080/Release/mango100/kernel/mango100_kernel_2010_06_30.tgz" TargetMode="External"/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3.png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6.png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8.png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2.png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6.png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8.png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5" Type="http://schemas.openxmlformats.org/officeDocument/2006/relationships/image" Target="../media/image207.png"/><Relationship Id="rId4" Type="http://schemas.openxmlformats.org/officeDocument/2006/relationships/image" Target="../media/image206.png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notesSlide" Target="../notesSlides/notesSlide2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2.png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notesSlide" Target="../notesSlides/notesSlide2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5.png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notesSlide" Target="../notesSlides/notesSlide258.xml"/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notesSlide" Target="../notesSlides/notesSlide25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notesSlide" Target="../notesSlides/notesSlide260.xml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notesSlide" Target="../notesSlides/notesSlide2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219.png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notesSlide" Target="../notesSlides/notesSlide2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2.png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notesSlide" Target="../notesSlides/notesSlide263.xml"/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notesSlide" Target="../notesSlides/notesSlide2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5.png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notesSlide" Target="../notesSlides/notesSlide2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8.png"/><Relationship Id="rId4" Type="http://schemas.openxmlformats.org/officeDocument/2006/relationships/image" Target="../media/image227.png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notesSlide" Target="../notesSlides/notesSlide26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1.png"/><Relationship Id="rId4" Type="http://schemas.openxmlformats.org/officeDocument/2006/relationships/image" Target="../media/image230.png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notesSlide" Target="../notesSlides/notesSlide267.xml"/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2" Type="http://schemas.openxmlformats.org/officeDocument/2006/relationships/notesSlide" Target="../notesSlides/notesSlide2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4.png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mware.com/products/workstation/index.html" TargetMode="Externa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0.xml"/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notesSlide" Target="../notesSlides/notesSlide271.xml"/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2.xml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2" Type="http://schemas.openxmlformats.org/officeDocument/2006/relationships/notesSlide" Target="../notesSlides/notesSlide27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om/codesearch" TargetMode="Externa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4.xml"/><Relationship Id="rId1" Type="http://schemas.openxmlformats.org/officeDocument/2006/relationships/slideLayout" Target="../slideLayouts/slideLayout1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5.xml"/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3" Type="http://schemas.openxmlformats.org/officeDocument/2006/relationships/hyperlink" Target="http://crztech.iptime.org/" TargetMode="External"/><Relationship Id="rId2" Type="http://schemas.openxmlformats.org/officeDocument/2006/relationships/notesSlide" Target="../notesSlides/notesSlide2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7.png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7.xml"/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ndroid.com/sdk/index.html" TargetMode="External"/><Relationship Id="rId2" Type="http://schemas.openxmlformats.org/officeDocument/2006/relationships/notesSlide" Target="../notesSlides/notesSlide27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9.png"/><Relationship Id="rId4" Type="http://schemas.openxmlformats.org/officeDocument/2006/relationships/image" Target="../media/image238.png"/></Relationships>
</file>

<file path=ppt/slides/_rels/slide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7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notesSlide" Target="../notesSlides/notesSlide280.xml"/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notesSlide" Target="../notesSlides/notesSlide281.xml"/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notesSlide" Target="../notesSlides/notesSlide282.xml"/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ndroid.com/sdk/eclipse-adt.html" TargetMode="External"/><Relationship Id="rId2" Type="http://schemas.openxmlformats.org/officeDocument/2006/relationships/notesSlide" Target="../notesSlides/notesSlide28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4.png"/></Relationships>
</file>

<file path=ppt/slides/_rels/slide284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ndroid.com/sdk/eclipse-adt.html" TargetMode="External"/><Relationship Id="rId2" Type="http://schemas.openxmlformats.org/officeDocument/2006/relationships/notesSlide" Target="../notesSlides/notesSlide28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5.png"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notesSlide" Target="../notesSlides/notesSlide285.xml"/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jpeg"/><Relationship Id="rId2" Type="http://schemas.openxmlformats.org/officeDocument/2006/relationships/notesSlide" Target="../notesSlides/notesSlide2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9.png"/><Relationship Id="rId4" Type="http://schemas.openxmlformats.org/officeDocument/2006/relationships/image" Target="../media/image248.png"/></Relationships>
</file>

<file path=ppt/slides/_rels/slide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notesSlide" Target="../notesSlides/notesSlide287.xml"/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8.xml"/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2" Type="http://schemas.openxmlformats.org/officeDocument/2006/relationships/notesSlide" Target="../notesSlides/notesSlide28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5.png"/><Relationship Id="rId5" Type="http://schemas.openxmlformats.org/officeDocument/2006/relationships/image" Target="../media/image254.png"/><Relationship Id="rId4" Type="http://schemas.openxmlformats.org/officeDocument/2006/relationships/image" Target="../media/image2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png"/><Relationship Id="rId2" Type="http://schemas.openxmlformats.org/officeDocument/2006/relationships/notesSlide" Target="../notesSlides/notesSlide29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7.png"/></Relationships>
</file>

<file path=ppt/slides/_rels/slide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png"/><Relationship Id="rId2" Type="http://schemas.openxmlformats.org/officeDocument/2006/relationships/notesSlide" Target="../notesSlides/notesSlide291.xml"/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png"/><Relationship Id="rId2" Type="http://schemas.openxmlformats.org/officeDocument/2006/relationships/notesSlide" Target="../notesSlides/notesSlide292.xml"/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293.xml"/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notesSlide" Target="../notesSlides/notesSlide294.xml"/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png"/><Relationship Id="rId2" Type="http://schemas.openxmlformats.org/officeDocument/2006/relationships/notesSlide" Target="../notesSlides/notesSlide295.xml"/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6.xml"/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9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notesSlide" Target="../notesSlides/notesSlide298.xml"/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png"/><Relationship Id="rId2" Type="http://schemas.openxmlformats.org/officeDocument/2006/relationships/notesSlide" Target="../notesSlides/notesSlide30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5.png"/></Relationships>
</file>

<file path=ppt/slides/_rels/slide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png"/><Relationship Id="rId2" Type="http://schemas.openxmlformats.org/officeDocument/2006/relationships/notesSlide" Target="../notesSlides/notesSlide30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7.png"/></Relationships>
</file>

<file path=ppt/slides/_rels/slide3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2.xml"/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0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0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0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0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0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0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0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0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0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png"/><Relationship Id="rId2" Type="http://schemas.openxmlformats.org/officeDocument/2006/relationships/notesSlide" Target="../notesSlides/notesSlide30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0.xml"/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1.xml"/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312.xml"/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3.xml"/><Relationship Id="rId1" Type="http://schemas.openxmlformats.org/officeDocument/2006/relationships/slideLayout" Target="../slideLayouts/slideLayout2.xml"/></Relationships>
</file>

<file path=ppt/slides/_rels/slide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notesSlide" Target="../notesSlides/notesSlide3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2.png"/></Relationships>
</file>

<file path=ppt/slides/_rels/slide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3.png"/><Relationship Id="rId2" Type="http://schemas.openxmlformats.org/officeDocument/2006/relationships/notesSlide" Target="../notesSlides/notesSlide315.xml"/><Relationship Id="rId1" Type="http://schemas.openxmlformats.org/officeDocument/2006/relationships/slideLayout" Target="../slideLayouts/slideLayout2.xml"/></Relationships>
</file>

<file path=ppt/slides/_rels/slide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png"/><Relationship Id="rId2" Type="http://schemas.openxmlformats.org/officeDocument/2006/relationships/notesSlide" Target="../notesSlides/notesSlide3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5.png"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7.xml"/><Relationship Id="rId1" Type="http://schemas.openxmlformats.org/officeDocument/2006/relationships/slideLayout" Target="../slideLayouts/slideLayout2.xml"/></Relationships>
</file>

<file path=ppt/slides/_rels/slide3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8.xml"/><Relationship Id="rId1" Type="http://schemas.openxmlformats.org/officeDocument/2006/relationships/slideLayout" Target="../slideLayouts/slideLayout2.xml"/></Relationships>
</file>

<file path=ppt/slides/_rels/slide3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png"/><Relationship Id="rId2" Type="http://schemas.openxmlformats.org/officeDocument/2006/relationships/notesSlide" Target="../notesSlides/notesSlide3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8.png"/><Relationship Id="rId4" Type="http://schemas.openxmlformats.org/officeDocument/2006/relationships/image" Target="../media/image277.png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1.xml"/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2.xml"/><Relationship Id="rId1" Type="http://schemas.openxmlformats.org/officeDocument/2006/relationships/slideLayout" Target="../slideLayouts/slideLayout2.xml"/></Relationships>
</file>

<file path=ppt/slides/_rels/slide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png"/><Relationship Id="rId2" Type="http://schemas.openxmlformats.org/officeDocument/2006/relationships/notesSlide" Target="../notesSlides/notesSlide3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4.xml"/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3" Type="http://schemas.openxmlformats.org/officeDocument/2006/relationships/hyperlink" Target="http://crztech.iptime.org:8080/Release/mango100/eclair/android-menu-patch.tar" TargetMode="External"/><Relationship Id="rId2" Type="http://schemas.openxmlformats.org/officeDocument/2006/relationships/notesSlide" Target="../notesSlides/notesSlide325.xml"/><Relationship Id="rId1" Type="http://schemas.openxmlformats.org/officeDocument/2006/relationships/slideLayout" Target="../slideLayouts/slideLayout2.xml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6.xml"/><Relationship Id="rId1" Type="http://schemas.openxmlformats.org/officeDocument/2006/relationships/slideLayout" Target="../slideLayouts/slideLayout1.xml"/></Relationships>
</file>

<file path=ppt/slides/_rels/slide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notesSlide" Target="../notesSlides/notesSlide327.xml"/><Relationship Id="rId1" Type="http://schemas.openxmlformats.org/officeDocument/2006/relationships/slideLayout" Target="../slideLayouts/slideLayout2.xml"/></Relationships>
</file>

<file path=ppt/slides/_rels/slide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png"/><Relationship Id="rId2" Type="http://schemas.openxmlformats.org/officeDocument/2006/relationships/notesSlide" Target="../notesSlides/notesSlide3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4.png"/><Relationship Id="rId4" Type="http://schemas.openxmlformats.org/officeDocument/2006/relationships/image" Target="../media/image283.png"/></Relationships>
</file>

<file path=ppt/slides/_rels/slide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png"/><Relationship Id="rId2" Type="http://schemas.openxmlformats.org/officeDocument/2006/relationships/notesSlide" Target="../notesSlides/notesSlide3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0.xml"/><Relationship Id="rId1" Type="http://schemas.openxmlformats.org/officeDocument/2006/relationships/slideLayout" Target="../slideLayouts/slideLayout2.xml"/></Relationships>
</file>

<file path=ppt/slides/_rels/slide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png"/><Relationship Id="rId2" Type="http://schemas.openxmlformats.org/officeDocument/2006/relationships/notesSlide" Target="../notesSlides/notesSlide3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8.png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2.xml"/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3.xml"/><Relationship Id="rId1" Type="http://schemas.openxmlformats.org/officeDocument/2006/relationships/slideLayout" Target="../slideLayouts/slideLayout2.xml"/></Relationships>
</file>

<file path=ppt/slides/_rels/slide3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6.xml"/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9.png"/><Relationship Id="rId2" Type="http://schemas.openxmlformats.org/officeDocument/2006/relationships/notesSlide" Target="../notesSlides/notesSlide3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3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8.xml"/><Relationship Id="rId1" Type="http://schemas.openxmlformats.org/officeDocument/2006/relationships/slideLayout" Target="../slideLayouts/slideLayout2.xml"/></Relationships>
</file>

<file path=ppt/slides/_rels/slide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notesSlide" Target="../notesSlides/notesSlide3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3.png"/><Relationship Id="rId2" Type="http://schemas.openxmlformats.org/officeDocument/2006/relationships/notesSlide" Target="../notesSlides/notesSlide340.xml"/><Relationship Id="rId1" Type="http://schemas.openxmlformats.org/officeDocument/2006/relationships/slideLayout" Target="../slideLayouts/slideLayout2.xml"/></Relationships>
</file>

<file path=ppt/slides/_rels/slide3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1.xml"/><Relationship Id="rId1" Type="http://schemas.openxmlformats.org/officeDocument/2006/relationships/slideLayout" Target="../slideLayouts/slideLayout2.xml"/></Relationships>
</file>

<file path=ppt/slides/_rels/slide3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2.xml"/><Relationship Id="rId1" Type="http://schemas.openxmlformats.org/officeDocument/2006/relationships/slideLayout" Target="../slideLayouts/slideLayout2.xml"/></Relationships>
</file>

<file path=ppt/slides/_rels/slide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png"/><Relationship Id="rId2" Type="http://schemas.openxmlformats.org/officeDocument/2006/relationships/notesSlide" Target="../notesSlides/notesSlide3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5.png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4.xml"/><Relationship Id="rId1" Type="http://schemas.openxmlformats.org/officeDocument/2006/relationships/slideLayout" Target="../slideLayouts/slideLayout2.xml"/></Relationships>
</file>

<file path=ppt/slides/_rels/slide3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png"/><Relationship Id="rId2" Type="http://schemas.openxmlformats.org/officeDocument/2006/relationships/notesSlide" Target="../notesSlides/notesSlide345.xml"/><Relationship Id="rId1" Type="http://schemas.openxmlformats.org/officeDocument/2006/relationships/slideLayout" Target="../slideLayouts/slideLayout2.xml"/></Relationships>
</file>

<file path=ppt/slides/_rels/slide3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7.png"/><Relationship Id="rId2" Type="http://schemas.openxmlformats.org/officeDocument/2006/relationships/notesSlide" Target="../notesSlides/notesSlide346.xml"/><Relationship Id="rId1" Type="http://schemas.openxmlformats.org/officeDocument/2006/relationships/slideLayout" Target="../slideLayouts/slideLayout2.xml"/></Relationships>
</file>

<file path=ppt/slides/_rels/slide3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8.xml"/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0.xml"/><Relationship Id="rId1" Type="http://schemas.openxmlformats.org/officeDocument/2006/relationships/slideLayout" Target="../slideLayouts/slideLayout2.xml"/></Relationships>
</file>

<file path=ppt/slides/_rels/slide3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png"/><Relationship Id="rId2" Type="http://schemas.openxmlformats.org/officeDocument/2006/relationships/notesSlide" Target="../notesSlides/notesSlide351.xml"/><Relationship Id="rId1" Type="http://schemas.openxmlformats.org/officeDocument/2006/relationships/slideLayout" Target="../slideLayouts/slideLayout2.xml"/></Relationships>
</file>

<file path=ppt/slides/_rels/slide3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9.png"/><Relationship Id="rId2" Type="http://schemas.openxmlformats.org/officeDocument/2006/relationships/notesSlide" Target="../notesSlides/notesSlide352.xml"/><Relationship Id="rId1" Type="http://schemas.openxmlformats.org/officeDocument/2006/relationships/slideLayout" Target="../slideLayouts/slideLayout2.xml"/></Relationships>
</file>

<file path=ppt/slides/_rels/slide3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3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1.png"/></Relationships>
</file>

<file path=ppt/slides/_rels/slide3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png"/><Relationship Id="rId2" Type="http://schemas.openxmlformats.org/officeDocument/2006/relationships/notesSlide" Target="../notesSlides/notesSlide35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o.wikipedia.org/wiki/MOSFET" TargetMode="External"/><Relationship Id="rId4" Type="http://schemas.openxmlformats.org/officeDocument/2006/relationships/image" Target="../media/image303.png"/></Relationships>
</file>

<file path=ppt/slides/_rels/slide3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png"/><Relationship Id="rId2" Type="http://schemas.openxmlformats.org/officeDocument/2006/relationships/notesSlide" Target="../notesSlides/notesSlide355.xml"/><Relationship Id="rId1" Type="http://schemas.openxmlformats.org/officeDocument/2006/relationships/slideLayout" Target="../slideLayouts/slideLayout2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6.xml"/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5.png"/><Relationship Id="rId2" Type="http://schemas.openxmlformats.org/officeDocument/2006/relationships/notesSlide" Target="../notesSlides/notesSlide357.xml"/><Relationship Id="rId1" Type="http://schemas.openxmlformats.org/officeDocument/2006/relationships/slideLayout" Target="../slideLayouts/slideLayout2.xml"/></Relationships>
</file>

<file path=ppt/slides/_rels/slide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3.png"/><Relationship Id="rId2" Type="http://schemas.openxmlformats.org/officeDocument/2006/relationships/notesSlide" Target="../notesSlides/notesSlide358.xml"/><Relationship Id="rId1" Type="http://schemas.openxmlformats.org/officeDocument/2006/relationships/slideLayout" Target="../slideLayouts/slideLayout2.xml"/></Relationships>
</file>

<file path=ppt/slides/_rels/slide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6.png"/><Relationship Id="rId2" Type="http://schemas.openxmlformats.org/officeDocument/2006/relationships/notesSlide" Target="../notesSlides/notesSlide35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0.xml"/><Relationship Id="rId1" Type="http://schemas.openxmlformats.org/officeDocument/2006/relationships/slideLayout" Target="../slideLayouts/slideLayout2.xml"/></Relationships>
</file>

<file path=ppt/slides/_rels/slide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7.png"/><Relationship Id="rId2" Type="http://schemas.openxmlformats.org/officeDocument/2006/relationships/notesSlide" Target="../notesSlides/notesSlide361.xml"/><Relationship Id="rId1" Type="http://schemas.openxmlformats.org/officeDocument/2006/relationships/slideLayout" Target="../slideLayouts/slideLayout2.xml"/></Relationships>
</file>

<file path=ppt/slides/_rels/slide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8.png"/><Relationship Id="rId2" Type="http://schemas.openxmlformats.org/officeDocument/2006/relationships/notesSlide" Target="../notesSlides/notesSlide362.xml"/><Relationship Id="rId1" Type="http://schemas.openxmlformats.org/officeDocument/2006/relationships/slideLayout" Target="../slideLayouts/slideLayout2.xml"/></Relationships>
</file>

<file path=ppt/slides/_rels/slide3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3.xml"/><Relationship Id="rId1" Type="http://schemas.openxmlformats.org/officeDocument/2006/relationships/slideLayout" Target="../slideLayouts/slideLayout2.xml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4.xml"/><Relationship Id="rId1" Type="http://schemas.openxmlformats.org/officeDocument/2006/relationships/slideLayout" Target="../slideLayouts/slideLayout2.xml"/></Relationships>
</file>

<file path=ppt/slides/_rels/slide3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9.png"/><Relationship Id="rId2" Type="http://schemas.openxmlformats.org/officeDocument/2006/relationships/notesSlide" Target="../notesSlides/notesSlide365.xml"/><Relationship Id="rId1" Type="http://schemas.openxmlformats.org/officeDocument/2006/relationships/slideLayout" Target="../slideLayouts/slideLayout2.xml"/></Relationships>
</file>

<file path=ppt/slides/_rels/slide3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ux.org/dist/kernel.html" TargetMode="External"/><Relationship Id="rId2" Type="http://schemas.openxmlformats.org/officeDocument/2006/relationships/notesSlide" Target="../notesSlides/notesSlide366.xml"/><Relationship Id="rId1" Type="http://schemas.openxmlformats.org/officeDocument/2006/relationships/slideLayout" Target="../slideLayouts/slideLayout2.xml"/></Relationships>
</file>

<file path=ppt/slides/_rels/slide3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7.xml"/><Relationship Id="rId1" Type="http://schemas.openxmlformats.org/officeDocument/2006/relationships/slideLayout" Target="../slideLayouts/slideLayout2.xml"/></Relationships>
</file>

<file path=ppt/slides/_rels/slide3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8.xml"/><Relationship Id="rId1" Type="http://schemas.openxmlformats.org/officeDocument/2006/relationships/slideLayout" Target="../slideLayouts/slideLayout2.xml"/></Relationships>
</file>

<file path=ppt/slides/_rels/slide3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0.xml"/><Relationship Id="rId1" Type="http://schemas.openxmlformats.org/officeDocument/2006/relationships/slideLayout" Target="../slideLayouts/slideLayout2.xml"/></Relationships>
</file>

<file path=ppt/slides/_rels/slide3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71.xml"/><Relationship Id="rId1" Type="http://schemas.openxmlformats.org/officeDocument/2006/relationships/slideLayout" Target="../slideLayouts/slideLayout2.xml"/></Relationships>
</file>

<file path=ppt/slides/_rels/slide3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3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3.xml"/><Relationship Id="rId1" Type="http://schemas.openxmlformats.org/officeDocument/2006/relationships/slideLayout" Target="../slideLayouts/slideLayout2.xml"/></Relationships>
</file>

<file path=ppt/slides/_rels/slide374.xml.rels><?xml version="1.0" encoding="UTF-8" standalone="yes"?>
<Relationships xmlns="http://schemas.openxmlformats.org/package/2006/relationships"><Relationship Id="rId3" Type="http://schemas.openxmlformats.org/officeDocument/2006/relationships/hyperlink" Target="http://android.git.kernel.org/" TargetMode="External"/><Relationship Id="rId2" Type="http://schemas.openxmlformats.org/officeDocument/2006/relationships/notesSlide" Target="../notesSlides/notesSlide3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3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3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6.xml"/><Relationship Id="rId1" Type="http://schemas.openxmlformats.org/officeDocument/2006/relationships/slideLayout" Target="../slideLayouts/slideLayout2.xml"/></Relationships>
</file>

<file path=ppt/slides/_rels/slide3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3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8.xml"/><Relationship Id="rId1" Type="http://schemas.openxmlformats.org/officeDocument/2006/relationships/slideLayout" Target="../slideLayouts/slideLayout2.xml"/></Relationships>
</file>

<file path=ppt/slides/_rels/slide3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notesSlide" Target="../notesSlides/notesSlide380.xml"/><Relationship Id="rId1" Type="http://schemas.openxmlformats.org/officeDocument/2006/relationships/slideLayout" Target="../slideLayouts/slideLayout2.xml"/></Relationships>
</file>

<file path=ppt/slides/_rels/slide3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jpeg"/><Relationship Id="rId2" Type="http://schemas.openxmlformats.org/officeDocument/2006/relationships/notesSlide" Target="../notesSlides/notesSlide3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9.png"/><Relationship Id="rId4" Type="http://schemas.openxmlformats.org/officeDocument/2006/relationships/image" Target="../media/image248.png"/></Relationships>
</file>

<file path=ppt/slides/_rels/slide3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2" Type="http://schemas.openxmlformats.org/officeDocument/2006/relationships/notesSlide" Target="../notesSlides/notesSlide3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5.png"/><Relationship Id="rId5" Type="http://schemas.openxmlformats.org/officeDocument/2006/relationships/image" Target="../media/image254.png"/><Relationship Id="rId4" Type="http://schemas.openxmlformats.org/officeDocument/2006/relationships/image" Target="../media/image253.png"/></Relationships>
</file>

<file path=ppt/slides/_rels/slide38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8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crztech.iptime.org:8080/Release/Toolchain/cross-4.2.2-eabi.tar.bz2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hyperlink" Target="http://www.codesourcery.com/sgpp/lite/arm/portal/release103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java.sun.com/javase/downloads/widget/jdk6.jsp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ux.org/dist/kernel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ghtvnc.com/download.php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x.de/wiki/U-Boot" TargetMode="Externa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ztech.iptime.org:8080/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cafe.naver.com/embeddedcrazyboys/5484" TargetMode="Externa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7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망고</a:t>
            </a:r>
            <a:r>
              <a:rPr lang="en-US" altLang="ko-KR" dirty="0" smtClean="0"/>
              <a:t>100 </a:t>
            </a:r>
            <a:r>
              <a:rPr lang="ko-KR" altLang="en-US" dirty="0" err="1" smtClean="0"/>
              <a:t>메뉴얼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개발환경부터 </a:t>
            </a:r>
            <a:r>
              <a:rPr lang="ko-KR" altLang="en-US" dirty="0" err="1" smtClean="0"/>
              <a:t>포팅까지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망고</a:t>
            </a:r>
            <a:r>
              <a:rPr lang="en-US" altLang="ko-KR" dirty="0" smtClean="0"/>
              <a:t>100 </a:t>
            </a:r>
            <a:r>
              <a:rPr lang="ko-KR" altLang="en-US" dirty="0" smtClean="0"/>
              <a:t>하드웨어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5" name="내용 개체 틀 4" descr="망고100-Top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268760"/>
            <a:ext cx="6563014" cy="4176464"/>
          </a:xfrm>
        </p:spPr>
      </p:pic>
      <p:pic>
        <p:nvPicPr>
          <p:cNvPr id="7" name="그림 6" descr="top-설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5348851"/>
            <a:ext cx="4968552" cy="1515178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U-boot build </a:t>
            </a:r>
            <a:r>
              <a:rPr lang="ko-KR" altLang="en-US" dirty="0" smtClean="0"/>
              <a:t>실행 분석</a:t>
            </a:r>
            <a:endParaRPr lang="ko-KR" alt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71612"/>
            <a:ext cx="770820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포인트가 8개인 별 5"/>
          <p:cNvSpPr/>
          <p:nvPr/>
        </p:nvSpPr>
        <p:spPr>
          <a:xfrm>
            <a:off x="3143240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7" name="포인트가 8개인 별 6"/>
          <p:cNvSpPr/>
          <p:nvPr/>
        </p:nvSpPr>
        <p:spPr>
          <a:xfrm>
            <a:off x="4000496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8" name="포인트가 8개인 별 7"/>
          <p:cNvSpPr/>
          <p:nvPr/>
        </p:nvSpPr>
        <p:spPr>
          <a:xfrm>
            <a:off x="4786314" y="1357298"/>
            <a:ext cx="357190" cy="285752"/>
          </a:xfrm>
          <a:prstGeom prst="star8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9" name="포인트가 8개인 별 8"/>
          <p:cNvSpPr/>
          <p:nvPr/>
        </p:nvSpPr>
        <p:spPr>
          <a:xfrm>
            <a:off x="5643570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10" name="포인트가 8개인 별 9"/>
          <p:cNvSpPr/>
          <p:nvPr/>
        </p:nvSpPr>
        <p:spPr>
          <a:xfrm>
            <a:off x="6572264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</a:t>
            </a:r>
            <a:endParaRPr lang="ko-KR" altLang="en-US" dirty="0"/>
          </a:p>
        </p:txBody>
      </p:sp>
      <p:sp>
        <p:nvSpPr>
          <p:cNvPr id="11" name="포인트가 8개인 별 10"/>
          <p:cNvSpPr/>
          <p:nvPr/>
        </p:nvSpPr>
        <p:spPr>
          <a:xfrm>
            <a:off x="7500958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6</a:t>
            </a:r>
            <a:endParaRPr lang="ko-KR" altLang="en-US" dirty="0"/>
          </a:p>
        </p:txBody>
      </p:sp>
      <p:sp>
        <p:nvSpPr>
          <p:cNvPr id="13" name="포인트가 8개인 별 12"/>
          <p:cNvSpPr/>
          <p:nvPr/>
        </p:nvSpPr>
        <p:spPr>
          <a:xfrm>
            <a:off x="2000232" y="2143116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7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285984" y="1857364"/>
            <a:ext cx="6286544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140968"/>
            <a:ext cx="5734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835696" y="3717032"/>
            <a:ext cx="60392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CPU </a:t>
            </a:r>
            <a:r>
              <a:rPr lang="ko-KR" altLang="en-US" dirty="0" smtClean="0"/>
              <a:t>값은 </a:t>
            </a:r>
            <a:r>
              <a:rPr lang="en-US" altLang="ko-KR" dirty="0" smtClean="0"/>
              <a:t>s5pc1xx </a:t>
            </a:r>
          </a:p>
          <a:p>
            <a:r>
              <a:rPr lang="en-US" altLang="ko-KR" dirty="0" smtClean="0"/>
              <a:t>$(if $(REMOTE_BUILD),$@,$(</a:t>
            </a:r>
            <a:r>
              <a:rPr lang="en-US" altLang="ko-KR" dirty="0" err="1" smtClean="0"/>
              <a:t>notdir</a:t>
            </a:r>
            <a:r>
              <a:rPr lang="en-US" altLang="ko-KR" dirty="0" smtClean="0"/>
              <a:t> $@)) </a:t>
            </a:r>
            <a:r>
              <a:rPr lang="ko-KR" altLang="en-US" dirty="0" smtClean="0"/>
              <a:t>의미는 </a:t>
            </a:r>
            <a:endParaRPr lang="en-US" altLang="ko-KR" dirty="0" smtClean="0"/>
          </a:p>
          <a:p>
            <a:r>
              <a:rPr lang="en-US" altLang="ko-KR" dirty="0" smtClean="0"/>
              <a:t>REMOTE_BUILD</a:t>
            </a:r>
            <a:r>
              <a:rPr lang="ko-KR" altLang="en-US" dirty="0" smtClean="0"/>
              <a:t>값이 있으면</a:t>
            </a:r>
            <a:r>
              <a:rPr lang="en-US" altLang="ko-KR" dirty="0" smtClean="0"/>
              <a:t>, OBJS</a:t>
            </a:r>
            <a:r>
              <a:rPr lang="ko-KR" altLang="en-US" dirty="0" smtClean="0"/>
              <a:t>값을 그대로 대입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없으면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디렉토리리를</a:t>
            </a:r>
            <a:r>
              <a:rPr lang="ko-KR" altLang="en-US" dirty="0" smtClean="0"/>
              <a:t> 제외한 파일이름만 추출하라는 의미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843808" y="5219908"/>
            <a:ext cx="4184543" cy="338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make –C cpu/s5pc1xx start.o </a:t>
            </a:r>
            <a:r>
              <a:rPr lang="ko-KR" altLang="en-US" sz="1600" dirty="0" smtClean="0"/>
              <a:t> 이 수행이 됨</a:t>
            </a:r>
            <a:endParaRPr lang="ko-KR" altLang="en-US" sz="1600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U-boot build </a:t>
            </a:r>
            <a:r>
              <a:rPr lang="ko-KR" altLang="en-US" dirty="0" smtClean="0"/>
              <a:t>실행 분석</a:t>
            </a:r>
            <a:r>
              <a:rPr lang="en-US" altLang="ko-KR" dirty="0" smtClean="0"/>
              <a:t>(LIBBOARD)</a:t>
            </a:r>
            <a:endParaRPr lang="ko-KR" alt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71612"/>
            <a:ext cx="770820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포인트가 8개인 별 5"/>
          <p:cNvSpPr/>
          <p:nvPr/>
        </p:nvSpPr>
        <p:spPr>
          <a:xfrm>
            <a:off x="3143240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7" name="포인트가 8개인 별 6"/>
          <p:cNvSpPr/>
          <p:nvPr/>
        </p:nvSpPr>
        <p:spPr>
          <a:xfrm>
            <a:off x="4000496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8" name="포인트가 8개인 별 7"/>
          <p:cNvSpPr/>
          <p:nvPr/>
        </p:nvSpPr>
        <p:spPr>
          <a:xfrm>
            <a:off x="4786314" y="1357298"/>
            <a:ext cx="357190" cy="285752"/>
          </a:xfrm>
          <a:prstGeom prst="star8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9" name="포인트가 8개인 별 8"/>
          <p:cNvSpPr/>
          <p:nvPr/>
        </p:nvSpPr>
        <p:spPr>
          <a:xfrm>
            <a:off x="5643570" y="1357298"/>
            <a:ext cx="357190" cy="285752"/>
          </a:xfrm>
          <a:prstGeom prst="star8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10" name="포인트가 8개인 별 9"/>
          <p:cNvSpPr/>
          <p:nvPr/>
        </p:nvSpPr>
        <p:spPr>
          <a:xfrm>
            <a:off x="6572264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</a:t>
            </a:r>
            <a:endParaRPr lang="ko-KR" altLang="en-US" dirty="0"/>
          </a:p>
        </p:txBody>
      </p:sp>
      <p:sp>
        <p:nvSpPr>
          <p:cNvPr id="11" name="포인트가 8개인 별 10"/>
          <p:cNvSpPr/>
          <p:nvPr/>
        </p:nvSpPr>
        <p:spPr>
          <a:xfrm>
            <a:off x="7500958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6</a:t>
            </a:r>
            <a:endParaRPr lang="ko-KR" altLang="en-US" dirty="0"/>
          </a:p>
        </p:txBody>
      </p:sp>
      <p:sp>
        <p:nvSpPr>
          <p:cNvPr id="13" name="포인트가 8개인 별 12"/>
          <p:cNvSpPr/>
          <p:nvPr/>
        </p:nvSpPr>
        <p:spPr>
          <a:xfrm>
            <a:off x="2000232" y="2143116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7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285984" y="1857364"/>
            <a:ext cx="6286544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6013" y="3205163"/>
            <a:ext cx="43719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860032" y="3789040"/>
            <a:ext cx="4201471" cy="116955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BOARDDIR = $(VENDOR)/$(BOARD)</a:t>
            </a:r>
          </a:p>
          <a:p>
            <a:r>
              <a:rPr lang="en-US" altLang="ko-KR" sz="1400" dirty="0" smtClean="0"/>
              <a:t>VENDOR=</a:t>
            </a:r>
            <a:r>
              <a:rPr lang="en-US" altLang="ko-KR" sz="1400" dirty="0" err="1" smtClean="0"/>
              <a:t>samsung</a:t>
            </a:r>
            <a:r>
              <a:rPr lang="en-US" altLang="ko-KR" sz="1400" dirty="0" smtClean="0"/>
              <a:t> , BOARD=mango100 </a:t>
            </a:r>
            <a:r>
              <a:rPr lang="ko-KR" altLang="en-US" sz="1400" dirty="0" smtClean="0"/>
              <a:t>값</a:t>
            </a:r>
            <a:endParaRPr lang="en-US" altLang="ko-KR" sz="1400" dirty="0" smtClean="0"/>
          </a:p>
          <a:p>
            <a:r>
              <a:rPr lang="ko-KR" altLang="en-US" sz="1400" dirty="0" smtClean="0"/>
              <a:t>따라서 </a:t>
            </a:r>
            <a:r>
              <a:rPr lang="en-US" altLang="ko-KR" sz="1400" dirty="0" smtClean="0"/>
              <a:t>BORDDIR</a:t>
            </a:r>
            <a:r>
              <a:rPr lang="ko-KR" altLang="en-US" sz="1400" dirty="0" smtClean="0"/>
              <a:t>은 </a:t>
            </a:r>
            <a:r>
              <a:rPr lang="en-US" altLang="ko-KR" sz="1400" dirty="0" err="1" smtClean="0"/>
              <a:t>samsung</a:t>
            </a:r>
            <a:r>
              <a:rPr lang="en-US" altLang="ko-KR" sz="1400" dirty="0" smtClean="0"/>
              <a:t>/mango100</a:t>
            </a:r>
          </a:p>
          <a:p>
            <a:r>
              <a:rPr lang="en-US" altLang="ko-KR" sz="1400" dirty="0" smtClean="0"/>
              <a:t>LIBBOARD</a:t>
            </a:r>
            <a:r>
              <a:rPr lang="ko-KR" altLang="en-US" sz="1400" dirty="0" smtClean="0"/>
              <a:t>는</a:t>
            </a:r>
            <a:endParaRPr lang="en-US" altLang="ko-KR" sz="1400" dirty="0" smtClean="0"/>
          </a:p>
          <a:p>
            <a:r>
              <a:rPr lang="en-US" altLang="ko-KR" sz="1400" dirty="0" smtClean="0"/>
              <a:t>$(</a:t>
            </a:r>
            <a:r>
              <a:rPr lang="en-US" altLang="ko-KR" sz="1400" dirty="0" err="1" smtClean="0"/>
              <a:t>obj</a:t>
            </a:r>
            <a:r>
              <a:rPr lang="en-US" altLang="ko-KR" sz="1400" dirty="0" smtClean="0"/>
              <a:t>)/board/</a:t>
            </a:r>
            <a:r>
              <a:rPr lang="en-US" altLang="ko-KR" sz="1400" dirty="0" err="1" smtClean="0"/>
              <a:t>samsung</a:t>
            </a:r>
            <a:r>
              <a:rPr lang="en-US" altLang="ko-KR" sz="1400" dirty="0" smtClean="0"/>
              <a:t>/mango100/libmango100.a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933056"/>
            <a:ext cx="4689104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LIBBOARD = board/$(BOARDDIR)/lib$(BOARD).a</a:t>
            </a:r>
          </a:p>
          <a:p>
            <a:r>
              <a:rPr lang="en-US" altLang="ko-KR" sz="1600" dirty="0" smtClean="0"/>
              <a:t>LIBBOARD := $(</a:t>
            </a:r>
            <a:r>
              <a:rPr lang="en-US" altLang="ko-KR" sz="1600" dirty="0" err="1" smtClean="0"/>
              <a:t>addprefix</a:t>
            </a:r>
            <a:r>
              <a:rPr lang="en-US" altLang="ko-KR" sz="1600" dirty="0" smtClean="0"/>
              <a:t> $(</a:t>
            </a:r>
            <a:r>
              <a:rPr lang="en-US" altLang="ko-KR" sz="1600" dirty="0" err="1" smtClean="0"/>
              <a:t>obj</a:t>
            </a:r>
            <a:r>
              <a:rPr lang="en-US" altLang="ko-KR" sz="1600" dirty="0" smtClean="0"/>
              <a:t>),$(LIBBOARD))</a:t>
            </a:r>
            <a:endParaRPr lang="ko-KR" altLang="en-US" sz="1600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U-boot build </a:t>
            </a:r>
            <a:r>
              <a:rPr lang="ko-KR" altLang="en-US" dirty="0" smtClean="0"/>
              <a:t>실행 분석</a:t>
            </a:r>
            <a:r>
              <a:rPr lang="en-US" altLang="ko-KR" dirty="0" smtClean="0"/>
              <a:t>(LIBBOARD)</a:t>
            </a:r>
            <a:endParaRPr lang="ko-KR" alt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71612"/>
            <a:ext cx="770820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포인트가 8개인 별 5"/>
          <p:cNvSpPr/>
          <p:nvPr/>
        </p:nvSpPr>
        <p:spPr>
          <a:xfrm>
            <a:off x="3143240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7" name="포인트가 8개인 별 6"/>
          <p:cNvSpPr/>
          <p:nvPr/>
        </p:nvSpPr>
        <p:spPr>
          <a:xfrm>
            <a:off x="4000496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8" name="포인트가 8개인 별 7"/>
          <p:cNvSpPr/>
          <p:nvPr/>
        </p:nvSpPr>
        <p:spPr>
          <a:xfrm>
            <a:off x="4786314" y="1357298"/>
            <a:ext cx="357190" cy="285752"/>
          </a:xfrm>
          <a:prstGeom prst="star8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9" name="포인트가 8개인 별 8"/>
          <p:cNvSpPr/>
          <p:nvPr/>
        </p:nvSpPr>
        <p:spPr>
          <a:xfrm>
            <a:off x="5643570" y="1357298"/>
            <a:ext cx="357190" cy="285752"/>
          </a:xfrm>
          <a:prstGeom prst="star8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10" name="포인트가 8개인 별 9"/>
          <p:cNvSpPr/>
          <p:nvPr/>
        </p:nvSpPr>
        <p:spPr>
          <a:xfrm>
            <a:off x="6572264" y="1357298"/>
            <a:ext cx="357190" cy="285752"/>
          </a:xfrm>
          <a:prstGeom prst="star8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</a:t>
            </a:r>
            <a:endParaRPr lang="ko-KR" altLang="en-US" dirty="0"/>
          </a:p>
        </p:txBody>
      </p:sp>
      <p:sp>
        <p:nvSpPr>
          <p:cNvPr id="11" name="포인트가 8개인 별 10"/>
          <p:cNvSpPr/>
          <p:nvPr/>
        </p:nvSpPr>
        <p:spPr>
          <a:xfrm>
            <a:off x="7500958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6</a:t>
            </a:r>
            <a:endParaRPr lang="ko-KR" altLang="en-US" dirty="0"/>
          </a:p>
        </p:txBody>
      </p:sp>
      <p:sp>
        <p:nvSpPr>
          <p:cNvPr id="13" name="포인트가 8개인 별 12"/>
          <p:cNvSpPr/>
          <p:nvPr/>
        </p:nvSpPr>
        <p:spPr>
          <a:xfrm>
            <a:off x="2000232" y="2143116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7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285984" y="1857364"/>
            <a:ext cx="6286544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6013" y="3205163"/>
            <a:ext cx="43719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7428" y="3806527"/>
            <a:ext cx="56769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U-boot build </a:t>
            </a:r>
            <a:r>
              <a:rPr lang="ko-KR" altLang="en-US" dirty="0" smtClean="0"/>
              <a:t>실행 분석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71612"/>
            <a:ext cx="770820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포인트가 8개인 별 5"/>
          <p:cNvSpPr/>
          <p:nvPr/>
        </p:nvSpPr>
        <p:spPr>
          <a:xfrm>
            <a:off x="3143240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7" name="포인트가 8개인 별 6"/>
          <p:cNvSpPr/>
          <p:nvPr/>
        </p:nvSpPr>
        <p:spPr>
          <a:xfrm>
            <a:off x="4000496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8" name="포인트가 8개인 별 7"/>
          <p:cNvSpPr/>
          <p:nvPr/>
        </p:nvSpPr>
        <p:spPr>
          <a:xfrm>
            <a:off x="4786314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9" name="포인트가 8개인 별 8"/>
          <p:cNvSpPr/>
          <p:nvPr/>
        </p:nvSpPr>
        <p:spPr>
          <a:xfrm>
            <a:off x="5643570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10" name="포인트가 8개인 별 9"/>
          <p:cNvSpPr/>
          <p:nvPr/>
        </p:nvSpPr>
        <p:spPr>
          <a:xfrm>
            <a:off x="6572264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</a:t>
            </a:r>
            <a:endParaRPr lang="ko-KR" altLang="en-US" dirty="0"/>
          </a:p>
        </p:txBody>
      </p:sp>
      <p:sp>
        <p:nvSpPr>
          <p:cNvPr id="11" name="포인트가 8개인 별 10"/>
          <p:cNvSpPr/>
          <p:nvPr/>
        </p:nvSpPr>
        <p:spPr>
          <a:xfrm>
            <a:off x="7500958" y="1357298"/>
            <a:ext cx="357190" cy="285752"/>
          </a:xfrm>
          <a:prstGeom prst="star8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6</a:t>
            </a:r>
            <a:endParaRPr lang="ko-KR" altLang="en-US" dirty="0"/>
          </a:p>
        </p:txBody>
      </p:sp>
      <p:sp>
        <p:nvSpPr>
          <p:cNvPr id="13" name="포인트가 8개인 별 12"/>
          <p:cNvSpPr/>
          <p:nvPr/>
        </p:nvSpPr>
        <p:spPr>
          <a:xfrm>
            <a:off x="2000232" y="2143116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7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285984" y="1857364"/>
            <a:ext cx="6286544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2238" y="3140968"/>
            <a:ext cx="38195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849" y="3801219"/>
            <a:ext cx="44481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4860032" y="3861048"/>
            <a:ext cx="372249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LDSCRIPT</a:t>
            </a:r>
            <a:r>
              <a:rPr lang="ko-KR" altLang="en-US" sz="1400" dirty="0" smtClean="0"/>
              <a:t>값은</a:t>
            </a:r>
            <a:endParaRPr lang="en-US" altLang="ko-KR" sz="1400" dirty="0" smtClean="0"/>
          </a:p>
          <a:p>
            <a:r>
              <a:rPr lang="en-US" altLang="ko-KR" sz="1400" dirty="0" smtClean="0"/>
              <a:t>/board/</a:t>
            </a:r>
            <a:r>
              <a:rPr lang="en-US" altLang="ko-KR" sz="1400" dirty="0" err="1" smtClean="0"/>
              <a:t>samsung</a:t>
            </a:r>
            <a:r>
              <a:rPr lang="en-US" altLang="ko-KR" sz="1400" dirty="0" smtClean="0"/>
              <a:t>/mango100/u-boot.lds </a:t>
            </a:r>
          </a:p>
          <a:p>
            <a:r>
              <a:rPr lang="ko-KR" altLang="en-US" sz="1400" dirty="0" smtClean="0"/>
              <a:t>따라서</a:t>
            </a:r>
            <a:r>
              <a:rPr lang="en-US" altLang="ko-KR" sz="1400" dirty="0" smtClean="0"/>
              <a:t>, </a:t>
            </a:r>
          </a:p>
          <a:p>
            <a:r>
              <a:rPr lang="en-US" altLang="ko-KR" sz="1400" dirty="0" smtClean="0"/>
              <a:t>$(MAKE) –C /board/</a:t>
            </a:r>
            <a:r>
              <a:rPr lang="en-US" altLang="ko-KR" sz="1400" dirty="0" err="1" smtClean="0"/>
              <a:t>samsung</a:t>
            </a:r>
            <a:r>
              <a:rPr lang="en-US" altLang="ko-KR" sz="1400" dirty="0" smtClean="0"/>
              <a:t>/mango100  u-boot.lds</a:t>
            </a:r>
          </a:p>
          <a:p>
            <a:r>
              <a:rPr lang="ko-KR" altLang="en-US" sz="1400" dirty="0" smtClean="0"/>
              <a:t>실행이 됨</a:t>
            </a:r>
            <a:endParaRPr lang="ko-KR" altLang="en-US" sz="1400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U-boot.lds </a:t>
            </a:r>
            <a:r>
              <a:rPr lang="ko-KR" altLang="en-US" dirty="0" smtClean="0"/>
              <a:t>분석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47339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36096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051720" y="2060848"/>
            <a:ext cx="6072187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1000" u="none" dirty="0"/>
              <a:t>:  </a:t>
            </a:r>
            <a:r>
              <a:rPr lang="ko-KR" altLang="en-US" sz="1000" u="none" dirty="0"/>
              <a:t>섹션의 시작 번지 </a:t>
            </a:r>
            <a:r>
              <a:rPr lang="ko-KR" altLang="en-US" sz="1000" u="none" dirty="0" err="1"/>
              <a:t>를</a:t>
            </a:r>
            <a:r>
              <a:rPr lang="ko-KR" altLang="en-US" sz="1000" u="none" dirty="0"/>
              <a:t>  </a:t>
            </a:r>
            <a:r>
              <a:rPr lang="en-US" altLang="ko-KR" sz="1000" u="none" dirty="0"/>
              <a:t>0x00000000 </a:t>
            </a:r>
            <a:r>
              <a:rPr lang="ko-KR" altLang="en-US" sz="1000" u="none" dirty="0"/>
              <a:t>로 설정</a:t>
            </a:r>
            <a:r>
              <a:rPr lang="en-US" altLang="ko-KR" sz="1000" u="none" dirty="0"/>
              <a:t>.  </a:t>
            </a:r>
            <a:r>
              <a:rPr lang="ko-KR" altLang="en-US" sz="1000" u="none" dirty="0"/>
              <a:t>실제로 </a:t>
            </a:r>
            <a:r>
              <a:rPr lang="ko-KR" altLang="en-US" sz="1000" u="none" dirty="0" err="1"/>
              <a:t>컴파일된</a:t>
            </a:r>
            <a:r>
              <a:rPr lang="ko-KR" altLang="en-US" sz="1000" u="none" dirty="0"/>
              <a:t> 실행코드인  </a:t>
            </a:r>
            <a:r>
              <a:rPr lang="en-US" altLang="ko-KR" sz="1000" u="none" dirty="0"/>
              <a:t>text</a:t>
            </a:r>
            <a:r>
              <a:rPr lang="ko-KR" altLang="en-US" sz="1000" u="none" dirty="0"/>
              <a:t>가  로딩되고</a:t>
            </a:r>
            <a:r>
              <a:rPr lang="en-US" altLang="ko-KR" sz="1000" u="none" dirty="0"/>
              <a:t> </a:t>
            </a:r>
            <a:r>
              <a:rPr lang="ko-KR" altLang="en-US" sz="1000" u="none" dirty="0"/>
              <a:t>배치될 번지 는 </a:t>
            </a:r>
            <a:r>
              <a:rPr lang="en-US" altLang="ko-KR" sz="1000" u="none" dirty="0"/>
              <a:t>config.mk </a:t>
            </a:r>
            <a:r>
              <a:rPr lang="ko-KR" altLang="en-US" sz="1000" u="none" dirty="0"/>
              <a:t>에 지정된 </a:t>
            </a:r>
            <a:r>
              <a:rPr lang="en-US" altLang="ko-KR" sz="1000" u="none" dirty="0"/>
              <a:t>TEXT_BASE  + 0x00000000 </a:t>
            </a:r>
            <a:r>
              <a:rPr lang="ko-KR" altLang="en-US" sz="1000" u="none" dirty="0"/>
              <a:t>이 된다</a:t>
            </a:r>
            <a:r>
              <a:rPr lang="en-US" altLang="ko-KR" sz="1000" u="none" dirty="0"/>
              <a:t>.</a:t>
            </a:r>
            <a:endParaRPr lang="ko-KR" altLang="en-US" sz="1000" u="none" dirty="0"/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2051720" y="2564904"/>
            <a:ext cx="1643062" cy="2460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1000" u="none"/>
              <a:t>4byte align</a:t>
            </a:r>
            <a:endParaRPr lang="ko-KR" altLang="en-US" sz="1000" u="none"/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4283968" y="2852936"/>
            <a:ext cx="4143375" cy="2460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 u="none" dirty="0"/>
              <a:t>Text section</a:t>
            </a:r>
            <a:r>
              <a:rPr lang="ko-KR" altLang="en-US" sz="1000" u="none" dirty="0"/>
              <a:t>의 맨앞에 </a:t>
            </a:r>
            <a:r>
              <a:rPr lang="en-US" altLang="ko-KR" sz="1000" u="none" dirty="0" smtClean="0"/>
              <a:t>cpu/</a:t>
            </a:r>
            <a:r>
              <a:rPr lang="en-US" altLang="ko-KR" sz="1000" dirty="0" smtClean="0"/>
              <a:t>$cpu</a:t>
            </a:r>
            <a:r>
              <a:rPr lang="en-US" altLang="ko-KR" sz="1000" u="none" dirty="0" smtClean="0"/>
              <a:t>/</a:t>
            </a:r>
            <a:r>
              <a:rPr lang="en-US" altLang="ko-KR" sz="1000" u="none" dirty="0" err="1" smtClean="0"/>
              <a:t>start.o</a:t>
            </a:r>
            <a:r>
              <a:rPr lang="en-US" altLang="ko-KR" sz="1000" u="none" dirty="0" smtClean="0"/>
              <a:t> </a:t>
            </a:r>
            <a:r>
              <a:rPr lang="ko-KR" altLang="en-US" sz="1000" u="none" dirty="0"/>
              <a:t>를 배열 </a:t>
            </a:r>
            <a:r>
              <a:rPr lang="en-US" altLang="ko-KR" sz="1000" u="none" dirty="0"/>
              <a:t>(Start-up code)</a:t>
            </a:r>
            <a:endParaRPr lang="ko-KR" altLang="en-US" sz="1000" u="none" dirty="0"/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3131840" y="4869160"/>
            <a:ext cx="4429125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1000" u="none" dirty="0"/>
              <a:t>__u_boot_cmd_start</a:t>
            </a:r>
            <a:r>
              <a:rPr lang="ko-KR" altLang="en-US" sz="1000" u="none" dirty="0"/>
              <a:t> 와 </a:t>
            </a:r>
            <a:r>
              <a:rPr lang="en-US" altLang="ko-KR" sz="1000" u="none" dirty="0"/>
              <a:t> __u_boot_cmd_end </a:t>
            </a:r>
            <a:r>
              <a:rPr lang="ko-KR" altLang="en-US" sz="1000" u="none" dirty="0"/>
              <a:t>사이의 </a:t>
            </a:r>
            <a:r>
              <a:rPr lang="en-US" altLang="ko-KR" sz="1000" u="none" dirty="0"/>
              <a:t>.u_boot_cmd</a:t>
            </a:r>
            <a:r>
              <a:rPr lang="ko-KR" altLang="en-US" sz="1000" u="none" dirty="0"/>
              <a:t>는 </a:t>
            </a:r>
            <a:r>
              <a:rPr lang="en-US" altLang="ko-KR" sz="1000" u="none" dirty="0" err="1"/>
              <a:t>u_boot</a:t>
            </a:r>
            <a:r>
              <a:rPr lang="ko-KR" altLang="en-US" sz="1000" u="none" dirty="0"/>
              <a:t>에서 사용되는 </a:t>
            </a:r>
            <a:r>
              <a:rPr lang="en-US" altLang="ko-KR" sz="1000" u="none" dirty="0"/>
              <a:t>user interface command structure</a:t>
            </a:r>
            <a:r>
              <a:rPr lang="ko-KR" altLang="en-US" sz="1000" u="none" dirty="0"/>
              <a:t>를 이 사이에 배열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3131840" y="5949280"/>
            <a:ext cx="4429125" cy="4000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 u="none" dirty="0"/>
              <a:t>__</a:t>
            </a:r>
            <a:r>
              <a:rPr lang="en-US" altLang="ko-KR" sz="1000" u="none" dirty="0" err="1"/>
              <a:t>u__boot_cmd_start</a:t>
            </a:r>
            <a:r>
              <a:rPr lang="en-US" altLang="ko-KR" sz="1000" u="none" dirty="0"/>
              <a:t> , _u_boot_cmd_end, __</a:t>
            </a:r>
            <a:r>
              <a:rPr lang="en-US" altLang="ko-KR" sz="1000" u="none" dirty="0" err="1"/>
              <a:t>bss_start</a:t>
            </a:r>
            <a:r>
              <a:rPr lang="en-US" altLang="ko-KR" sz="1000" u="none" dirty="0"/>
              <a:t>, __end</a:t>
            </a:r>
            <a:r>
              <a:rPr lang="ko-KR" altLang="en-US" sz="1000" u="none" dirty="0"/>
              <a:t>는 나중에 </a:t>
            </a:r>
            <a:r>
              <a:rPr lang="en-US" altLang="ko-KR" sz="1000" u="none" dirty="0"/>
              <a:t>C code , start-up code </a:t>
            </a:r>
            <a:r>
              <a:rPr lang="ko-KR" altLang="en-US" sz="1000" u="none" dirty="0"/>
              <a:t>에서 주소계산을 위해 사용함</a:t>
            </a:r>
            <a:r>
              <a:rPr lang="en-US" altLang="ko-KR" sz="1000" u="none" dirty="0"/>
              <a:t>.</a:t>
            </a:r>
            <a:endParaRPr lang="ko-KR" altLang="en-US" sz="1000" u="none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U-boot build </a:t>
            </a:r>
            <a:r>
              <a:rPr lang="ko-KR" altLang="en-US" dirty="0" smtClean="0"/>
              <a:t>실행 분석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71612"/>
            <a:ext cx="770820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포인트가 8개인 별 5"/>
          <p:cNvSpPr/>
          <p:nvPr/>
        </p:nvSpPr>
        <p:spPr>
          <a:xfrm>
            <a:off x="3143240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7" name="포인트가 8개인 별 6"/>
          <p:cNvSpPr/>
          <p:nvPr/>
        </p:nvSpPr>
        <p:spPr>
          <a:xfrm>
            <a:off x="4000496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8" name="포인트가 8개인 별 7"/>
          <p:cNvSpPr/>
          <p:nvPr/>
        </p:nvSpPr>
        <p:spPr>
          <a:xfrm>
            <a:off x="4786314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9" name="포인트가 8개인 별 8"/>
          <p:cNvSpPr/>
          <p:nvPr/>
        </p:nvSpPr>
        <p:spPr>
          <a:xfrm>
            <a:off x="5643570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10" name="포인트가 8개인 별 9"/>
          <p:cNvSpPr/>
          <p:nvPr/>
        </p:nvSpPr>
        <p:spPr>
          <a:xfrm>
            <a:off x="6572264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</a:t>
            </a:r>
            <a:endParaRPr lang="ko-KR" altLang="en-US" dirty="0"/>
          </a:p>
        </p:txBody>
      </p:sp>
      <p:sp>
        <p:nvSpPr>
          <p:cNvPr id="11" name="포인트가 8개인 별 10"/>
          <p:cNvSpPr/>
          <p:nvPr/>
        </p:nvSpPr>
        <p:spPr>
          <a:xfrm>
            <a:off x="7500958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6</a:t>
            </a:r>
            <a:endParaRPr lang="ko-KR" altLang="en-US" dirty="0"/>
          </a:p>
        </p:txBody>
      </p:sp>
      <p:sp>
        <p:nvSpPr>
          <p:cNvPr id="13" name="포인트가 8개인 별 12"/>
          <p:cNvSpPr/>
          <p:nvPr/>
        </p:nvSpPr>
        <p:spPr>
          <a:xfrm>
            <a:off x="2000232" y="2143116"/>
            <a:ext cx="357190" cy="285752"/>
          </a:xfrm>
          <a:prstGeom prst="star8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7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285984" y="1857364"/>
            <a:ext cx="6286544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827584" y="2924944"/>
            <a:ext cx="6620017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UNDEF_SYM=`$(OBJDUMP) -x $(LIBBOARD) $(LIBS) \</a:t>
            </a:r>
          </a:p>
          <a:p>
            <a:r>
              <a:rPr lang="en-US" altLang="ko-KR" sz="1600" dirty="0" err="1" smtClean="0"/>
              <a:t>sed</a:t>
            </a:r>
            <a:r>
              <a:rPr lang="en-US" altLang="ko-KR" sz="1600" dirty="0" smtClean="0"/>
              <a:t>  -n -e 's/.*\($(SYM_PREFIX)__u_boot_cmd_.*\)/-u\1/</a:t>
            </a:r>
            <a:r>
              <a:rPr lang="en-US" altLang="ko-KR" sz="1600" dirty="0" err="1" smtClean="0"/>
              <a:t>p'|sort|uniq</a:t>
            </a:r>
            <a:r>
              <a:rPr lang="en-US" altLang="ko-KR" sz="1600" dirty="0" smtClean="0"/>
              <a:t>`</a:t>
            </a:r>
            <a:endParaRPr lang="ko-KR" alt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23528" y="3645024"/>
            <a:ext cx="88204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UNDEF_SYM=`/</a:t>
            </a:r>
            <a:r>
              <a:rPr lang="en-US" altLang="ko-KR" sz="1200" dirty="0" err="1" smtClean="0"/>
              <a:t>usr</a:t>
            </a:r>
            <a:r>
              <a:rPr lang="en-US" altLang="ko-KR" sz="1200" dirty="0" smtClean="0"/>
              <a:t>/local/arm/4.2.2-eabi/</a:t>
            </a:r>
            <a:r>
              <a:rPr lang="en-US" altLang="ko-KR" sz="1200" dirty="0" err="1" smtClean="0"/>
              <a:t>usr</a:t>
            </a:r>
            <a:r>
              <a:rPr lang="en-US" altLang="ko-KR" sz="1200" dirty="0" smtClean="0"/>
              <a:t>/bin/a</a:t>
            </a:r>
            <a:r>
              <a:rPr lang="en-US" altLang="ko-KR" sz="1200" b="1" dirty="0" smtClean="0"/>
              <a:t>rm-</a:t>
            </a:r>
            <a:r>
              <a:rPr lang="en-US" altLang="ko-KR" sz="1200" b="1" dirty="0" err="1" smtClean="0"/>
              <a:t>linux</a:t>
            </a:r>
            <a:r>
              <a:rPr lang="en-US" altLang="ko-KR" sz="1200" b="1" dirty="0" smtClean="0"/>
              <a:t>-</a:t>
            </a:r>
            <a:r>
              <a:rPr lang="en-US" altLang="ko-KR" sz="1200" b="1" dirty="0" err="1" smtClean="0"/>
              <a:t>objdump</a:t>
            </a:r>
            <a:r>
              <a:rPr lang="en-US" altLang="ko-KR" sz="1200" b="1" dirty="0" smtClean="0"/>
              <a:t> </a:t>
            </a:r>
            <a:r>
              <a:rPr lang="en-US" altLang="ko-KR" sz="1200" dirty="0" smtClean="0"/>
              <a:t>-x </a:t>
            </a:r>
          </a:p>
          <a:p>
            <a:r>
              <a:rPr lang="en-US" altLang="ko-KR" sz="1200" dirty="0" smtClean="0"/>
              <a:t>board/</a:t>
            </a:r>
            <a:r>
              <a:rPr lang="en-US" altLang="ko-KR" sz="1200" dirty="0" err="1" smtClean="0"/>
              <a:t>samsung</a:t>
            </a:r>
            <a:r>
              <a:rPr lang="en-US" altLang="ko-KR" sz="1200" dirty="0" smtClean="0"/>
              <a:t>/mango100/libmango100.a </a:t>
            </a:r>
            <a:r>
              <a:rPr lang="en-US" altLang="ko-KR" sz="1200" dirty="0" err="1" smtClean="0"/>
              <a:t>lib_generic</a:t>
            </a:r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libgeneric.a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cpu</a:t>
            </a:r>
            <a:r>
              <a:rPr lang="en-US" altLang="ko-KR" sz="1200" dirty="0" smtClean="0"/>
              <a:t>/s5pc1xx/libs5pc1xx.a </a:t>
            </a:r>
          </a:p>
          <a:p>
            <a:r>
              <a:rPr lang="en-US" altLang="ko-KR" sz="1200" dirty="0" err="1" smtClean="0"/>
              <a:t>cpu</a:t>
            </a:r>
            <a:r>
              <a:rPr lang="en-US" altLang="ko-KR" sz="1200" dirty="0" smtClean="0"/>
              <a:t>/s5pc1xx/s5pc100/libs5pc100.a </a:t>
            </a:r>
            <a:r>
              <a:rPr lang="en-US" altLang="ko-KR" sz="1200" dirty="0" err="1" smtClean="0"/>
              <a:t>lib_arm</a:t>
            </a:r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libarm.a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fs</a:t>
            </a:r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cramfs</a:t>
            </a:r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libcramfs.a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fs</a:t>
            </a:r>
            <a:r>
              <a:rPr lang="en-US" altLang="ko-KR" sz="1200" dirty="0" smtClean="0"/>
              <a:t>/fat/</a:t>
            </a:r>
            <a:r>
              <a:rPr lang="en-US" altLang="ko-KR" sz="1200" dirty="0" err="1" smtClean="0"/>
              <a:t>libfat.a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fs</a:t>
            </a:r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fdos</a:t>
            </a:r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libfdos.a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fs</a:t>
            </a:r>
            <a:r>
              <a:rPr lang="en-US" altLang="ko-KR" sz="1200" dirty="0" smtClean="0"/>
              <a:t>/jffs2/libjffs2.a </a:t>
            </a:r>
          </a:p>
          <a:p>
            <a:r>
              <a:rPr lang="en-US" altLang="ko-KR" sz="1200" dirty="0" err="1" smtClean="0"/>
              <a:t>fs</a:t>
            </a:r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reiserfs</a:t>
            </a:r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libreiserfs.a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fs</a:t>
            </a:r>
            <a:r>
              <a:rPr lang="en-US" altLang="ko-KR" sz="1200" dirty="0" smtClean="0"/>
              <a:t>/ext2/libext2fs.a net/</a:t>
            </a:r>
            <a:r>
              <a:rPr lang="en-US" altLang="ko-KR" sz="1200" dirty="0" err="1" smtClean="0"/>
              <a:t>libnet.a</a:t>
            </a:r>
            <a:r>
              <a:rPr lang="en-US" altLang="ko-KR" sz="1200" dirty="0" smtClean="0"/>
              <a:t> disk/</a:t>
            </a:r>
            <a:r>
              <a:rPr lang="en-US" altLang="ko-KR" sz="1200" dirty="0" err="1" smtClean="0"/>
              <a:t>libdisk.a</a:t>
            </a:r>
            <a:r>
              <a:rPr lang="en-US" altLang="ko-KR" sz="1200" dirty="0" smtClean="0"/>
              <a:t> drivers/</a:t>
            </a:r>
            <a:r>
              <a:rPr lang="en-US" altLang="ko-KR" sz="1200" dirty="0" err="1" smtClean="0"/>
              <a:t>bios_emulator</a:t>
            </a:r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libatibiosemu.a</a:t>
            </a:r>
            <a:r>
              <a:rPr lang="en-US" altLang="ko-KR" sz="1200" dirty="0" smtClean="0"/>
              <a:t> </a:t>
            </a:r>
          </a:p>
          <a:p>
            <a:r>
              <a:rPr lang="en-US" altLang="ko-KR" sz="1200" dirty="0" smtClean="0"/>
              <a:t>drivers/block/</a:t>
            </a:r>
            <a:r>
              <a:rPr lang="en-US" altLang="ko-KR" sz="1200" dirty="0" err="1" smtClean="0"/>
              <a:t>libblock.a</a:t>
            </a:r>
            <a:r>
              <a:rPr lang="en-US" altLang="ko-KR" sz="1200" dirty="0" smtClean="0"/>
              <a:t> drivers/</a:t>
            </a:r>
            <a:r>
              <a:rPr lang="en-US" altLang="ko-KR" sz="1200" dirty="0" err="1" smtClean="0"/>
              <a:t>dma</a:t>
            </a:r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libdma.a</a:t>
            </a:r>
            <a:r>
              <a:rPr lang="en-US" altLang="ko-KR" sz="1200" dirty="0" smtClean="0"/>
              <a:t> drivers/</a:t>
            </a:r>
            <a:r>
              <a:rPr lang="en-US" altLang="ko-KR" sz="1200" dirty="0" err="1" smtClean="0"/>
              <a:t>hwmon</a:t>
            </a:r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libhwmon.a</a:t>
            </a:r>
            <a:r>
              <a:rPr lang="en-US" altLang="ko-KR" sz="1200" dirty="0" smtClean="0"/>
              <a:t> drivers/i2c/libi2c.a drivers/input/</a:t>
            </a:r>
            <a:r>
              <a:rPr lang="en-US" altLang="ko-KR" sz="1200" dirty="0" err="1" smtClean="0"/>
              <a:t>libinput.a</a:t>
            </a:r>
            <a:r>
              <a:rPr lang="en-US" altLang="ko-KR" sz="1200" dirty="0" smtClean="0"/>
              <a:t> </a:t>
            </a:r>
          </a:p>
          <a:p>
            <a:r>
              <a:rPr lang="en-US" altLang="ko-KR" sz="1200" dirty="0" smtClean="0"/>
              <a:t>drivers/misc/</a:t>
            </a:r>
            <a:r>
              <a:rPr lang="en-US" altLang="ko-KR" sz="1200" dirty="0" err="1" smtClean="0"/>
              <a:t>libmisc.a</a:t>
            </a:r>
            <a:r>
              <a:rPr lang="en-US" altLang="ko-KR" sz="1200" dirty="0" smtClean="0"/>
              <a:t> drivers/</a:t>
            </a:r>
            <a:r>
              <a:rPr lang="en-US" altLang="ko-KR" sz="1200" dirty="0" err="1" smtClean="0"/>
              <a:t>mmc</a:t>
            </a:r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libmmc.a</a:t>
            </a:r>
            <a:r>
              <a:rPr lang="en-US" altLang="ko-KR" sz="1200" dirty="0" smtClean="0"/>
              <a:t> drivers/</a:t>
            </a:r>
            <a:r>
              <a:rPr lang="en-US" altLang="ko-KR" sz="1200" dirty="0" err="1" smtClean="0"/>
              <a:t>mtd</a:t>
            </a:r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libmtd.a</a:t>
            </a:r>
            <a:r>
              <a:rPr lang="en-US" altLang="ko-KR" sz="1200" dirty="0" smtClean="0"/>
              <a:t> drivers/</a:t>
            </a:r>
            <a:r>
              <a:rPr lang="en-US" altLang="ko-KR" sz="1200" dirty="0" err="1" smtClean="0"/>
              <a:t>mtd</a:t>
            </a:r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nand</a:t>
            </a:r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libnand.a</a:t>
            </a:r>
            <a:r>
              <a:rPr lang="en-US" altLang="ko-KR" sz="1200" dirty="0" smtClean="0"/>
              <a:t> </a:t>
            </a:r>
          </a:p>
          <a:p>
            <a:r>
              <a:rPr lang="en-US" altLang="ko-KR" sz="1200" dirty="0" smtClean="0"/>
              <a:t>drivers/</a:t>
            </a:r>
            <a:r>
              <a:rPr lang="en-US" altLang="ko-KR" sz="1200" dirty="0" err="1" smtClean="0"/>
              <a:t>mtd</a:t>
            </a:r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nand_legacy</a:t>
            </a:r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libnand_legacy.a</a:t>
            </a:r>
            <a:r>
              <a:rPr lang="en-US" altLang="ko-KR" sz="1200" dirty="0" smtClean="0"/>
              <a:t> drivers/</a:t>
            </a:r>
            <a:r>
              <a:rPr lang="en-US" altLang="ko-KR" sz="1200" dirty="0" err="1" smtClean="0"/>
              <a:t>mtd</a:t>
            </a:r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onenand</a:t>
            </a:r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libonenand.a</a:t>
            </a:r>
            <a:r>
              <a:rPr lang="en-US" altLang="ko-KR" sz="1200" dirty="0" smtClean="0"/>
              <a:t> drivers/</a:t>
            </a:r>
            <a:r>
              <a:rPr lang="en-US" altLang="ko-KR" sz="1200" dirty="0" err="1" smtClean="0"/>
              <a:t>mtd</a:t>
            </a:r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spi</a:t>
            </a:r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libspi_flash.a</a:t>
            </a:r>
            <a:r>
              <a:rPr lang="en-US" altLang="ko-KR" sz="1200" dirty="0" smtClean="0"/>
              <a:t> </a:t>
            </a:r>
          </a:p>
          <a:p>
            <a:r>
              <a:rPr lang="en-US" altLang="ko-KR" sz="1200" dirty="0" smtClean="0"/>
              <a:t>drivers/net/</a:t>
            </a:r>
            <a:r>
              <a:rPr lang="en-US" altLang="ko-KR" sz="1200" dirty="0" err="1" smtClean="0"/>
              <a:t>libnet.a</a:t>
            </a:r>
            <a:r>
              <a:rPr lang="en-US" altLang="ko-KR" sz="1200" dirty="0" smtClean="0"/>
              <a:t> drivers/net/sk98lin/libsk98lin.a drivers/</a:t>
            </a:r>
            <a:r>
              <a:rPr lang="en-US" altLang="ko-KR" sz="1200" dirty="0" err="1" smtClean="0"/>
              <a:t>pci</a:t>
            </a:r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libpci.a</a:t>
            </a:r>
            <a:r>
              <a:rPr lang="en-US" altLang="ko-KR" sz="1200" dirty="0" smtClean="0"/>
              <a:t> drivers/</a:t>
            </a:r>
            <a:r>
              <a:rPr lang="en-US" altLang="ko-KR" sz="1200" dirty="0" err="1" smtClean="0"/>
              <a:t>pcmcia</a:t>
            </a:r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libpcmcia.a</a:t>
            </a:r>
            <a:r>
              <a:rPr lang="en-US" altLang="ko-KR" sz="1200" dirty="0" smtClean="0"/>
              <a:t> drivers/</a:t>
            </a:r>
            <a:r>
              <a:rPr lang="en-US" altLang="ko-KR" sz="1200" dirty="0" err="1" smtClean="0"/>
              <a:t>spi</a:t>
            </a:r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libspi.a</a:t>
            </a:r>
            <a:r>
              <a:rPr lang="en-US" altLang="ko-KR" sz="1200" dirty="0" smtClean="0"/>
              <a:t> </a:t>
            </a:r>
          </a:p>
          <a:p>
            <a:r>
              <a:rPr lang="en-US" altLang="ko-KR" sz="1200" dirty="0" smtClean="0"/>
              <a:t>drivers/</a:t>
            </a:r>
            <a:r>
              <a:rPr lang="en-US" altLang="ko-KR" sz="1200" dirty="0" err="1" smtClean="0"/>
              <a:t>rtc</a:t>
            </a:r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librtc.a</a:t>
            </a:r>
            <a:r>
              <a:rPr lang="en-US" altLang="ko-KR" sz="1200" dirty="0" smtClean="0"/>
              <a:t> drivers/serial/</a:t>
            </a:r>
            <a:r>
              <a:rPr lang="en-US" altLang="ko-KR" sz="1200" dirty="0" err="1" smtClean="0"/>
              <a:t>libserial.a</a:t>
            </a:r>
            <a:r>
              <a:rPr lang="en-US" altLang="ko-KR" sz="1200" dirty="0" smtClean="0"/>
              <a:t> drivers/</a:t>
            </a:r>
            <a:r>
              <a:rPr lang="en-US" altLang="ko-KR" sz="1200" dirty="0" err="1" smtClean="0"/>
              <a:t>usb</a:t>
            </a:r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libusb.a</a:t>
            </a:r>
            <a:r>
              <a:rPr lang="en-US" altLang="ko-KR" sz="1200" dirty="0" smtClean="0"/>
              <a:t> drivers/video/</a:t>
            </a:r>
            <a:r>
              <a:rPr lang="en-US" altLang="ko-KR" sz="1200" dirty="0" err="1" smtClean="0"/>
              <a:t>libvideo.a</a:t>
            </a:r>
            <a:r>
              <a:rPr lang="en-US" altLang="ko-KR" sz="1200" dirty="0" smtClean="0"/>
              <a:t> common/</a:t>
            </a:r>
            <a:r>
              <a:rPr lang="en-US" altLang="ko-KR" sz="1200" dirty="0" err="1" smtClean="0"/>
              <a:t>libcommon.a</a:t>
            </a:r>
            <a:r>
              <a:rPr lang="en-US" altLang="ko-KR" sz="1200" dirty="0" smtClean="0"/>
              <a:t> </a:t>
            </a:r>
          </a:p>
          <a:p>
            <a:r>
              <a:rPr lang="en-US" altLang="ko-KR" sz="1200" dirty="0" err="1" smtClean="0"/>
              <a:t>libfdt</a:t>
            </a:r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libfdt.a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api</a:t>
            </a:r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libapi.a</a:t>
            </a:r>
            <a:r>
              <a:rPr lang="en-US" altLang="ko-KR" sz="1200" dirty="0" smtClean="0"/>
              <a:t> post/</a:t>
            </a:r>
            <a:r>
              <a:rPr lang="en-US" altLang="ko-KR" sz="1200" dirty="0" err="1" smtClean="0"/>
              <a:t>libpost.a</a:t>
            </a:r>
            <a:r>
              <a:rPr lang="en-US" altLang="ko-KR" sz="1200" dirty="0" smtClean="0"/>
              <a:t> | \</a:t>
            </a:r>
          </a:p>
          <a:p>
            <a:r>
              <a:rPr lang="en-US" altLang="ko-KR" sz="1200" dirty="0" smtClean="0"/>
              <a:t>                </a:t>
            </a:r>
            <a:r>
              <a:rPr lang="en-US" altLang="ko-KR" sz="1200" b="1" dirty="0" err="1" smtClean="0"/>
              <a:t>sed</a:t>
            </a:r>
            <a:r>
              <a:rPr lang="en-US" altLang="ko-KR" sz="1200" b="1" dirty="0" smtClean="0"/>
              <a:t>  -n -e 's/.*\(__u_boot_cmd_.*\)/-u\1/</a:t>
            </a:r>
            <a:r>
              <a:rPr lang="en-US" altLang="ko-KR" sz="1200" b="1" dirty="0" err="1" smtClean="0"/>
              <a:t>p'|sort|uniq</a:t>
            </a:r>
            <a:r>
              <a:rPr lang="en-US" altLang="ko-KR" sz="1200" b="1" dirty="0" smtClean="0"/>
              <a:t>`</a:t>
            </a:r>
            <a:endParaRPr lang="ko-KR" altLang="en-US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630857" y="5805264"/>
            <a:ext cx="3495059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실습</a:t>
            </a:r>
            <a:endParaRPr lang="en-US" altLang="ko-KR" sz="1400" dirty="0" smtClean="0"/>
          </a:p>
          <a:p>
            <a:r>
              <a:rPr lang="en-US" altLang="ko-KR" sz="1400" dirty="0" smtClean="0"/>
              <a:t>#echo abcd123 | </a:t>
            </a:r>
            <a:r>
              <a:rPr lang="en-US" altLang="ko-KR" sz="1400" dirty="0" err="1" smtClean="0"/>
              <a:t>sed</a:t>
            </a:r>
            <a:r>
              <a:rPr lang="en-US" altLang="ko-KR" sz="1400" dirty="0" smtClean="0"/>
              <a:t> 's/\([a-z]*\).*/\1/'</a:t>
            </a:r>
            <a:endParaRPr lang="ko-KR" altLang="en-US" sz="1400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U-boot build </a:t>
            </a:r>
            <a:r>
              <a:rPr lang="ko-KR" altLang="en-US" dirty="0" smtClean="0"/>
              <a:t>실행 분석</a:t>
            </a:r>
            <a:endParaRPr lang="ko-KR" alt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71612"/>
            <a:ext cx="770820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포인트가 8개인 별 5"/>
          <p:cNvSpPr/>
          <p:nvPr/>
        </p:nvSpPr>
        <p:spPr>
          <a:xfrm>
            <a:off x="3143240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7" name="포인트가 8개인 별 6"/>
          <p:cNvSpPr/>
          <p:nvPr/>
        </p:nvSpPr>
        <p:spPr>
          <a:xfrm>
            <a:off x="4000496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8" name="포인트가 8개인 별 7"/>
          <p:cNvSpPr/>
          <p:nvPr/>
        </p:nvSpPr>
        <p:spPr>
          <a:xfrm>
            <a:off x="4786314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9" name="포인트가 8개인 별 8"/>
          <p:cNvSpPr/>
          <p:nvPr/>
        </p:nvSpPr>
        <p:spPr>
          <a:xfrm>
            <a:off x="5643570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10" name="포인트가 8개인 별 9"/>
          <p:cNvSpPr/>
          <p:nvPr/>
        </p:nvSpPr>
        <p:spPr>
          <a:xfrm>
            <a:off x="6572264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</a:t>
            </a:r>
            <a:endParaRPr lang="ko-KR" altLang="en-US" dirty="0"/>
          </a:p>
        </p:txBody>
      </p:sp>
      <p:sp>
        <p:nvSpPr>
          <p:cNvPr id="11" name="포인트가 8개인 별 10"/>
          <p:cNvSpPr/>
          <p:nvPr/>
        </p:nvSpPr>
        <p:spPr>
          <a:xfrm>
            <a:off x="7500958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6</a:t>
            </a:r>
            <a:endParaRPr lang="ko-KR" altLang="en-US" dirty="0"/>
          </a:p>
        </p:txBody>
      </p:sp>
      <p:sp>
        <p:nvSpPr>
          <p:cNvPr id="13" name="포인트가 8개인 별 12"/>
          <p:cNvSpPr/>
          <p:nvPr/>
        </p:nvSpPr>
        <p:spPr>
          <a:xfrm>
            <a:off x="2000232" y="2143116"/>
            <a:ext cx="357190" cy="285752"/>
          </a:xfrm>
          <a:prstGeom prst="star8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7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285984" y="1857364"/>
            <a:ext cx="6286544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91680" y="2937718"/>
            <a:ext cx="7280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cd $(LNDIR) &amp;&amp; $(LD) $(LDFLAGS) $$UNDEF_SYM $(__OBJS) \</a:t>
            </a:r>
          </a:p>
          <a:p>
            <a:r>
              <a:rPr lang="en-US" altLang="ko-KR" sz="1600" dirty="0" smtClean="0"/>
              <a:t>                        --start-group $(__LIBS) --end-group $(PLATFORM_LIBS) \</a:t>
            </a:r>
          </a:p>
          <a:p>
            <a:r>
              <a:rPr lang="en-US" altLang="ko-KR" sz="1600" dirty="0" smtClean="0"/>
              <a:t>                        -Map u-boot.map -o u-boot</a:t>
            </a:r>
            <a:endParaRPr lang="ko-KR" alt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39552" y="3811012"/>
            <a:ext cx="818903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cd /home/icanjji/work/u-boot-work/mango100-uboot-2010-06-29 &amp;&amp; /usr/local/arm/4.2.2-eabi/usr/bin/arm-linux-ld </a:t>
            </a:r>
          </a:p>
          <a:p>
            <a:r>
              <a:rPr lang="en-US" altLang="ko-KR" sz="1200" dirty="0" smtClean="0"/>
              <a:t> -Bstatic  -T /home/icanjji/work/u-boot-work/mango100-uboot-2010-06-29/board/samsung/mango100/u-boot.lds  -Ttext 0x2fe00000       </a:t>
            </a:r>
          </a:p>
          <a:p>
            <a:r>
              <a:rPr lang="en-US" altLang="ko-KR" sz="1200" dirty="0" smtClean="0"/>
              <a:t> $UNDEF_SYM cpu/s5pc1xx/start.o \</a:t>
            </a:r>
          </a:p>
          <a:p>
            <a:r>
              <a:rPr lang="en-US" altLang="ko-KR" sz="1200" dirty="0" smtClean="0"/>
              <a:t>                        --start-group lib_generic/libgeneric.a cpu/s5pc1xx/libs5pc1xx.a </a:t>
            </a:r>
          </a:p>
          <a:p>
            <a:r>
              <a:rPr lang="en-US" altLang="ko-KR" sz="1200" dirty="0" smtClean="0"/>
              <a:t>                        cpu/s5pc1xx/s5pc100/libs5pc100.a lib_arm/libarm.a fs/cramfs/libcramfs.a </a:t>
            </a:r>
          </a:p>
          <a:p>
            <a:r>
              <a:rPr lang="en-US" altLang="ko-KR" sz="1200" dirty="0" smtClean="0"/>
              <a:t>                        fs/fat/libfat.a fs/fdos/libfdos.a fs/jffs2/libjffs2.a fs/reiserfs/libreiserfs.a </a:t>
            </a:r>
          </a:p>
          <a:p>
            <a:r>
              <a:rPr lang="en-US" altLang="ko-KR" sz="1200" dirty="0" smtClean="0"/>
              <a:t>                        fs/ext2/libext2fs.a net/libnet.a disk/libdisk.a drivers/bios_emulator/libatibiosemu.a </a:t>
            </a:r>
          </a:p>
          <a:p>
            <a:r>
              <a:rPr lang="en-US" altLang="ko-KR" sz="1200" dirty="0" smtClean="0"/>
              <a:t>                        drivers/block/libblock.a drivers/dma/libdma.a drivers/hwmon/libhwmon.a drivers/i2c/libi2c.a </a:t>
            </a:r>
          </a:p>
          <a:p>
            <a:r>
              <a:rPr lang="en-US" altLang="ko-KR" sz="1200" dirty="0" smtClean="0"/>
              <a:t>                        drivers/input/libinput.a drivers/misc/libmisc.a drivers/mmc/libmmc.a drivers/mtd/libmtd.a </a:t>
            </a:r>
          </a:p>
          <a:p>
            <a:r>
              <a:rPr lang="en-US" altLang="ko-KR" sz="1200" dirty="0" smtClean="0"/>
              <a:t>                        drivers/mtd/nand/libnand.a drivers/mtd/nand_legacy/libnand_legacy.a drivers/mtd/onenand/libonenand.a </a:t>
            </a:r>
          </a:p>
          <a:p>
            <a:r>
              <a:rPr lang="en-US" altLang="ko-KR" sz="1200" dirty="0" smtClean="0"/>
              <a:t>                        drivers/mtd/spi/libspi_flash.a drivers/net/libnet.a drivers/net/sk98lin/libsk98lin.a </a:t>
            </a:r>
          </a:p>
          <a:p>
            <a:r>
              <a:rPr lang="en-US" altLang="ko-KR" sz="1200" dirty="0" smtClean="0"/>
              <a:t>                        drivers/pci/libpci.a drivers/pcmcia/libpcmcia.a drivers/spi/libspi.a drivers/rtc/librtc.a </a:t>
            </a:r>
          </a:p>
          <a:p>
            <a:r>
              <a:rPr lang="en-US" altLang="ko-KR" sz="1200" dirty="0" smtClean="0"/>
              <a:t>                        drivers/serial/libserial.a drivers/usb/libusb.a drivers/video/libvideo.a common/libcommon.a </a:t>
            </a:r>
          </a:p>
          <a:p>
            <a:r>
              <a:rPr lang="en-US" altLang="ko-KR" sz="1200" dirty="0" smtClean="0"/>
              <a:t>                        libfdt/libfdt.a api/libapi.a post/libpost.a board/samsung/mango100/libmango100.a --end-group </a:t>
            </a:r>
          </a:p>
          <a:p>
            <a:r>
              <a:rPr lang="en-US" altLang="ko-KR" sz="1200" dirty="0" smtClean="0"/>
              <a:t>                        -L /usr/local/arm/4.2.2-eabi/usr/bin-ccache/../lib/gcc/arm-unknown-linux-gnueabi/4.2.2 -lgcc \</a:t>
            </a:r>
          </a:p>
          <a:p>
            <a:r>
              <a:rPr lang="en-US" altLang="ko-KR" sz="1200" dirty="0" smtClean="0"/>
              <a:t>                        -Map u-boot.map -o u-boot</a:t>
            </a:r>
            <a:endParaRPr lang="ko-KR" altLang="en-US" sz="1200" dirty="0"/>
          </a:p>
        </p:txBody>
      </p:sp>
      <p:sp>
        <p:nvSpPr>
          <p:cNvPr id="18" name="직사각형 17"/>
          <p:cNvSpPr/>
          <p:nvPr/>
        </p:nvSpPr>
        <p:spPr>
          <a:xfrm>
            <a:off x="827584" y="3861048"/>
            <a:ext cx="4320480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/>
          </a:p>
        </p:txBody>
      </p:sp>
      <p:cxnSp>
        <p:nvCxnSpPr>
          <p:cNvPr id="23" name="직선 화살표 연결선 22"/>
          <p:cNvCxnSpPr>
            <a:endCxn id="18" idx="0"/>
          </p:cNvCxnSpPr>
          <p:nvPr/>
        </p:nvCxnSpPr>
        <p:spPr>
          <a:xfrm rot="16200000" flipH="1">
            <a:off x="2411760" y="3284984"/>
            <a:ext cx="648072" cy="5040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5580112" y="3861048"/>
            <a:ext cx="3240360" cy="216024"/>
          </a:xfrm>
          <a:prstGeom prst="rect">
            <a:avLst/>
          </a:prstGeom>
          <a:solidFill>
            <a:schemeClr val="accent6">
              <a:lumMod val="60000"/>
              <a:lumOff val="40000"/>
              <a:alpha val="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5" name="직선 화살표 연결선 24"/>
          <p:cNvCxnSpPr>
            <a:endCxn id="24" idx="0"/>
          </p:cNvCxnSpPr>
          <p:nvPr/>
        </p:nvCxnSpPr>
        <p:spPr>
          <a:xfrm>
            <a:off x="3707904" y="3212976"/>
            <a:ext cx="3492388" cy="64807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611560" y="4077072"/>
            <a:ext cx="7992888" cy="144016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8" name="직선 화살표 연결선 27"/>
          <p:cNvCxnSpPr>
            <a:endCxn id="27" idx="0"/>
          </p:cNvCxnSpPr>
          <p:nvPr/>
        </p:nvCxnSpPr>
        <p:spPr>
          <a:xfrm rot="16200000" flipH="1">
            <a:off x="4122744" y="3591812"/>
            <a:ext cx="863302" cy="10721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611560" y="4221088"/>
            <a:ext cx="2376264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33" name="직선 화살표 연결선 32"/>
          <p:cNvCxnSpPr>
            <a:endCxn id="31" idx="3"/>
          </p:cNvCxnSpPr>
          <p:nvPr/>
        </p:nvCxnSpPr>
        <p:spPr>
          <a:xfrm rot="10800000" flipV="1">
            <a:off x="2987824" y="3212976"/>
            <a:ext cx="3600400" cy="11161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1835696" y="4437112"/>
            <a:ext cx="7308304" cy="2016224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모서리가 둥근 직사각형 34"/>
          <p:cNvSpPr/>
          <p:nvPr/>
        </p:nvSpPr>
        <p:spPr>
          <a:xfrm>
            <a:off x="3491880" y="3212976"/>
            <a:ext cx="2664296" cy="216024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37" name="직선 화살표 연결선 36"/>
          <p:cNvCxnSpPr>
            <a:stCxn id="35" idx="3"/>
            <a:endCxn id="34" idx="0"/>
          </p:cNvCxnSpPr>
          <p:nvPr/>
        </p:nvCxnSpPr>
        <p:spPr>
          <a:xfrm flipH="1">
            <a:off x="5489848" y="3320988"/>
            <a:ext cx="666328" cy="1116124"/>
          </a:xfrm>
          <a:prstGeom prst="straightConnector1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U-boot  $</a:t>
            </a:r>
            <a:r>
              <a:rPr lang="en-US" altLang="ko-KR" dirty="0" err="1" smtClean="0"/>
              <a:t>BOARDNAME.h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 분석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http://www.mangoboard.com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#vi include/</a:t>
            </a:r>
            <a:r>
              <a:rPr lang="en-US" altLang="ko-KR" dirty="0" err="1" smtClean="0"/>
              <a:t>configs</a:t>
            </a:r>
            <a:r>
              <a:rPr lang="en-US" altLang="ko-KR" dirty="0" smtClean="0"/>
              <a:t>/ </a:t>
            </a:r>
            <a:r>
              <a:rPr lang="ko-KR" altLang="en-US" dirty="0" smtClean="0"/>
              <a:t>에 위치</a:t>
            </a:r>
            <a:endParaRPr lang="en-US" altLang="ko-KR" dirty="0" smtClean="0"/>
          </a:p>
          <a:p>
            <a:r>
              <a:rPr lang="en-US" altLang="ko-KR" dirty="0" smtClean="0"/>
              <a:t>#make mango100_config </a:t>
            </a:r>
            <a:r>
              <a:rPr lang="ko-KR" altLang="en-US" dirty="0" smtClean="0"/>
              <a:t>명령 수행 </a:t>
            </a:r>
            <a:r>
              <a:rPr lang="en-US" altLang="ko-KR" dirty="0" smtClean="0"/>
              <a:t>mango100.h </a:t>
            </a:r>
            <a:r>
              <a:rPr lang="ko-KR" altLang="en-US" dirty="0" smtClean="0"/>
              <a:t>이름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Booting Device, </a:t>
            </a:r>
            <a:r>
              <a:rPr lang="ko-KR" altLang="en-US" dirty="0" smtClean="0"/>
              <a:t>메모리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프롬프트 이름 등</a:t>
            </a:r>
            <a:r>
              <a:rPr lang="en-US" altLang="ko-KR" dirty="0" smtClean="0"/>
              <a:t>, u-boot </a:t>
            </a:r>
            <a:r>
              <a:rPr lang="ko-KR" altLang="en-US" dirty="0" smtClean="0"/>
              <a:t>소스에서 가장 중요한 파일임</a:t>
            </a:r>
            <a:endParaRPr lang="en-US" altLang="ko-KR" dirty="0" smtClean="0"/>
          </a:p>
          <a:p>
            <a:r>
              <a:rPr lang="en-US" altLang="ko-KR" dirty="0" smtClean="0"/>
              <a:t>Define</a:t>
            </a:r>
            <a:r>
              <a:rPr lang="ko-KR" altLang="en-US" dirty="0" smtClean="0"/>
              <a:t>한 </a:t>
            </a:r>
            <a:r>
              <a:rPr lang="en-US" altLang="ko-KR" dirty="0" smtClean="0"/>
              <a:t>Value</a:t>
            </a:r>
            <a:r>
              <a:rPr lang="ko-KR" altLang="en-US" dirty="0" smtClean="0"/>
              <a:t>값은 전체 시스템에 영향을 미침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2998693"/>
            <a:ext cx="6027356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echo "/* Automatically generated - do not edit */" &gt;&gt;</a:t>
            </a:r>
            <a:r>
              <a:rPr lang="en-US" altLang="ko-KR" sz="1600" dirty="0" err="1" smtClean="0"/>
              <a:t>config.h</a:t>
            </a:r>
            <a:endParaRPr lang="en-US" altLang="ko-KR" sz="1600" dirty="0" smtClean="0"/>
          </a:p>
          <a:p>
            <a:r>
              <a:rPr lang="en-US" altLang="ko-KR" sz="1600" dirty="0" smtClean="0"/>
              <a:t>echo "#include &lt;</a:t>
            </a:r>
            <a:r>
              <a:rPr lang="en-US" altLang="ko-KR" sz="1600" dirty="0" err="1" smtClean="0"/>
              <a:t>configs</a:t>
            </a:r>
            <a:r>
              <a:rPr lang="en-US" altLang="ko-KR" sz="1600" dirty="0" smtClean="0"/>
              <a:t>/$1.h&gt;" &gt;&gt;</a:t>
            </a:r>
            <a:r>
              <a:rPr lang="en-US" altLang="ko-KR" sz="1600" dirty="0" err="1" smtClean="0"/>
              <a:t>config.h</a:t>
            </a:r>
            <a:endParaRPr lang="ko-KR" altLang="en-US" sz="1600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U-boot  $</a:t>
            </a:r>
            <a:r>
              <a:rPr lang="en-US" altLang="ko-KR" sz="3600" dirty="0" err="1" smtClean="0"/>
              <a:t>BOARDNAME.h</a:t>
            </a:r>
            <a:r>
              <a:rPr lang="en-US" altLang="ko-KR" sz="3600" dirty="0" smtClean="0"/>
              <a:t> </a:t>
            </a:r>
            <a:r>
              <a:rPr lang="ko-KR" altLang="en-US" sz="3600" dirty="0" smtClean="0"/>
              <a:t>파일 분석</a:t>
            </a:r>
            <a:endParaRPr lang="ko-KR" altLang="en-US" sz="3600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http://www.mangoboard.com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484784"/>
            <a:ext cx="7944483" cy="461664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#define CONFIG_S5PC100          1               /* in a SAMSUNG S5PC100 </a:t>
            </a:r>
            <a:r>
              <a:rPr lang="en-US" altLang="ko-KR" sz="1400" dirty="0" err="1" smtClean="0"/>
              <a:t>SoC</a:t>
            </a:r>
            <a:r>
              <a:rPr lang="en-US" altLang="ko-KR" sz="1400" dirty="0" smtClean="0"/>
              <a:t> */</a:t>
            </a:r>
          </a:p>
          <a:p>
            <a:r>
              <a:rPr lang="en-US" altLang="ko-KR" sz="1400" dirty="0" smtClean="0"/>
              <a:t>#define CONFIG_S5PC1XX          1               /* in a SAMSUNG S5PC1XX Family  */</a:t>
            </a:r>
          </a:p>
          <a:p>
            <a:r>
              <a:rPr lang="en-US" altLang="ko-KR" sz="1400" dirty="0" smtClean="0"/>
              <a:t>#define CONFIG_MANGO100 1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//#define CONFIG_S5PC100_EVT1</a:t>
            </a:r>
          </a:p>
          <a:p>
            <a:r>
              <a:rPr lang="en-US" altLang="ko-KR" sz="1400" dirty="0" smtClean="0"/>
              <a:t>#define CONFIG_S5PC100_EVT2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#define BOOT_ONENAND            0x1</a:t>
            </a:r>
          </a:p>
          <a:p>
            <a:r>
              <a:rPr lang="en-US" altLang="ko-KR" sz="1400" dirty="0" smtClean="0"/>
              <a:t>#define BOOT_NAND               0x2</a:t>
            </a:r>
          </a:p>
          <a:p>
            <a:r>
              <a:rPr lang="en-US" altLang="ko-KR" sz="1400" dirty="0" smtClean="0"/>
              <a:t>#define BOOT_MMCSD              0x3</a:t>
            </a:r>
          </a:p>
          <a:p>
            <a:r>
              <a:rPr lang="en-US" altLang="ko-KR" sz="1400" dirty="0" smtClean="0">
                <a:solidFill>
                  <a:srgbClr val="7030A0"/>
                </a:solidFill>
              </a:rPr>
              <a:t>//S5PC100 CPU  </a:t>
            </a:r>
            <a:r>
              <a:rPr lang="ko-KR" altLang="en-US" sz="1400" dirty="0" smtClean="0">
                <a:solidFill>
                  <a:srgbClr val="7030A0"/>
                </a:solidFill>
              </a:rPr>
              <a:t>는 </a:t>
            </a:r>
            <a:r>
              <a:rPr lang="en-US" altLang="ko-KR" sz="1400" dirty="0" smtClean="0">
                <a:solidFill>
                  <a:srgbClr val="7030A0"/>
                </a:solidFill>
              </a:rPr>
              <a:t>Memory MAP</a:t>
            </a:r>
            <a:r>
              <a:rPr lang="ko-KR" altLang="en-US" sz="1400" dirty="0" smtClean="0">
                <a:solidFill>
                  <a:srgbClr val="7030A0"/>
                </a:solidFill>
              </a:rPr>
              <a:t>에서 </a:t>
            </a:r>
            <a:r>
              <a:rPr lang="en-US" altLang="ko-KR" sz="1200" dirty="0" smtClean="0">
                <a:solidFill>
                  <a:srgbClr val="7030A0"/>
                </a:solidFill>
              </a:rPr>
              <a:t>DRAM</a:t>
            </a:r>
            <a:r>
              <a:rPr lang="en-US" altLang="ko-KR" sz="1400" dirty="0" smtClean="0">
                <a:solidFill>
                  <a:srgbClr val="7030A0"/>
                </a:solidFill>
              </a:rPr>
              <a:t> </a:t>
            </a:r>
            <a:r>
              <a:rPr lang="ko-KR" altLang="en-US" sz="1400" dirty="0" smtClean="0">
                <a:solidFill>
                  <a:srgbClr val="7030A0"/>
                </a:solidFill>
              </a:rPr>
              <a:t>영역 시작  정의 </a:t>
            </a:r>
            <a:endParaRPr lang="en-US" altLang="ko-KR" sz="1400" dirty="0" smtClean="0">
              <a:solidFill>
                <a:srgbClr val="7030A0"/>
              </a:solidFill>
            </a:endParaRPr>
          </a:p>
          <a:p>
            <a:r>
              <a:rPr lang="en-US" altLang="ko-KR" sz="1400" dirty="0" smtClean="0"/>
              <a:t>#define MEMORY_BASE_ADDRESS     0x20000000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#if defined(CONFIG_S5PC100_EVT2)</a:t>
            </a:r>
          </a:p>
          <a:p>
            <a:r>
              <a:rPr lang="en-US" altLang="ko-KR" sz="1400" dirty="0" smtClean="0"/>
              <a:t>#define CONFIG_MEMORY_UPPER_CODE</a:t>
            </a:r>
            <a:r>
              <a:rPr lang="en-US" altLang="ko-KR" sz="1400" dirty="0" smtClean="0">
                <a:solidFill>
                  <a:srgbClr val="7030A0"/>
                </a:solidFill>
              </a:rPr>
              <a:t>//u-boot code </a:t>
            </a:r>
            <a:r>
              <a:rPr lang="ko-KR" altLang="en-US" sz="1400" dirty="0" smtClean="0">
                <a:solidFill>
                  <a:srgbClr val="7030A0"/>
                </a:solidFill>
              </a:rPr>
              <a:t>위에 </a:t>
            </a:r>
            <a:r>
              <a:rPr lang="en-US" altLang="ko-KR" sz="1400" dirty="0" err="1" smtClean="0">
                <a:solidFill>
                  <a:srgbClr val="7030A0"/>
                </a:solidFill>
              </a:rPr>
              <a:t>STACK,Malloc</a:t>
            </a:r>
            <a:r>
              <a:rPr lang="ko-KR" altLang="en-US" sz="1400" dirty="0" smtClean="0">
                <a:solidFill>
                  <a:srgbClr val="7030A0"/>
                </a:solidFill>
              </a:rPr>
              <a:t> 메모리 사용</a:t>
            </a:r>
            <a:endParaRPr lang="en-US" altLang="ko-KR" sz="1400" dirty="0" smtClean="0">
              <a:solidFill>
                <a:srgbClr val="7030A0"/>
              </a:solidFill>
            </a:endParaRPr>
          </a:p>
          <a:p>
            <a:r>
              <a:rPr lang="en-US" altLang="ko-KR" sz="1400" dirty="0" smtClean="0"/>
              <a:t>#define CONFIG_MMC </a:t>
            </a:r>
            <a:r>
              <a:rPr lang="en-US" altLang="ko-KR" sz="1400" dirty="0" smtClean="0">
                <a:solidFill>
                  <a:srgbClr val="7030A0"/>
                </a:solidFill>
              </a:rPr>
              <a:t>// MMC Booting </a:t>
            </a:r>
            <a:r>
              <a:rPr lang="ko-KR" altLang="en-US" sz="1400" dirty="0" smtClean="0">
                <a:solidFill>
                  <a:srgbClr val="7030A0"/>
                </a:solidFill>
              </a:rPr>
              <a:t>지원</a:t>
            </a:r>
            <a:endParaRPr lang="en-US" altLang="ko-KR" sz="1400" dirty="0" smtClean="0">
              <a:solidFill>
                <a:srgbClr val="7030A0"/>
              </a:solidFill>
            </a:endParaRPr>
          </a:p>
          <a:p>
            <a:r>
              <a:rPr lang="en-US" altLang="ko-KR" sz="1400" dirty="0" smtClean="0"/>
              <a:t>#define CONFIG_MOVINAND// </a:t>
            </a:r>
          </a:p>
          <a:p>
            <a:r>
              <a:rPr lang="en-US" altLang="ko-KR" sz="1400" dirty="0" smtClean="0"/>
              <a:t>#</a:t>
            </a:r>
            <a:r>
              <a:rPr lang="en-US" altLang="ko-KR" sz="1400" dirty="0" err="1" smtClean="0"/>
              <a:t>endif</a:t>
            </a:r>
            <a:endParaRPr lang="en-US" altLang="ko-KR" sz="1400" dirty="0" smtClean="0"/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/* input clock of PLL </a:t>
            </a:r>
            <a:r>
              <a:rPr lang="en-US" altLang="ko-KR" sz="1400" dirty="0" smtClean="0">
                <a:solidFill>
                  <a:srgbClr val="7030A0"/>
                </a:solidFill>
              </a:rPr>
              <a:t>*/// </a:t>
            </a:r>
            <a:r>
              <a:rPr lang="ko-KR" altLang="en-US" sz="1400" dirty="0" smtClean="0">
                <a:solidFill>
                  <a:srgbClr val="7030A0"/>
                </a:solidFill>
              </a:rPr>
              <a:t>망고</a:t>
            </a:r>
            <a:r>
              <a:rPr lang="en-US" altLang="ko-KR" sz="1400" dirty="0" smtClean="0">
                <a:solidFill>
                  <a:srgbClr val="7030A0"/>
                </a:solidFill>
              </a:rPr>
              <a:t>100 </a:t>
            </a:r>
            <a:r>
              <a:rPr lang="ko-KR" altLang="en-US" sz="1400" dirty="0" smtClean="0">
                <a:solidFill>
                  <a:srgbClr val="7030A0"/>
                </a:solidFill>
              </a:rPr>
              <a:t>은 </a:t>
            </a:r>
            <a:r>
              <a:rPr lang="en-US" altLang="ko-KR" sz="1400" dirty="0" smtClean="0">
                <a:solidFill>
                  <a:srgbClr val="7030A0"/>
                </a:solidFill>
              </a:rPr>
              <a:t>Crystal 12Mhz</a:t>
            </a:r>
            <a:r>
              <a:rPr lang="ko-KR" altLang="en-US" sz="1400" dirty="0" smtClean="0">
                <a:solidFill>
                  <a:srgbClr val="7030A0"/>
                </a:solidFill>
              </a:rPr>
              <a:t>가 달려있습니다</a:t>
            </a:r>
            <a:r>
              <a:rPr lang="en-US" altLang="ko-KR" sz="1400" dirty="0" smtClean="0"/>
              <a:t>. </a:t>
            </a:r>
          </a:p>
          <a:p>
            <a:r>
              <a:rPr lang="en-US" altLang="ko-KR" sz="1400" dirty="0" smtClean="0"/>
              <a:t>#define CONFIG_SYS_CLK_FREQ     12000000        /* the Mango100 has 12MHz input clock */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U-boot  $</a:t>
            </a:r>
            <a:r>
              <a:rPr lang="en-US" altLang="ko-KR" sz="3600" dirty="0" err="1" smtClean="0"/>
              <a:t>BOARDNAME.h</a:t>
            </a:r>
            <a:r>
              <a:rPr lang="en-US" altLang="ko-KR" sz="3600" dirty="0" smtClean="0"/>
              <a:t> </a:t>
            </a:r>
            <a:r>
              <a:rPr lang="ko-KR" altLang="en-US" sz="3600" dirty="0" smtClean="0"/>
              <a:t>파일 분석</a:t>
            </a:r>
            <a:endParaRPr lang="ko-KR" altLang="en-US" sz="3600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http://www.mangoboard.com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268760"/>
            <a:ext cx="5471498" cy="504753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#</a:t>
            </a:r>
            <a:r>
              <a:rPr lang="en-US" altLang="ko-KR" sz="1400" dirty="0" err="1" smtClean="0"/>
              <a:t>undef</a:t>
            </a:r>
            <a:r>
              <a:rPr lang="en-US" altLang="ko-KR" sz="1400" dirty="0" smtClean="0"/>
              <a:t> CONFIG_ENABLE_MMU </a:t>
            </a:r>
            <a:r>
              <a:rPr lang="en-US" altLang="ko-KR" sz="1400" dirty="0" smtClean="0">
                <a:solidFill>
                  <a:srgbClr val="7030A0"/>
                </a:solidFill>
              </a:rPr>
              <a:t>//MMU </a:t>
            </a:r>
            <a:r>
              <a:rPr lang="ko-KR" altLang="en-US" sz="1400" dirty="0" err="1" smtClean="0">
                <a:solidFill>
                  <a:srgbClr val="7030A0"/>
                </a:solidFill>
              </a:rPr>
              <a:t>미지원</a:t>
            </a:r>
            <a:r>
              <a:rPr lang="ko-KR" altLang="en-US" sz="1400" dirty="0" smtClean="0">
                <a:solidFill>
                  <a:srgbClr val="7030A0"/>
                </a:solidFill>
              </a:rPr>
              <a:t>  </a:t>
            </a:r>
            <a:r>
              <a:rPr lang="en-US" altLang="ko-KR" sz="1400" dirty="0" smtClean="0">
                <a:solidFill>
                  <a:srgbClr val="7030A0"/>
                </a:solidFill>
              </a:rPr>
              <a:t>Physical ADDR </a:t>
            </a:r>
            <a:r>
              <a:rPr lang="ko-KR" altLang="en-US" sz="1400" dirty="0" smtClean="0">
                <a:solidFill>
                  <a:srgbClr val="7030A0"/>
                </a:solidFill>
              </a:rPr>
              <a:t>사용</a:t>
            </a:r>
            <a:endParaRPr lang="en-US" altLang="ko-KR" sz="1400" dirty="0" smtClean="0">
              <a:solidFill>
                <a:srgbClr val="7030A0"/>
              </a:solidFill>
            </a:endParaRP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#</a:t>
            </a:r>
            <a:r>
              <a:rPr lang="en-US" altLang="ko-KR" sz="1400" dirty="0" err="1" smtClean="0"/>
              <a:t>ifdef</a:t>
            </a:r>
            <a:r>
              <a:rPr lang="en-US" altLang="ko-KR" sz="1400" dirty="0" smtClean="0"/>
              <a:t> CONFIG_ENABLE_MMU</a:t>
            </a:r>
          </a:p>
          <a:p>
            <a:r>
              <a:rPr lang="en-US" altLang="ko-KR" sz="1400" dirty="0" smtClean="0"/>
              <a:t>#define </a:t>
            </a:r>
            <a:r>
              <a:rPr lang="en-US" altLang="ko-KR" sz="1400" dirty="0" err="1" smtClean="0"/>
              <a:t>virt_to_phys</a:t>
            </a:r>
            <a:r>
              <a:rPr lang="en-US" altLang="ko-KR" sz="1400" dirty="0" smtClean="0"/>
              <a:t>(x) virt_to_phy_smdkc100(x)</a:t>
            </a:r>
          </a:p>
          <a:p>
            <a:r>
              <a:rPr lang="en-US" altLang="ko-KR" sz="1400" dirty="0" smtClean="0"/>
              <a:t>#else</a:t>
            </a:r>
          </a:p>
          <a:p>
            <a:r>
              <a:rPr lang="en-US" altLang="ko-KR" sz="1400" dirty="0" smtClean="0"/>
              <a:t>#define </a:t>
            </a:r>
            <a:r>
              <a:rPr lang="en-US" altLang="ko-KR" sz="1400" dirty="0" err="1" smtClean="0"/>
              <a:t>virt_to_phys</a:t>
            </a:r>
            <a:r>
              <a:rPr lang="en-US" altLang="ko-KR" sz="1400" dirty="0" smtClean="0"/>
              <a:t>(x) (x)</a:t>
            </a:r>
          </a:p>
          <a:p>
            <a:r>
              <a:rPr lang="en-US" altLang="ko-KR" sz="1400" dirty="0" smtClean="0"/>
              <a:t>#</a:t>
            </a:r>
            <a:r>
              <a:rPr lang="en-US" altLang="ko-KR" sz="1400" dirty="0" err="1" smtClean="0"/>
              <a:t>endif</a:t>
            </a:r>
            <a:endParaRPr lang="en-US" altLang="ko-KR" sz="1400" dirty="0" smtClean="0"/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#define CONFIG_MEMORY_UPPER_CODE</a:t>
            </a:r>
          </a:p>
          <a:p>
            <a:r>
              <a:rPr lang="en-US" altLang="ko-KR" sz="1400" dirty="0" smtClean="0"/>
              <a:t>//#</a:t>
            </a:r>
            <a:r>
              <a:rPr lang="en-US" altLang="ko-KR" sz="1400" dirty="0" err="1" smtClean="0"/>
              <a:t>undef</a:t>
            </a:r>
            <a:r>
              <a:rPr lang="en-US" altLang="ko-KR" sz="1400" dirty="0" smtClean="0"/>
              <a:t>        CONFIG_MEMORY_UPPER_CODE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#</a:t>
            </a:r>
            <a:r>
              <a:rPr lang="en-US" altLang="ko-KR" sz="1400" dirty="0" err="1" smtClean="0"/>
              <a:t>undef</a:t>
            </a:r>
            <a:r>
              <a:rPr lang="en-US" altLang="ko-KR" sz="1400" dirty="0" smtClean="0"/>
              <a:t> CONFIG_USE_IRQ                           /* we don't need IRQ/FIQ stuff */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#define CONFIG_INCLUDE_TEST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#define CONFIG_ZIMAGE_BOOT</a:t>
            </a:r>
            <a:r>
              <a:rPr lang="en-US" altLang="ko-KR" sz="1400" dirty="0" smtClean="0">
                <a:solidFill>
                  <a:srgbClr val="7030A0"/>
                </a:solidFill>
              </a:rPr>
              <a:t>//</a:t>
            </a:r>
            <a:r>
              <a:rPr lang="ko-KR" altLang="en-US" sz="1400" dirty="0" err="1" smtClean="0">
                <a:solidFill>
                  <a:srgbClr val="7030A0"/>
                </a:solidFill>
              </a:rPr>
              <a:t>커널</a:t>
            </a:r>
            <a:r>
              <a:rPr lang="ko-KR" altLang="en-US" sz="1400" dirty="0" smtClean="0">
                <a:solidFill>
                  <a:srgbClr val="7030A0"/>
                </a:solidFill>
              </a:rPr>
              <a:t> </a:t>
            </a:r>
            <a:r>
              <a:rPr lang="en-US" altLang="ko-KR" sz="1400" dirty="0" err="1" smtClean="0">
                <a:solidFill>
                  <a:srgbClr val="7030A0"/>
                </a:solidFill>
              </a:rPr>
              <a:t>zImage</a:t>
            </a:r>
            <a:r>
              <a:rPr lang="en-US" altLang="ko-KR" sz="1400" dirty="0" smtClean="0">
                <a:solidFill>
                  <a:srgbClr val="7030A0"/>
                </a:solidFill>
              </a:rPr>
              <a:t>  </a:t>
            </a:r>
            <a:r>
              <a:rPr lang="ko-KR" altLang="en-US" sz="1400" dirty="0" smtClean="0">
                <a:solidFill>
                  <a:srgbClr val="7030A0"/>
                </a:solidFill>
              </a:rPr>
              <a:t>이미지 지원</a:t>
            </a:r>
            <a:r>
              <a:rPr lang="en-US" altLang="ko-KR" sz="1400" dirty="0" smtClean="0">
                <a:solidFill>
                  <a:srgbClr val="7030A0"/>
                </a:solidFill>
              </a:rPr>
              <a:t>:</a:t>
            </a:r>
            <a:r>
              <a:rPr lang="ko-KR" altLang="en-US" sz="1400" dirty="0" smtClean="0">
                <a:solidFill>
                  <a:srgbClr val="7030A0"/>
                </a:solidFill>
              </a:rPr>
              <a:t>압축</a:t>
            </a:r>
            <a:endParaRPr lang="en-US" altLang="ko-KR" sz="1400" dirty="0" smtClean="0">
              <a:solidFill>
                <a:srgbClr val="7030A0"/>
              </a:solidFill>
            </a:endParaRPr>
          </a:p>
          <a:p>
            <a:r>
              <a:rPr lang="en-US" altLang="ko-KR" sz="1400" dirty="0" smtClean="0"/>
              <a:t>#define CONFIG_IMAGE_BOOT</a:t>
            </a:r>
            <a:endParaRPr lang="en-US" altLang="ko-KR" sz="1400" dirty="0" smtClean="0">
              <a:solidFill>
                <a:srgbClr val="7030A0"/>
              </a:solidFill>
            </a:endParaRP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#define BOARD_LATE_INIT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#define CONFIG_SETUP_MEMORY_TAGS</a:t>
            </a:r>
          </a:p>
          <a:p>
            <a:r>
              <a:rPr lang="en-US" altLang="ko-KR" sz="1400" dirty="0" smtClean="0"/>
              <a:t>#define CONFIG_CMDLINE_TAG</a:t>
            </a:r>
          </a:p>
          <a:p>
            <a:r>
              <a:rPr lang="en-US" altLang="ko-KR" sz="1400" dirty="0" smtClean="0"/>
              <a:t>#define CONFIG_INITRD_TAG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1605" y="4797152"/>
            <a:ext cx="5332395" cy="1754326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if (*(</a:t>
            </a:r>
            <a:r>
              <a:rPr lang="en-US" altLang="ko-KR" sz="1200" dirty="0" err="1" smtClean="0"/>
              <a:t>ulong</a:t>
            </a:r>
            <a:r>
              <a:rPr lang="en-US" altLang="ko-KR" sz="1200" dirty="0" smtClean="0"/>
              <a:t> *)(</a:t>
            </a:r>
            <a:r>
              <a:rPr lang="en-US" altLang="ko-KR" sz="1200" dirty="0" err="1" smtClean="0"/>
              <a:t>addr</a:t>
            </a:r>
            <a:r>
              <a:rPr lang="en-US" altLang="ko-KR" sz="1200" dirty="0" smtClean="0"/>
              <a:t> + 9*4) == LINUX_ZIMAGE_MAGIC) {</a:t>
            </a:r>
          </a:p>
          <a:p>
            <a:r>
              <a:rPr lang="en-US" altLang="ko-KR" sz="1200" dirty="0" smtClean="0"/>
              <a:t>                </a:t>
            </a:r>
            <a:r>
              <a:rPr lang="en-US" altLang="ko-KR" sz="1200" dirty="0" err="1" smtClean="0"/>
              <a:t>printf</a:t>
            </a:r>
            <a:r>
              <a:rPr lang="en-US" altLang="ko-KR" sz="1200" dirty="0" smtClean="0"/>
              <a:t>("Boot with </a:t>
            </a:r>
            <a:r>
              <a:rPr lang="en-US" altLang="ko-KR" sz="1200" dirty="0" err="1" smtClean="0"/>
              <a:t>zImage</a:t>
            </a:r>
            <a:r>
              <a:rPr lang="en-US" altLang="ko-KR" sz="1200" dirty="0" smtClean="0"/>
              <a:t>\n");</a:t>
            </a:r>
          </a:p>
          <a:p>
            <a:r>
              <a:rPr lang="en-US" altLang="ko-KR" sz="1200" dirty="0" smtClean="0"/>
              <a:t>                </a:t>
            </a:r>
            <a:r>
              <a:rPr lang="en-US" altLang="ko-KR" sz="1200" dirty="0" err="1" smtClean="0"/>
              <a:t>addr</a:t>
            </a:r>
            <a:r>
              <a:rPr lang="en-US" altLang="ko-KR" sz="1200" dirty="0" smtClean="0"/>
              <a:t> = </a:t>
            </a:r>
            <a:r>
              <a:rPr lang="en-US" altLang="ko-KR" sz="1200" dirty="0" err="1" smtClean="0"/>
              <a:t>virt_to_phys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addr</a:t>
            </a:r>
            <a:r>
              <a:rPr lang="en-US" altLang="ko-KR" sz="1200" dirty="0" smtClean="0"/>
              <a:t>);</a:t>
            </a:r>
          </a:p>
          <a:p>
            <a:r>
              <a:rPr lang="en-US" altLang="ko-KR" sz="1200" dirty="0" smtClean="0"/>
              <a:t>                </a:t>
            </a:r>
            <a:r>
              <a:rPr lang="en-US" altLang="ko-KR" sz="1200" dirty="0" err="1" smtClean="0"/>
              <a:t>hdr</a:t>
            </a:r>
            <a:r>
              <a:rPr lang="en-US" altLang="ko-KR" sz="1200" dirty="0" smtClean="0"/>
              <a:t> = (</a:t>
            </a:r>
            <a:r>
              <a:rPr lang="en-US" altLang="ko-KR" sz="1200" dirty="0" err="1" smtClean="0"/>
              <a:t>image_header_t</a:t>
            </a:r>
            <a:r>
              <a:rPr lang="en-US" altLang="ko-KR" sz="1200" dirty="0" smtClean="0"/>
              <a:t> *)</a:t>
            </a:r>
            <a:r>
              <a:rPr lang="en-US" altLang="ko-KR" sz="1200" dirty="0" err="1" smtClean="0"/>
              <a:t>addr</a:t>
            </a:r>
            <a:r>
              <a:rPr lang="en-US" altLang="ko-KR" sz="1200" dirty="0" smtClean="0"/>
              <a:t>;</a:t>
            </a:r>
          </a:p>
          <a:p>
            <a:r>
              <a:rPr lang="en-US" altLang="ko-KR" sz="1200" dirty="0" smtClean="0"/>
              <a:t>                </a:t>
            </a:r>
            <a:r>
              <a:rPr lang="en-US" altLang="ko-KR" sz="1200" dirty="0" err="1" smtClean="0"/>
              <a:t>hdr</a:t>
            </a:r>
            <a:r>
              <a:rPr lang="en-US" altLang="ko-KR" sz="1200" dirty="0" smtClean="0"/>
              <a:t>-&gt;</a:t>
            </a:r>
            <a:r>
              <a:rPr lang="en-US" altLang="ko-KR" sz="1200" dirty="0" err="1" smtClean="0"/>
              <a:t>ih_os</a:t>
            </a:r>
            <a:r>
              <a:rPr lang="en-US" altLang="ko-KR" sz="1200" dirty="0" smtClean="0"/>
              <a:t> = IH_OS_LINUX;</a:t>
            </a:r>
          </a:p>
          <a:p>
            <a:r>
              <a:rPr lang="en-US" altLang="ko-KR" sz="1200" dirty="0" smtClean="0"/>
              <a:t>                </a:t>
            </a:r>
            <a:r>
              <a:rPr lang="en-US" altLang="ko-KR" sz="1200" dirty="0" err="1" smtClean="0"/>
              <a:t>hdr</a:t>
            </a:r>
            <a:r>
              <a:rPr lang="en-US" altLang="ko-KR" sz="1200" dirty="0" smtClean="0"/>
              <a:t>-&gt;</a:t>
            </a:r>
            <a:r>
              <a:rPr lang="en-US" altLang="ko-KR" sz="1200" dirty="0" err="1" smtClean="0"/>
              <a:t>ih_ep</a:t>
            </a:r>
            <a:r>
              <a:rPr lang="en-US" altLang="ko-KR" sz="1200" dirty="0" smtClean="0"/>
              <a:t> = </a:t>
            </a:r>
            <a:r>
              <a:rPr lang="en-US" altLang="ko-KR" sz="1200" dirty="0" err="1" smtClean="0"/>
              <a:t>ntohl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addr</a:t>
            </a:r>
            <a:r>
              <a:rPr lang="en-US" altLang="ko-KR" sz="1200" dirty="0" smtClean="0"/>
              <a:t>);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                </a:t>
            </a:r>
            <a:r>
              <a:rPr lang="en-US" altLang="ko-KR" sz="1200" dirty="0" err="1" smtClean="0"/>
              <a:t>memmove</a:t>
            </a:r>
            <a:r>
              <a:rPr lang="en-US" altLang="ko-KR" sz="1200" dirty="0" smtClean="0"/>
              <a:t> (&amp;</a:t>
            </a:r>
            <a:r>
              <a:rPr lang="en-US" altLang="ko-KR" sz="1200" dirty="0" err="1" smtClean="0"/>
              <a:t>images.legacy_hdr_os_copy</a:t>
            </a:r>
            <a:r>
              <a:rPr lang="en-US" altLang="ko-KR" sz="1200" dirty="0" smtClean="0"/>
              <a:t>, </a:t>
            </a:r>
            <a:r>
              <a:rPr lang="en-US" altLang="ko-KR" sz="1200" dirty="0" err="1" smtClean="0"/>
              <a:t>hdr</a:t>
            </a:r>
            <a:r>
              <a:rPr lang="en-US" altLang="ko-KR" sz="1200" dirty="0" smtClean="0"/>
              <a:t>, </a:t>
            </a:r>
            <a:r>
              <a:rPr lang="en-US" altLang="ko-KR" sz="1200" dirty="0" err="1" smtClean="0"/>
              <a:t>sizeof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image_header_t</a:t>
            </a:r>
            <a:r>
              <a:rPr lang="en-US" altLang="ko-KR" sz="1200" dirty="0" smtClean="0"/>
              <a:t>));</a:t>
            </a:r>
          </a:p>
          <a:p>
            <a:endParaRPr lang="ko-KR" altLang="en-US" sz="1200" dirty="0"/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2987824" y="4725144"/>
            <a:ext cx="79208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망고</a:t>
            </a:r>
            <a:r>
              <a:rPr lang="en-US" altLang="ko-KR" dirty="0" smtClean="0"/>
              <a:t>100 </a:t>
            </a:r>
            <a:r>
              <a:rPr lang="ko-KR" altLang="en-US" dirty="0" smtClean="0"/>
              <a:t>하드웨어 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6" name="그림 5" descr="망고100-Bott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268760"/>
            <a:ext cx="4968552" cy="3384376"/>
          </a:xfrm>
          <a:prstGeom prst="rect">
            <a:avLst/>
          </a:prstGeom>
        </p:spPr>
      </p:pic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475656" y="4797152"/>
          <a:ext cx="621081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/>
                <a:gridCol w="2874784"/>
                <a:gridCol w="480392"/>
                <a:gridCol w="2567608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Micro-SD card Connector</a:t>
                      </a:r>
                      <a:endParaRPr lang="ko-KR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HDMI connector</a:t>
                      </a:r>
                      <a:endParaRPr lang="ko-KR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B2B</a:t>
                      </a:r>
                      <a:r>
                        <a:rPr lang="en-US" altLang="ko-KR" baseline="0" dirty="0" smtClean="0"/>
                        <a:t> Expansion Connector</a:t>
                      </a:r>
                      <a:endParaRPr lang="ko-KR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40Pin ZIF</a:t>
                      </a:r>
                      <a:r>
                        <a:rPr lang="en-US" altLang="ko-KR" baseline="0" dirty="0" smtClean="0"/>
                        <a:t> ATA Connector</a:t>
                      </a:r>
                      <a:endParaRPr lang="ko-KR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943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RTC</a:t>
                      </a:r>
                      <a:r>
                        <a:rPr lang="en-US" altLang="ko-KR" baseline="0" dirty="0" smtClean="0"/>
                        <a:t> Battery</a:t>
                      </a:r>
                      <a:endParaRPr lang="ko-KR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6</a:t>
                      </a:r>
                      <a:endParaRPr lang="ko-KR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20Pin Camera</a:t>
                      </a:r>
                      <a:r>
                        <a:rPr lang="en-US" altLang="ko-KR" baseline="0" dirty="0" smtClean="0"/>
                        <a:t> Expansion Connector</a:t>
                      </a:r>
                      <a:endParaRPr lang="ko-KR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U-boot  $</a:t>
            </a:r>
            <a:r>
              <a:rPr lang="en-US" altLang="ko-KR" dirty="0" err="1" smtClean="0"/>
              <a:t>BOARDNAME.h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 분석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http://www.mangoboard.com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268760"/>
            <a:ext cx="7128792" cy="526297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/*</a:t>
            </a:r>
          </a:p>
          <a:p>
            <a:r>
              <a:rPr lang="en-US" altLang="ko-KR" sz="1400" dirty="0" smtClean="0"/>
              <a:t> * Architecture magic and machine type</a:t>
            </a:r>
          </a:p>
          <a:p>
            <a:r>
              <a:rPr lang="en-US" altLang="ko-KR" sz="1400" dirty="0" smtClean="0"/>
              <a:t> */</a:t>
            </a:r>
          </a:p>
          <a:p>
            <a:r>
              <a:rPr lang="en-US" altLang="ko-KR" sz="1400" dirty="0" smtClean="0"/>
              <a:t>#define MACH_TYPE               1826</a:t>
            </a:r>
            <a:r>
              <a:rPr lang="en-US" altLang="ko-KR" sz="1400" dirty="0" smtClean="0">
                <a:solidFill>
                  <a:srgbClr val="7030A0"/>
                </a:solidFill>
              </a:rPr>
              <a:t>//kernel  machine type</a:t>
            </a:r>
            <a:r>
              <a:rPr lang="ko-KR" altLang="en-US" sz="1400" dirty="0" smtClean="0">
                <a:solidFill>
                  <a:srgbClr val="7030A0"/>
                </a:solidFill>
              </a:rPr>
              <a:t>과 일치해야 함</a:t>
            </a:r>
            <a:endParaRPr lang="en-US" altLang="ko-KR" sz="1400" dirty="0" smtClean="0">
              <a:solidFill>
                <a:srgbClr val="7030A0"/>
              </a:solidFill>
            </a:endParaRPr>
          </a:p>
          <a:p>
            <a:r>
              <a:rPr lang="en-US" altLang="ko-KR" sz="1400" dirty="0" smtClean="0"/>
              <a:t>#define UBOOT_MAGIC             (0x43090000 | MACH_TYPE)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/* Power Management is enabled */</a:t>
            </a:r>
          </a:p>
          <a:p>
            <a:r>
              <a:rPr lang="en-US" altLang="ko-KR" sz="1400" dirty="0" smtClean="0"/>
              <a:t>#define CONFIG_PM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#define CONFIG_DISPLAY_CPUINFO//CPU </a:t>
            </a:r>
            <a:r>
              <a:rPr lang="ko-KR" altLang="en-US" sz="1400" dirty="0" smtClean="0"/>
              <a:t>정보 제공</a:t>
            </a:r>
            <a:endParaRPr lang="en-US" altLang="ko-KR" sz="1400" dirty="0" smtClean="0"/>
          </a:p>
          <a:p>
            <a:r>
              <a:rPr lang="en-US" altLang="ko-KR" sz="1400" dirty="0" smtClean="0"/>
              <a:t>#define CONFIG_DISPLAY_BOARDINFO//</a:t>
            </a:r>
            <a:r>
              <a:rPr lang="ko-KR" altLang="en-US" sz="1400" dirty="0" smtClean="0"/>
              <a:t>보드 정보 제공</a:t>
            </a:r>
            <a:endParaRPr lang="en-US" altLang="ko-KR" sz="1400" dirty="0" smtClean="0"/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#</a:t>
            </a:r>
            <a:r>
              <a:rPr lang="en-US" altLang="ko-KR" sz="1400" dirty="0" err="1" smtClean="0"/>
              <a:t>undef</a:t>
            </a:r>
            <a:r>
              <a:rPr lang="en-US" altLang="ko-KR" sz="1400" dirty="0" smtClean="0"/>
              <a:t> CONFIG_SKIP_RELOCATE_UBOOT</a:t>
            </a:r>
          </a:p>
          <a:p>
            <a:r>
              <a:rPr lang="en-US" altLang="ko-KR" sz="1400" dirty="0" smtClean="0"/>
              <a:t>#</a:t>
            </a:r>
            <a:r>
              <a:rPr lang="en-US" altLang="ko-KR" sz="1400" dirty="0" err="1" smtClean="0"/>
              <a:t>undef</a:t>
            </a:r>
            <a:r>
              <a:rPr lang="en-US" altLang="ko-KR" sz="1400" dirty="0" smtClean="0"/>
              <a:t> CONFIG_USE_NOR_BOOT</a:t>
            </a:r>
          </a:p>
          <a:p>
            <a:endParaRPr lang="en-US" altLang="ko-KR" sz="1400" dirty="0" smtClean="0"/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/*</a:t>
            </a:r>
          </a:p>
          <a:p>
            <a:r>
              <a:rPr lang="en-US" altLang="ko-KR" sz="1400" dirty="0" smtClean="0"/>
              <a:t> * Size of </a:t>
            </a:r>
            <a:r>
              <a:rPr lang="en-US" altLang="ko-KR" sz="1400" dirty="0" err="1" smtClean="0"/>
              <a:t>malloc</a:t>
            </a:r>
            <a:r>
              <a:rPr lang="en-US" altLang="ko-KR" sz="1400" dirty="0" smtClean="0"/>
              <a:t>() pool</a:t>
            </a:r>
          </a:p>
          <a:p>
            <a:r>
              <a:rPr lang="en-US" altLang="ko-KR" sz="1400" dirty="0" smtClean="0"/>
              <a:t> */</a:t>
            </a:r>
          </a:p>
          <a:p>
            <a:r>
              <a:rPr lang="en-US" altLang="ko-KR" sz="1400" dirty="0" smtClean="0"/>
              <a:t>#define CFG_MALLOC_LEN          (CFG_ENV_SIZE + 1024*1024</a:t>
            </a:r>
            <a:r>
              <a:rPr lang="en-US" altLang="ko-KR" sz="1400" dirty="0" smtClean="0">
                <a:solidFill>
                  <a:srgbClr val="7030A0"/>
                </a:solidFill>
              </a:rPr>
              <a:t>)//0x40000+1MB</a:t>
            </a:r>
          </a:p>
          <a:p>
            <a:r>
              <a:rPr lang="en-US" altLang="ko-KR" sz="1400" dirty="0" smtClean="0"/>
              <a:t>#define CFG_GBL_DATA_SIZE       128     /* size in bytes reserved for initial data */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#define CFG_STACK_SIZE          512*1024</a:t>
            </a:r>
            <a:r>
              <a:rPr lang="en-US" altLang="ko-KR" sz="1400" dirty="0" smtClean="0">
                <a:solidFill>
                  <a:srgbClr val="7030A0"/>
                </a:solidFill>
              </a:rPr>
              <a:t>/* STACK Size </a:t>
            </a:r>
            <a:r>
              <a:rPr lang="ko-KR" altLang="en-US" sz="1400" dirty="0" smtClean="0">
                <a:solidFill>
                  <a:srgbClr val="7030A0"/>
                </a:solidFill>
              </a:rPr>
              <a:t>정의 </a:t>
            </a:r>
            <a:r>
              <a:rPr lang="en-US" altLang="ko-KR" sz="1400" dirty="0" smtClean="0">
                <a:solidFill>
                  <a:srgbClr val="7030A0"/>
                </a:solidFill>
              </a:rPr>
              <a:t>*</a:t>
            </a:r>
            <a:r>
              <a:rPr lang="en-US" altLang="ko-KR" sz="1400" dirty="0" smtClean="0"/>
              <a:t>/</a:t>
            </a:r>
          </a:p>
          <a:p>
            <a:endParaRPr lang="en-US" altLang="ko-KR" sz="1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347864" y="2492896"/>
            <a:ext cx="5624360" cy="461665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smdkc100                MACH_SMDKC100           SMDKC100                1826</a:t>
            </a:r>
          </a:p>
          <a:p>
            <a:r>
              <a:rPr lang="en-US" altLang="ko-KR" sz="1200" dirty="0" smtClean="0"/>
              <a:t>(kernel</a:t>
            </a:r>
            <a:r>
              <a:rPr lang="ko-KR" altLang="en-US" sz="1200" dirty="0" smtClean="0"/>
              <a:t>소스</a:t>
            </a:r>
            <a:r>
              <a:rPr lang="en-US" altLang="ko-KR" sz="1200" dirty="0" smtClean="0"/>
              <a:t>)/arch/arm/tools/mach-types</a:t>
            </a:r>
            <a:r>
              <a:rPr lang="ko-KR" altLang="en-US" sz="1200" dirty="0" smtClean="0"/>
              <a:t>에  위치함</a:t>
            </a:r>
            <a:endParaRPr lang="ko-KR" altLang="en-US" sz="1200" dirty="0"/>
          </a:p>
        </p:txBody>
      </p:sp>
      <p:cxnSp>
        <p:nvCxnSpPr>
          <p:cNvPr id="13" name="직선 화살표 연결선 12"/>
          <p:cNvCxnSpPr>
            <a:endCxn id="11" idx="0"/>
          </p:cNvCxnSpPr>
          <p:nvPr/>
        </p:nvCxnSpPr>
        <p:spPr>
          <a:xfrm>
            <a:off x="5580112" y="2132856"/>
            <a:ext cx="5799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U-boot  $</a:t>
            </a:r>
            <a:r>
              <a:rPr lang="en-US" altLang="ko-KR" dirty="0" err="1" smtClean="0"/>
              <a:t>BOARDNAME.h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 분석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http://www.mangoboard.com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268760"/>
            <a:ext cx="7128792" cy="24622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#define CONFIG_DRIVER_SMC911X   1       </a:t>
            </a:r>
            <a:r>
              <a:rPr lang="en-US" altLang="ko-KR" sz="1400" dirty="0" smtClean="0">
                <a:solidFill>
                  <a:srgbClr val="7030A0"/>
                </a:solidFill>
              </a:rPr>
              <a:t>/* we have a SMSC9220 on-board */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#</a:t>
            </a:r>
            <a:r>
              <a:rPr lang="en-US" altLang="ko-KR" sz="1400" dirty="0" err="1" smtClean="0"/>
              <a:t>ifdef</a:t>
            </a:r>
            <a:r>
              <a:rPr lang="en-US" altLang="ko-KR" sz="1400" dirty="0" smtClean="0"/>
              <a:t>  CONFIG_DRIVER_SMC911X</a:t>
            </a:r>
          </a:p>
          <a:p>
            <a:r>
              <a:rPr lang="en-US" altLang="ko-KR" sz="1400" dirty="0" smtClean="0"/>
              <a:t>#define CONFIG_DRIVER_SMC911X_16_BIT</a:t>
            </a:r>
          </a:p>
          <a:p>
            <a:r>
              <a:rPr lang="en-US" altLang="ko-KR" sz="1400" dirty="0" smtClean="0"/>
              <a:t>#</a:t>
            </a:r>
            <a:r>
              <a:rPr lang="en-US" altLang="ko-KR" sz="1400" dirty="0" err="1" smtClean="0"/>
              <a:t>undef</a:t>
            </a:r>
            <a:r>
              <a:rPr lang="en-US" altLang="ko-KR" sz="1400" dirty="0" smtClean="0"/>
              <a:t>  CONFIG_DRIVER_CS8900</a:t>
            </a:r>
          </a:p>
          <a:p>
            <a:r>
              <a:rPr lang="en-US" altLang="ko-KR" sz="1400" dirty="0" smtClean="0"/>
              <a:t>#define CONFIG_DRIVER_SMC911X_BASE      0xA0000300</a:t>
            </a:r>
          </a:p>
          <a:p>
            <a:r>
              <a:rPr lang="en-US" altLang="ko-KR" sz="1400" dirty="0" smtClean="0"/>
              <a:t>#else</a:t>
            </a:r>
          </a:p>
          <a:p>
            <a:r>
              <a:rPr lang="en-US" altLang="ko-KR" sz="1400" dirty="0" smtClean="0"/>
              <a:t>#define CONFIG_DRIVER_CS8900    1       /* we have a CS8900 on-board */</a:t>
            </a:r>
          </a:p>
          <a:p>
            <a:r>
              <a:rPr lang="en-US" altLang="ko-KR" sz="1400" dirty="0" smtClean="0"/>
              <a:t>#define CS8900_BASE             0x18800300</a:t>
            </a:r>
          </a:p>
          <a:p>
            <a:r>
              <a:rPr lang="en-US" altLang="ko-KR" sz="1400" dirty="0" smtClean="0"/>
              <a:t>#define CS8900_BUS16            1       /* the Linux driver does accesses as shorts */</a:t>
            </a:r>
          </a:p>
          <a:p>
            <a:r>
              <a:rPr lang="en-US" altLang="ko-KR" sz="1400" dirty="0" smtClean="0"/>
              <a:t>#</a:t>
            </a:r>
            <a:r>
              <a:rPr lang="en-US" altLang="ko-KR" sz="1400" dirty="0" err="1" smtClean="0"/>
              <a:t>endif</a:t>
            </a:r>
            <a:endParaRPr lang="en-US" altLang="ko-KR" sz="1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21088"/>
            <a:ext cx="4343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157192"/>
            <a:ext cx="50292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759109" y="4077072"/>
            <a:ext cx="44762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err="1" smtClean="0">
                <a:solidFill>
                  <a:srgbClr val="7030A0"/>
                </a:solidFill>
              </a:rPr>
              <a:t>이더넷이</a:t>
            </a:r>
            <a:r>
              <a:rPr lang="ko-KR" altLang="en-US" sz="1600" dirty="0" smtClean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CS Bank4</a:t>
            </a:r>
            <a:r>
              <a:rPr lang="ko-KR" altLang="en-US" sz="1600" dirty="0" smtClean="0">
                <a:solidFill>
                  <a:srgbClr val="7030A0"/>
                </a:solidFill>
              </a:rPr>
              <a:t>에 연결되어 있으므로 </a:t>
            </a:r>
            <a:endParaRPr lang="en-US" altLang="ko-KR" sz="1600" dirty="0" smtClean="0">
              <a:solidFill>
                <a:srgbClr val="7030A0"/>
              </a:solidFill>
            </a:endParaRPr>
          </a:p>
          <a:p>
            <a:r>
              <a:rPr lang="en-US" altLang="ko-KR" sz="1600" dirty="0" smtClean="0">
                <a:solidFill>
                  <a:srgbClr val="7030A0"/>
                </a:solidFill>
              </a:rPr>
              <a:t>0xA0000000 Address</a:t>
            </a:r>
            <a:r>
              <a:rPr lang="ko-KR" altLang="en-US" sz="1600" dirty="0" smtClean="0">
                <a:solidFill>
                  <a:srgbClr val="7030A0"/>
                </a:solidFill>
              </a:rPr>
              <a:t> 값을 가진다</a:t>
            </a:r>
            <a:r>
              <a:rPr lang="en-US" altLang="ko-KR" sz="1600" dirty="0" smtClean="0">
                <a:solidFill>
                  <a:srgbClr val="7030A0"/>
                </a:solidFill>
              </a:rPr>
              <a:t>. [7:0]bit</a:t>
            </a:r>
            <a:r>
              <a:rPr lang="ko-KR" altLang="en-US" sz="1600" dirty="0" smtClean="0">
                <a:solidFill>
                  <a:srgbClr val="7030A0"/>
                </a:solidFill>
              </a:rPr>
              <a:t>값은</a:t>
            </a:r>
            <a:endParaRPr lang="en-US" altLang="ko-KR" sz="1600" dirty="0" smtClean="0">
              <a:solidFill>
                <a:srgbClr val="7030A0"/>
              </a:solidFill>
            </a:endParaRPr>
          </a:p>
          <a:p>
            <a:r>
              <a:rPr lang="en-US" altLang="ko-KR" sz="1600" dirty="0" smtClean="0">
                <a:solidFill>
                  <a:srgbClr val="7030A0"/>
                </a:solidFill>
              </a:rPr>
              <a:t>0</a:t>
            </a:r>
            <a:r>
              <a:rPr lang="ko-KR" altLang="en-US" sz="1600" dirty="0" smtClean="0">
                <a:solidFill>
                  <a:srgbClr val="7030A0"/>
                </a:solidFill>
              </a:rPr>
              <a:t>값을 가져야 한다</a:t>
            </a:r>
            <a:r>
              <a:rPr lang="en-US" altLang="ko-KR" sz="1600" dirty="0" smtClean="0">
                <a:solidFill>
                  <a:srgbClr val="7030A0"/>
                </a:solidFill>
              </a:rPr>
              <a:t>.  </a:t>
            </a:r>
            <a:endParaRPr lang="ko-KR" altLang="en-US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U-boot  $</a:t>
            </a:r>
            <a:r>
              <a:rPr lang="en-US" altLang="ko-KR" dirty="0" err="1" smtClean="0"/>
              <a:t>BOARDNAME.h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 분석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http://www.mangoboard.com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772816"/>
            <a:ext cx="6840760" cy="375487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#define CONFIG_SERIAL2          1       </a:t>
            </a:r>
            <a:r>
              <a:rPr lang="en-US" altLang="ko-KR" sz="1400" dirty="0" smtClean="0">
                <a:solidFill>
                  <a:srgbClr val="7030A0"/>
                </a:solidFill>
              </a:rPr>
              <a:t>/*mango100 </a:t>
            </a:r>
            <a:r>
              <a:rPr lang="en-US" altLang="ko-KR" sz="1400" dirty="0" err="1" smtClean="0">
                <a:solidFill>
                  <a:srgbClr val="7030A0"/>
                </a:solidFill>
              </a:rPr>
              <a:t>uart</a:t>
            </a:r>
            <a:r>
              <a:rPr lang="en-US" altLang="ko-KR" sz="1400" dirty="0" smtClean="0">
                <a:solidFill>
                  <a:srgbClr val="7030A0"/>
                </a:solidFill>
              </a:rPr>
              <a:t> 1</a:t>
            </a:r>
            <a:r>
              <a:rPr lang="ko-KR" altLang="en-US" sz="1400" dirty="0" smtClean="0">
                <a:solidFill>
                  <a:srgbClr val="7030A0"/>
                </a:solidFill>
              </a:rPr>
              <a:t>번이 </a:t>
            </a:r>
            <a:r>
              <a:rPr lang="en-US" altLang="ko-KR" sz="1400" dirty="0" smtClean="0">
                <a:solidFill>
                  <a:srgbClr val="7030A0"/>
                </a:solidFill>
              </a:rPr>
              <a:t>DEBUG Port </a:t>
            </a:r>
            <a:r>
              <a:rPr lang="ko-KR" altLang="en-US" sz="1400" dirty="0" smtClean="0">
                <a:solidFill>
                  <a:srgbClr val="7030A0"/>
                </a:solidFill>
              </a:rPr>
              <a:t>임*</a:t>
            </a:r>
            <a:r>
              <a:rPr lang="en-US" altLang="ko-KR" sz="1400" dirty="0" smtClean="0">
                <a:solidFill>
                  <a:srgbClr val="7030A0"/>
                </a:solidFill>
              </a:rPr>
              <a:t>/</a:t>
            </a:r>
          </a:p>
          <a:p>
            <a:r>
              <a:rPr lang="en-US" altLang="ko-KR" sz="1400" dirty="0" smtClean="0"/>
              <a:t>#define CONFIG_USB_OHCI</a:t>
            </a:r>
          </a:p>
          <a:p>
            <a:r>
              <a:rPr lang="en-US" altLang="ko-KR" sz="1400" dirty="0" smtClean="0"/>
              <a:t>#</a:t>
            </a:r>
            <a:r>
              <a:rPr lang="en-US" altLang="ko-KR" sz="1400" dirty="0" err="1" smtClean="0"/>
              <a:t>undef</a:t>
            </a:r>
            <a:r>
              <a:rPr lang="en-US" altLang="ko-KR" sz="1400" dirty="0" smtClean="0"/>
              <a:t> CONFIG_USB_STORAGE</a:t>
            </a:r>
          </a:p>
          <a:p>
            <a:r>
              <a:rPr lang="en-US" altLang="ko-KR" sz="1400" dirty="0" smtClean="0"/>
              <a:t>#define CONFIG_S3C_USBD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//#define USBD_DOWN_ADDR                0xc0000000</a:t>
            </a:r>
          </a:p>
          <a:p>
            <a:r>
              <a:rPr lang="en-US" altLang="ko-KR" sz="1400" dirty="0" smtClean="0"/>
              <a:t>#define USBD_DOWN_ADDR          0x20008000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/************************************************************</a:t>
            </a:r>
          </a:p>
          <a:p>
            <a:r>
              <a:rPr lang="en-US" altLang="ko-KR" sz="1400" dirty="0" smtClean="0"/>
              <a:t> * RTC</a:t>
            </a:r>
          </a:p>
          <a:p>
            <a:r>
              <a:rPr lang="en-US" altLang="ko-KR" sz="1400" dirty="0" smtClean="0"/>
              <a:t> ************************************************************/</a:t>
            </a:r>
          </a:p>
          <a:p>
            <a:r>
              <a:rPr lang="en-US" altLang="ko-KR" sz="1400" dirty="0" smtClean="0"/>
              <a:t>/* allow to overwrite serial and </a:t>
            </a:r>
            <a:r>
              <a:rPr lang="en-US" altLang="ko-KR" sz="1400" dirty="0" err="1" smtClean="0"/>
              <a:t>ethaddr</a:t>
            </a:r>
            <a:r>
              <a:rPr lang="en-US" altLang="ko-KR" sz="1400" dirty="0" smtClean="0"/>
              <a:t> */</a:t>
            </a:r>
          </a:p>
          <a:p>
            <a:r>
              <a:rPr lang="en-US" altLang="ko-KR" sz="1400" dirty="0" smtClean="0"/>
              <a:t>#define CONFIG_ENV_OVERWRITE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#define CONFIG_BAUDRATE         115200 //</a:t>
            </a:r>
            <a:r>
              <a:rPr lang="en-US" altLang="ko-KR" sz="1400" dirty="0" err="1" smtClean="0"/>
              <a:t>Baurate</a:t>
            </a:r>
            <a:r>
              <a:rPr lang="en-US" altLang="ko-KR" sz="1400" dirty="0" smtClean="0"/>
              <a:t> 115200 </a:t>
            </a:r>
            <a:r>
              <a:rPr lang="ko-KR" altLang="en-US" sz="1400" dirty="0" smtClean="0"/>
              <a:t>설정</a:t>
            </a:r>
            <a:endParaRPr lang="en-US" altLang="ko-KR" sz="1400" dirty="0" smtClean="0"/>
          </a:p>
          <a:p>
            <a:endParaRPr lang="en-US" altLang="ko-KR" sz="1400" dirty="0" smtClean="0">
              <a:solidFill>
                <a:srgbClr val="7030A0"/>
              </a:solidFill>
            </a:endParaRPr>
          </a:p>
          <a:p>
            <a:endParaRPr lang="en-US" altLang="ko-KR" sz="1400" dirty="0" smtClean="0"/>
          </a:p>
        </p:txBody>
      </p:sp>
      <p:sp>
        <p:nvSpPr>
          <p:cNvPr id="8" name="오른쪽 중괄호 7"/>
          <p:cNvSpPr/>
          <p:nvPr/>
        </p:nvSpPr>
        <p:spPr>
          <a:xfrm>
            <a:off x="4860032" y="2132856"/>
            <a:ext cx="360040" cy="1152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292080" y="2555612"/>
            <a:ext cx="3752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Usb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otg</a:t>
            </a:r>
            <a:r>
              <a:rPr lang="en-US" altLang="ko-KR" dirty="0" smtClean="0"/>
              <a:t> </a:t>
            </a:r>
            <a:r>
              <a:rPr lang="ko-KR" altLang="en-US" dirty="0" smtClean="0"/>
              <a:t>활성화하여 </a:t>
            </a:r>
            <a:r>
              <a:rPr lang="en-US" altLang="ko-KR" dirty="0" err="1" smtClean="0"/>
              <a:t>usb</a:t>
            </a:r>
            <a:r>
              <a:rPr lang="en-US" altLang="ko-KR" dirty="0" smtClean="0"/>
              <a:t> download </a:t>
            </a:r>
            <a:r>
              <a:rPr lang="ko-KR" altLang="en-US" dirty="0" smtClean="0"/>
              <a:t>지원</a:t>
            </a:r>
            <a:endParaRPr lang="ko-KR" altLang="en-US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U-boot  $</a:t>
            </a:r>
            <a:r>
              <a:rPr lang="en-US" altLang="ko-KR" dirty="0" err="1" smtClean="0"/>
              <a:t>BOARDNAME.h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 분석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http://www.mangoboard.com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340768"/>
            <a:ext cx="8542916" cy="32316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endParaRPr lang="en-US" altLang="ko-KR" sz="1200" dirty="0" smtClean="0">
              <a:solidFill>
                <a:srgbClr val="7030A0"/>
              </a:solidFill>
            </a:endParaRPr>
          </a:p>
          <a:p>
            <a:r>
              <a:rPr lang="en-US" altLang="ko-KR" sz="1200" dirty="0" smtClean="0"/>
              <a:t>#define CONFIG_BOOTDELAY        3</a:t>
            </a:r>
            <a:r>
              <a:rPr lang="en-US" altLang="ko-KR" sz="1200" dirty="0" smtClean="0">
                <a:solidFill>
                  <a:srgbClr val="7030A0"/>
                </a:solidFill>
              </a:rPr>
              <a:t>/*u-boot</a:t>
            </a:r>
            <a:r>
              <a:rPr lang="ko-KR" altLang="en-US" sz="1200" dirty="0" smtClean="0">
                <a:solidFill>
                  <a:srgbClr val="7030A0"/>
                </a:solidFill>
              </a:rPr>
              <a:t>가 실행  후 커널  이미지를  </a:t>
            </a:r>
            <a:r>
              <a:rPr lang="en-US" altLang="ko-KR" sz="1200" dirty="0" smtClean="0">
                <a:solidFill>
                  <a:srgbClr val="7030A0"/>
                </a:solidFill>
              </a:rPr>
              <a:t> load</a:t>
            </a:r>
            <a:r>
              <a:rPr lang="ko-KR" altLang="en-US" sz="1200" dirty="0" smtClean="0">
                <a:solidFill>
                  <a:srgbClr val="7030A0"/>
                </a:solidFill>
              </a:rPr>
              <a:t>하기 전에  </a:t>
            </a:r>
            <a:r>
              <a:rPr lang="en-US" altLang="ko-KR" sz="1200" dirty="0" smtClean="0">
                <a:solidFill>
                  <a:srgbClr val="7030A0"/>
                </a:solidFill>
              </a:rPr>
              <a:t>3</a:t>
            </a:r>
            <a:r>
              <a:rPr lang="ko-KR" altLang="en-US" sz="1200" dirty="0" smtClean="0">
                <a:solidFill>
                  <a:srgbClr val="7030A0"/>
                </a:solidFill>
              </a:rPr>
              <a:t>초 기다린다</a:t>
            </a:r>
            <a:r>
              <a:rPr lang="en-US" altLang="ko-KR" sz="1200" dirty="0" smtClean="0">
                <a:solidFill>
                  <a:srgbClr val="7030A0"/>
                </a:solidFill>
              </a:rPr>
              <a:t>.*/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// MMC2 boot</a:t>
            </a:r>
          </a:p>
          <a:p>
            <a:r>
              <a:rPr lang="en-US" altLang="ko-KR" sz="1200" dirty="0" smtClean="0"/>
              <a:t>#define CONFIG_BOOTARGS     "root=/dev/mmcblk0p3 </a:t>
            </a:r>
            <a:r>
              <a:rPr lang="en-US" altLang="ko-KR" sz="1200" dirty="0" err="1" smtClean="0"/>
              <a:t>rw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rootfstype</a:t>
            </a:r>
            <a:r>
              <a:rPr lang="en-US" altLang="ko-KR" sz="1200" dirty="0" smtClean="0"/>
              <a:t>=ext3 console=ttySAC1,115200 </a:t>
            </a:r>
            <a:r>
              <a:rPr lang="en-US" altLang="ko-KR" sz="1200" dirty="0" err="1" smtClean="0"/>
              <a:t>rootdelay</a:t>
            </a:r>
            <a:r>
              <a:rPr lang="en-US" altLang="ko-KR" sz="1200" dirty="0" smtClean="0"/>
              <a:t>=1"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// gnome boot</a:t>
            </a:r>
          </a:p>
          <a:p>
            <a:r>
              <a:rPr lang="en-US" altLang="ko-KR" sz="1200" dirty="0" smtClean="0"/>
              <a:t>//#define CONFIG_BOOTARGS     "ubi.mtd=2 root=ubi0:rootfs </a:t>
            </a:r>
            <a:r>
              <a:rPr lang="en-US" altLang="ko-KR" sz="1200" dirty="0" err="1" smtClean="0"/>
              <a:t>rootfstype</a:t>
            </a:r>
            <a:r>
              <a:rPr lang="en-US" altLang="ko-KR" sz="1200" dirty="0" smtClean="0"/>
              <a:t>=</a:t>
            </a:r>
            <a:r>
              <a:rPr lang="en-US" altLang="ko-KR" sz="1200" dirty="0" err="1" smtClean="0"/>
              <a:t>ubifs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rw</a:t>
            </a:r>
            <a:r>
              <a:rPr lang="en-US" altLang="ko-KR" sz="1200" dirty="0" smtClean="0"/>
              <a:t> console=ttySAC1,115200"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// android boot</a:t>
            </a:r>
          </a:p>
          <a:p>
            <a:r>
              <a:rPr lang="en-US" altLang="ko-KR" sz="1200" dirty="0" smtClean="0"/>
              <a:t>//#define CONFIG_BOOTARGS     "ubi.mtd=2 root=ubi0:rootfs </a:t>
            </a:r>
            <a:r>
              <a:rPr lang="en-US" altLang="ko-KR" sz="1200" dirty="0" err="1" smtClean="0"/>
              <a:t>rootfstype</a:t>
            </a:r>
            <a:r>
              <a:rPr lang="en-US" altLang="ko-KR" sz="1200" dirty="0" smtClean="0"/>
              <a:t>=</a:t>
            </a:r>
            <a:r>
              <a:rPr lang="en-US" altLang="ko-KR" sz="1200" dirty="0" err="1" smtClean="0"/>
              <a:t>ubifs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rw</a:t>
            </a:r>
            <a:r>
              <a:rPr lang="en-US" altLang="ko-KR" sz="1200" dirty="0" smtClean="0"/>
              <a:t> init=/init  console=ttySAC1,115200"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#define CONFIG_ETHADDR          00:40:5c:26:0a:5b</a:t>
            </a:r>
          </a:p>
          <a:p>
            <a:r>
              <a:rPr lang="en-US" altLang="ko-KR" sz="1200" dirty="0" smtClean="0"/>
              <a:t>#define CONFIG_NETMASK          255.255.255.0</a:t>
            </a:r>
          </a:p>
          <a:p>
            <a:r>
              <a:rPr lang="en-US" altLang="ko-KR" sz="1200" dirty="0" smtClean="0"/>
              <a:t>#define CONFIG_IPADDR           192.168.1.121  </a:t>
            </a:r>
            <a:r>
              <a:rPr lang="en-US" altLang="ko-KR" sz="1200" dirty="0" smtClean="0">
                <a:solidFill>
                  <a:srgbClr val="7030A0"/>
                </a:solidFill>
              </a:rPr>
              <a:t>/* mango board IP </a:t>
            </a:r>
            <a:r>
              <a:rPr lang="ko-KR" altLang="en-US" sz="1200" dirty="0" smtClean="0">
                <a:solidFill>
                  <a:srgbClr val="7030A0"/>
                </a:solidFill>
              </a:rPr>
              <a:t>주소*</a:t>
            </a:r>
            <a:r>
              <a:rPr lang="en-US" altLang="ko-KR" sz="1200" dirty="0" smtClean="0">
                <a:solidFill>
                  <a:srgbClr val="7030A0"/>
                </a:solidFill>
              </a:rPr>
              <a:t>/</a:t>
            </a:r>
          </a:p>
          <a:p>
            <a:r>
              <a:rPr lang="en-US" altLang="ko-KR" sz="1200" dirty="0" smtClean="0"/>
              <a:t>#define CONFIG_SERVERIP         192.168.1.2 </a:t>
            </a:r>
            <a:r>
              <a:rPr lang="en-US" altLang="ko-KR" sz="1200" dirty="0" smtClean="0">
                <a:solidFill>
                  <a:srgbClr val="7030A0"/>
                </a:solidFill>
              </a:rPr>
              <a:t>/* Host PC IP </a:t>
            </a:r>
            <a:r>
              <a:rPr lang="ko-KR" altLang="en-US" sz="1200" dirty="0" smtClean="0">
                <a:solidFill>
                  <a:srgbClr val="7030A0"/>
                </a:solidFill>
              </a:rPr>
              <a:t>주소*</a:t>
            </a:r>
            <a:r>
              <a:rPr lang="en-US" altLang="ko-KR" sz="1200" dirty="0" smtClean="0">
                <a:solidFill>
                  <a:srgbClr val="7030A0"/>
                </a:solidFill>
              </a:rPr>
              <a:t>/</a:t>
            </a:r>
          </a:p>
          <a:p>
            <a:r>
              <a:rPr lang="en-US" altLang="ko-KR" sz="1200" dirty="0" smtClean="0"/>
              <a:t>#define CONFIG_GATEWAYIP        192.168.1.1 </a:t>
            </a:r>
            <a:r>
              <a:rPr lang="en-US" altLang="ko-KR" sz="1200" dirty="0" smtClean="0">
                <a:solidFill>
                  <a:srgbClr val="7030A0"/>
                </a:solidFill>
              </a:rPr>
              <a:t>/*Gateway IP </a:t>
            </a:r>
            <a:r>
              <a:rPr lang="ko-KR" altLang="en-US" sz="1200" dirty="0" smtClean="0">
                <a:solidFill>
                  <a:srgbClr val="7030A0"/>
                </a:solidFill>
              </a:rPr>
              <a:t>주소*</a:t>
            </a:r>
            <a:r>
              <a:rPr lang="en-US" altLang="ko-KR" sz="1200" dirty="0" smtClean="0">
                <a:solidFill>
                  <a:srgbClr val="7030A0"/>
                </a:solidFill>
              </a:rPr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51312" y="5042118"/>
            <a:ext cx="6192688" cy="1815882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/>
              <a:t>Bootargs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에서 </a:t>
            </a:r>
            <a:endParaRPr lang="en-US" altLang="ko-KR" sz="1400" dirty="0" smtClean="0"/>
          </a:p>
          <a:p>
            <a:r>
              <a:rPr lang="en-US" altLang="ko-KR" sz="1400" dirty="0" smtClean="0"/>
              <a:t>Root : </a:t>
            </a:r>
            <a:r>
              <a:rPr lang="ko-KR" altLang="en-US" sz="1400" dirty="0" smtClean="0"/>
              <a:t>디바이스 이름</a:t>
            </a:r>
            <a:endParaRPr lang="en-US" altLang="ko-KR" sz="1400" dirty="0" smtClean="0"/>
          </a:p>
          <a:p>
            <a:r>
              <a:rPr lang="en-US" altLang="ko-KR" sz="1400" dirty="0" err="1" smtClean="0"/>
              <a:t>rootfstype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사용할 </a:t>
            </a:r>
            <a:r>
              <a:rPr lang="en-US" altLang="ko-KR" sz="1400" dirty="0" smtClean="0"/>
              <a:t>root </a:t>
            </a:r>
            <a:r>
              <a:rPr lang="en-US" altLang="ko-KR" sz="1400" dirty="0" err="1" smtClean="0"/>
              <a:t>filesystem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타입</a:t>
            </a:r>
            <a:r>
              <a:rPr lang="en-US" altLang="ko-KR" sz="1400" dirty="0" smtClean="0"/>
              <a:t>(ubifs,yaffs2,jffs2,ext3,</a:t>
            </a:r>
            <a:r>
              <a:rPr lang="ko-KR" altLang="en-US" sz="1400" dirty="0" smtClean="0"/>
              <a:t>등</a:t>
            </a:r>
            <a:r>
              <a:rPr lang="en-US" altLang="ko-KR" sz="1400" dirty="0" smtClean="0"/>
              <a:t>)</a:t>
            </a:r>
          </a:p>
          <a:p>
            <a:r>
              <a:rPr lang="en-US" altLang="ko-KR" sz="1400" dirty="0" err="1" smtClean="0"/>
              <a:t>Rw</a:t>
            </a:r>
            <a:r>
              <a:rPr lang="en-US" altLang="ko-KR" sz="1400" dirty="0" smtClean="0"/>
              <a:t> :Read , Write </a:t>
            </a:r>
            <a:r>
              <a:rPr lang="ko-KR" altLang="en-US" sz="1400" dirty="0" smtClean="0"/>
              <a:t>가능 하도록</a:t>
            </a:r>
            <a:endParaRPr lang="en-US" altLang="ko-KR" sz="1400" dirty="0" smtClean="0"/>
          </a:p>
          <a:p>
            <a:r>
              <a:rPr lang="en-US" altLang="ko-KR" sz="1400" dirty="0" smtClean="0"/>
              <a:t>Console: </a:t>
            </a:r>
            <a:r>
              <a:rPr lang="en-US" altLang="ko-KR" sz="1400" dirty="0" err="1" smtClean="0"/>
              <a:t>uart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설정</a:t>
            </a:r>
            <a:endParaRPr lang="en-US" altLang="ko-KR" sz="1400" dirty="0" smtClean="0"/>
          </a:p>
          <a:p>
            <a:r>
              <a:rPr lang="en-US" altLang="ko-KR" sz="1400" dirty="0" smtClean="0"/>
              <a:t>Init: </a:t>
            </a:r>
            <a:r>
              <a:rPr lang="ko-KR" altLang="en-US" sz="1400" dirty="0" err="1" smtClean="0"/>
              <a:t>커널에서</a:t>
            </a:r>
            <a:r>
              <a:rPr lang="ko-KR" altLang="en-US" sz="1400" dirty="0" smtClean="0"/>
              <a:t> 처음 실행하는 </a:t>
            </a:r>
            <a:r>
              <a:rPr lang="en-US" altLang="ko-KR" sz="1400" dirty="0" smtClean="0"/>
              <a:t>process</a:t>
            </a:r>
            <a:r>
              <a:rPr lang="ko-KR" altLang="en-US" sz="1400" dirty="0" smtClean="0"/>
              <a:t> </a:t>
            </a:r>
            <a:endParaRPr lang="en-US" altLang="ko-KR" sz="1400" dirty="0" smtClean="0"/>
          </a:p>
          <a:p>
            <a:r>
              <a:rPr lang="en-US" altLang="ko-KR" sz="1400" dirty="0" smtClean="0"/>
              <a:t>Ubi.mtd:  MTD Partition Block Number</a:t>
            </a:r>
          </a:p>
          <a:p>
            <a:endParaRPr lang="ko-KR" altLang="en-US" sz="1400" dirty="0"/>
          </a:p>
        </p:txBody>
      </p:sp>
      <p:sp>
        <p:nvSpPr>
          <p:cNvPr id="10" name="직사각형 9"/>
          <p:cNvSpPr/>
          <p:nvPr/>
        </p:nvSpPr>
        <p:spPr>
          <a:xfrm>
            <a:off x="251520" y="1988840"/>
            <a:ext cx="8496944" cy="194421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/>
          <p:cNvCxnSpPr>
            <a:endCxn id="7" idx="0"/>
          </p:cNvCxnSpPr>
          <p:nvPr/>
        </p:nvCxnSpPr>
        <p:spPr>
          <a:xfrm rot="16200000" flipH="1">
            <a:off x="5475377" y="4469839"/>
            <a:ext cx="1109062" cy="35496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U-boot  $</a:t>
            </a:r>
            <a:r>
              <a:rPr lang="en-US" altLang="ko-KR" sz="3600" dirty="0" err="1" smtClean="0"/>
              <a:t>BOARDNAME.h</a:t>
            </a:r>
            <a:r>
              <a:rPr lang="en-US" altLang="ko-KR" sz="3600" dirty="0" smtClean="0"/>
              <a:t> </a:t>
            </a:r>
            <a:r>
              <a:rPr lang="ko-KR" altLang="en-US" sz="3600" dirty="0" smtClean="0"/>
              <a:t>파일 분석</a:t>
            </a:r>
            <a:endParaRPr lang="ko-KR" altLang="en-US" sz="3600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http://www.mangoboard.com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340768"/>
            <a:ext cx="7112845" cy="533992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solidFill>
                  <a:srgbClr val="7030A0"/>
                </a:solidFill>
              </a:rPr>
              <a:t>#define CFG_LONGHELP                            /* </a:t>
            </a:r>
            <a:r>
              <a:rPr lang="en-US" altLang="ko-KR" sz="1100" dirty="0" err="1" smtClean="0">
                <a:solidFill>
                  <a:srgbClr val="7030A0"/>
                </a:solidFill>
              </a:rPr>
              <a:t>undef</a:t>
            </a:r>
            <a:r>
              <a:rPr lang="en-US" altLang="ko-KR" sz="1100" dirty="0" smtClean="0">
                <a:solidFill>
                  <a:srgbClr val="7030A0"/>
                </a:solidFill>
              </a:rPr>
              <a:t> to save memory         */</a:t>
            </a:r>
          </a:p>
          <a:p>
            <a:r>
              <a:rPr lang="en-US" altLang="ko-KR" sz="1100" dirty="0" smtClean="0">
                <a:solidFill>
                  <a:srgbClr val="7030A0"/>
                </a:solidFill>
              </a:rPr>
              <a:t>#define CFG_PROMPT              "MANGO100 # "   /* Monitor Command Prompt       */</a:t>
            </a:r>
          </a:p>
          <a:p>
            <a:r>
              <a:rPr lang="en-US" altLang="ko-KR" sz="1100" dirty="0" smtClean="0">
                <a:solidFill>
                  <a:srgbClr val="7030A0"/>
                </a:solidFill>
              </a:rPr>
              <a:t>#define CFG_CBSIZE              256             /* Console I/O Buffer Size      */</a:t>
            </a:r>
          </a:p>
          <a:p>
            <a:r>
              <a:rPr lang="en-US" altLang="ko-KR" sz="1100" dirty="0" smtClean="0">
                <a:solidFill>
                  <a:srgbClr val="7030A0"/>
                </a:solidFill>
              </a:rPr>
              <a:t>#define CFG_PBSIZE              384             /* Print Buffer Size */</a:t>
            </a:r>
          </a:p>
          <a:p>
            <a:r>
              <a:rPr lang="en-US" altLang="ko-KR" sz="1100" dirty="0" smtClean="0">
                <a:solidFill>
                  <a:srgbClr val="7030A0"/>
                </a:solidFill>
              </a:rPr>
              <a:t>#define CFG_MAXARGS             16              /* max number of command </a:t>
            </a:r>
            <a:r>
              <a:rPr lang="en-US" altLang="ko-KR" sz="1100" dirty="0" err="1" smtClean="0">
                <a:solidFill>
                  <a:srgbClr val="7030A0"/>
                </a:solidFill>
              </a:rPr>
              <a:t>args</a:t>
            </a:r>
            <a:r>
              <a:rPr lang="en-US" altLang="ko-KR" sz="1100" dirty="0" smtClean="0">
                <a:solidFill>
                  <a:srgbClr val="7030A0"/>
                </a:solidFill>
              </a:rPr>
              <a:t>   */</a:t>
            </a:r>
          </a:p>
          <a:p>
            <a:r>
              <a:rPr lang="en-US" altLang="ko-KR" sz="1100" dirty="0" smtClean="0">
                <a:solidFill>
                  <a:srgbClr val="7030A0"/>
                </a:solidFill>
              </a:rPr>
              <a:t>#define CFG_BARGSIZE            CFG_CBSIZE      /* Boot Argument Buffer Size    */</a:t>
            </a:r>
          </a:p>
          <a:p>
            <a:endParaRPr lang="en-US" altLang="ko-KR" sz="1100" dirty="0" smtClean="0">
              <a:solidFill>
                <a:srgbClr val="7030A0"/>
              </a:solidFill>
            </a:endParaRPr>
          </a:p>
          <a:p>
            <a:r>
              <a:rPr lang="en-US" altLang="ko-KR" sz="1100" dirty="0" smtClean="0">
                <a:solidFill>
                  <a:srgbClr val="7030A0"/>
                </a:solidFill>
              </a:rPr>
              <a:t>#define CFG_MEMTEST_START       MEMORY_BASE_ADDRESS     /* </a:t>
            </a:r>
            <a:r>
              <a:rPr lang="en-US" altLang="ko-KR" sz="1100" dirty="0" err="1" smtClean="0">
                <a:solidFill>
                  <a:srgbClr val="7030A0"/>
                </a:solidFill>
              </a:rPr>
              <a:t>memtest</a:t>
            </a:r>
            <a:r>
              <a:rPr lang="en-US" altLang="ko-KR" sz="1100" dirty="0" smtClean="0">
                <a:solidFill>
                  <a:srgbClr val="7030A0"/>
                </a:solidFill>
              </a:rPr>
              <a:t> works on     */</a:t>
            </a:r>
          </a:p>
          <a:p>
            <a:r>
              <a:rPr lang="en-US" altLang="ko-KR" sz="1100" dirty="0" smtClean="0">
                <a:solidFill>
                  <a:srgbClr val="7030A0"/>
                </a:solidFill>
              </a:rPr>
              <a:t>#define CFG_MEMTEST_END         MEMORY_BASE_ADDRESS + 0xfe00000         /* 256MB in DRAM       */</a:t>
            </a:r>
          </a:p>
          <a:p>
            <a:endParaRPr lang="en-US" altLang="ko-KR" sz="1100" dirty="0" smtClean="0">
              <a:solidFill>
                <a:srgbClr val="7030A0"/>
              </a:solidFill>
            </a:endParaRPr>
          </a:p>
          <a:p>
            <a:r>
              <a:rPr lang="en-US" altLang="ko-KR" sz="1100" dirty="0" smtClean="0">
                <a:solidFill>
                  <a:srgbClr val="7030A0"/>
                </a:solidFill>
              </a:rPr>
              <a:t>#</a:t>
            </a:r>
            <a:r>
              <a:rPr lang="en-US" altLang="ko-KR" sz="1100" dirty="0" err="1" smtClean="0">
                <a:solidFill>
                  <a:srgbClr val="7030A0"/>
                </a:solidFill>
              </a:rPr>
              <a:t>undef</a:t>
            </a:r>
            <a:r>
              <a:rPr lang="en-US" altLang="ko-KR" sz="1100" dirty="0" smtClean="0">
                <a:solidFill>
                  <a:srgbClr val="7030A0"/>
                </a:solidFill>
              </a:rPr>
              <a:t> CFG_CLKS_IN_HZ           /* everything, </a:t>
            </a:r>
            <a:r>
              <a:rPr lang="en-US" altLang="ko-KR" sz="1100" dirty="0" err="1" smtClean="0">
                <a:solidFill>
                  <a:srgbClr val="7030A0"/>
                </a:solidFill>
              </a:rPr>
              <a:t>incl</a:t>
            </a:r>
            <a:r>
              <a:rPr lang="en-US" altLang="ko-KR" sz="1100" dirty="0" smtClean="0">
                <a:solidFill>
                  <a:srgbClr val="7030A0"/>
                </a:solidFill>
              </a:rPr>
              <a:t> board info, in Hz */</a:t>
            </a:r>
          </a:p>
          <a:p>
            <a:endParaRPr lang="en-US" altLang="ko-KR" sz="1100" dirty="0" smtClean="0">
              <a:solidFill>
                <a:srgbClr val="7030A0"/>
              </a:solidFill>
            </a:endParaRPr>
          </a:p>
          <a:p>
            <a:r>
              <a:rPr lang="en-US" altLang="ko-KR" sz="1100" dirty="0" smtClean="0">
                <a:solidFill>
                  <a:srgbClr val="7030A0"/>
                </a:solidFill>
              </a:rPr>
              <a:t>#define CFG_LOAD_ADDR           MEMORY_BASE_ADDRESS     /* default load address */</a:t>
            </a:r>
          </a:p>
          <a:p>
            <a:endParaRPr lang="en-US" altLang="ko-KR" sz="1100" dirty="0" smtClean="0">
              <a:solidFill>
                <a:srgbClr val="7030A0"/>
              </a:solidFill>
            </a:endParaRPr>
          </a:p>
          <a:p>
            <a:r>
              <a:rPr lang="en-US" altLang="ko-KR" sz="1100" dirty="0" smtClean="0">
                <a:solidFill>
                  <a:srgbClr val="7030A0"/>
                </a:solidFill>
              </a:rPr>
              <a:t>/* the PWM </a:t>
            </a:r>
            <a:r>
              <a:rPr lang="en-US" altLang="ko-KR" sz="1100" dirty="0" err="1" smtClean="0">
                <a:solidFill>
                  <a:srgbClr val="7030A0"/>
                </a:solidFill>
              </a:rPr>
              <a:t>TImer</a:t>
            </a:r>
            <a:r>
              <a:rPr lang="en-US" altLang="ko-KR" sz="1100" dirty="0" smtClean="0">
                <a:solidFill>
                  <a:srgbClr val="7030A0"/>
                </a:solidFill>
              </a:rPr>
              <a:t> 4 uses a counter of 15625 for 10 ms, so we need */</a:t>
            </a:r>
          </a:p>
          <a:p>
            <a:r>
              <a:rPr lang="en-US" altLang="ko-KR" sz="1100" dirty="0" smtClean="0">
                <a:solidFill>
                  <a:srgbClr val="7030A0"/>
                </a:solidFill>
              </a:rPr>
              <a:t>/* it to wrap 100 times (total 1562500) to get 1 sec. */</a:t>
            </a:r>
          </a:p>
          <a:p>
            <a:r>
              <a:rPr lang="en-US" altLang="ko-KR" sz="1100" dirty="0" smtClean="0">
                <a:solidFill>
                  <a:srgbClr val="7030A0"/>
                </a:solidFill>
              </a:rPr>
              <a:t>#define CFG_HZ                  1562500         // at PCLK 50MHz</a:t>
            </a:r>
          </a:p>
          <a:p>
            <a:endParaRPr lang="en-US" altLang="ko-KR" sz="1100" dirty="0" smtClean="0">
              <a:solidFill>
                <a:srgbClr val="7030A0"/>
              </a:solidFill>
            </a:endParaRPr>
          </a:p>
          <a:p>
            <a:r>
              <a:rPr lang="en-US" altLang="ko-KR" sz="1100" dirty="0" smtClean="0">
                <a:solidFill>
                  <a:srgbClr val="7030A0"/>
                </a:solidFill>
              </a:rPr>
              <a:t>/* valid </a:t>
            </a:r>
            <a:r>
              <a:rPr lang="en-US" altLang="ko-KR" sz="1100" dirty="0" err="1" smtClean="0">
                <a:solidFill>
                  <a:srgbClr val="7030A0"/>
                </a:solidFill>
              </a:rPr>
              <a:t>baudrates</a:t>
            </a:r>
            <a:r>
              <a:rPr lang="en-US" altLang="ko-KR" sz="1100" dirty="0" smtClean="0">
                <a:solidFill>
                  <a:srgbClr val="7030A0"/>
                </a:solidFill>
              </a:rPr>
              <a:t> */</a:t>
            </a:r>
          </a:p>
          <a:p>
            <a:r>
              <a:rPr lang="en-US" altLang="ko-KR" sz="1100" dirty="0" smtClean="0">
                <a:solidFill>
                  <a:srgbClr val="7030A0"/>
                </a:solidFill>
              </a:rPr>
              <a:t>#define CFG_BAUDRATE_TABLE      { 9600, 19200, 38400, 57600, 115200 }</a:t>
            </a:r>
          </a:p>
          <a:p>
            <a:endParaRPr lang="en-US" altLang="ko-KR" sz="1100" dirty="0" smtClean="0">
              <a:solidFill>
                <a:srgbClr val="7030A0"/>
              </a:solidFill>
            </a:endParaRPr>
          </a:p>
          <a:p>
            <a:r>
              <a:rPr lang="en-US" altLang="ko-KR" sz="1100" dirty="0" smtClean="0">
                <a:solidFill>
                  <a:srgbClr val="7030A0"/>
                </a:solidFill>
              </a:rPr>
              <a:t>/*-----------------------------------------------------------------------</a:t>
            </a:r>
          </a:p>
          <a:p>
            <a:r>
              <a:rPr lang="en-US" altLang="ko-KR" sz="1100" dirty="0" smtClean="0">
                <a:solidFill>
                  <a:srgbClr val="7030A0"/>
                </a:solidFill>
              </a:rPr>
              <a:t> * Stack sizes</a:t>
            </a:r>
          </a:p>
          <a:p>
            <a:r>
              <a:rPr lang="en-US" altLang="ko-KR" sz="1100" dirty="0" smtClean="0">
                <a:solidFill>
                  <a:srgbClr val="7030A0"/>
                </a:solidFill>
              </a:rPr>
              <a:t> *</a:t>
            </a:r>
          </a:p>
          <a:p>
            <a:r>
              <a:rPr lang="en-US" altLang="ko-KR" sz="1100" dirty="0" smtClean="0">
                <a:solidFill>
                  <a:srgbClr val="7030A0"/>
                </a:solidFill>
              </a:rPr>
              <a:t> * The stack sizes are set up in </a:t>
            </a:r>
            <a:r>
              <a:rPr lang="en-US" altLang="ko-KR" sz="1100" dirty="0" err="1" smtClean="0">
                <a:solidFill>
                  <a:srgbClr val="7030A0"/>
                </a:solidFill>
              </a:rPr>
              <a:t>start.S</a:t>
            </a:r>
            <a:r>
              <a:rPr lang="en-US" altLang="ko-KR" sz="1100" dirty="0" smtClean="0">
                <a:solidFill>
                  <a:srgbClr val="7030A0"/>
                </a:solidFill>
              </a:rPr>
              <a:t> using the settings below</a:t>
            </a:r>
          </a:p>
          <a:p>
            <a:r>
              <a:rPr lang="en-US" altLang="ko-KR" sz="1100" dirty="0" smtClean="0">
                <a:solidFill>
                  <a:srgbClr val="7030A0"/>
                </a:solidFill>
              </a:rPr>
              <a:t> */</a:t>
            </a:r>
          </a:p>
          <a:p>
            <a:r>
              <a:rPr lang="en-US" altLang="ko-KR" sz="1100" dirty="0" smtClean="0">
                <a:solidFill>
                  <a:srgbClr val="7030A0"/>
                </a:solidFill>
              </a:rPr>
              <a:t>#define CONFIG_STACKSIZE        0x40000         /* regular stack 256KB */</a:t>
            </a:r>
          </a:p>
          <a:p>
            <a:r>
              <a:rPr lang="en-US" altLang="ko-KR" sz="1100" dirty="0" smtClean="0">
                <a:solidFill>
                  <a:srgbClr val="7030A0"/>
                </a:solidFill>
              </a:rPr>
              <a:t>#</a:t>
            </a:r>
            <a:r>
              <a:rPr lang="en-US" altLang="ko-KR" sz="1100" dirty="0" err="1" smtClean="0">
                <a:solidFill>
                  <a:srgbClr val="7030A0"/>
                </a:solidFill>
              </a:rPr>
              <a:t>ifdef</a:t>
            </a:r>
            <a:r>
              <a:rPr lang="en-US" altLang="ko-KR" sz="1100" dirty="0" smtClean="0">
                <a:solidFill>
                  <a:srgbClr val="7030A0"/>
                </a:solidFill>
              </a:rPr>
              <a:t> CONFIG_USE_IRQ</a:t>
            </a:r>
          </a:p>
          <a:p>
            <a:r>
              <a:rPr lang="en-US" altLang="ko-KR" sz="1100" dirty="0" smtClean="0">
                <a:solidFill>
                  <a:srgbClr val="7030A0"/>
                </a:solidFill>
              </a:rPr>
              <a:t>#define CONFIG_STACKSIZE_IRQ    (4*1024)        /* IRQ stack */</a:t>
            </a:r>
          </a:p>
          <a:p>
            <a:r>
              <a:rPr lang="en-US" altLang="ko-KR" sz="1100" dirty="0" smtClean="0">
                <a:solidFill>
                  <a:srgbClr val="7030A0"/>
                </a:solidFill>
              </a:rPr>
              <a:t>#define CONFIG_STACKSIZE_FIQ    (4*1024)        /* FIQ stack */</a:t>
            </a:r>
          </a:p>
          <a:p>
            <a:r>
              <a:rPr lang="en-US" altLang="ko-KR" sz="1100" dirty="0" smtClean="0">
                <a:solidFill>
                  <a:srgbClr val="7030A0"/>
                </a:solidFill>
              </a:rPr>
              <a:t>#</a:t>
            </a:r>
            <a:r>
              <a:rPr lang="en-US" altLang="ko-KR" sz="1100" dirty="0" err="1" smtClean="0">
                <a:solidFill>
                  <a:srgbClr val="7030A0"/>
                </a:solidFill>
              </a:rPr>
              <a:t>endif</a:t>
            </a:r>
            <a:endParaRPr lang="en-US" altLang="ko-KR" sz="11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U-boot  $</a:t>
            </a:r>
            <a:r>
              <a:rPr lang="en-US" altLang="ko-KR" sz="3600" dirty="0" err="1" smtClean="0"/>
              <a:t>BOARDNAME.h</a:t>
            </a:r>
            <a:r>
              <a:rPr lang="en-US" altLang="ko-KR" sz="3600" dirty="0" smtClean="0"/>
              <a:t> </a:t>
            </a:r>
            <a:r>
              <a:rPr lang="ko-KR" altLang="en-US" sz="3600" dirty="0" smtClean="0"/>
              <a:t>파일 분석</a:t>
            </a:r>
            <a:endParaRPr lang="ko-KR" altLang="en-US" sz="3600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http://www.mangoboard.com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700808"/>
            <a:ext cx="5457584" cy="30469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7030A0"/>
                </a:solidFill>
              </a:rPr>
              <a:t>#define CONFIG_IDENT_STRING     " for MANGO100"</a:t>
            </a:r>
          </a:p>
          <a:p>
            <a:endParaRPr lang="en-US" altLang="ko-KR" sz="1200" dirty="0" smtClean="0">
              <a:solidFill>
                <a:srgbClr val="7030A0"/>
              </a:solidFill>
            </a:endParaRPr>
          </a:p>
          <a:p>
            <a:r>
              <a:rPr lang="en-US" altLang="ko-KR" sz="1200" dirty="0" smtClean="0">
                <a:solidFill>
                  <a:srgbClr val="7030A0"/>
                </a:solidFill>
              </a:rPr>
              <a:t>/* total memory required by </a:t>
            </a:r>
            <a:r>
              <a:rPr lang="en-US" altLang="ko-KR" sz="1200" dirty="0" err="1" smtClean="0">
                <a:solidFill>
                  <a:srgbClr val="7030A0"/>
                </a:solidFill>
              </a:rPr>
              <a:t>uboot</a:t>
            </a:r>
            <a:r>
              <a:rPr lang="en-US" altLang="ko-KR" sz="1200" dirty="0" smtClean="0">
                <a:solidFill>
                  <a:srgbClr val="7030A0"/>
                </a:solidFill>
              </a:rPr>
              <a:t> */</a:t>
            </a:r>
          </a:p>
          <a:p>
            <a:r>
              <a:rPr lang="en-US" altLang="ko-KR" sz="1200" dirty="0" smtClean="0">
                <a:solidFill>
                  <a:srgbClr val="7030A0"/>
                </a:solidFill>
              </a:rPr>
              <a:t>#define CFG_UBOOT_SIZE          (2*1024*1024)</a:t>
            </a:r>
          </a:p>
          <a:p>
            <a:endParaRPr lang="en-US" altLang="ko-KR" sz="1200" dirty="0" smtClean="0">
              <a:solidFill>
                <a:srgbClr val="7030A0"/>
              </a:solidFill>
            </a:endParaRPr>
          </a:p>
          <a:p>
            <a:r>
              <a:rPr lang="en-US" altLang="ko-KR" sz="1200" dirty="0" smtClean="0">
                <a:solidFill>
                  <a:srgbClr val="7030A0"/>
                </a:solidFill>
              </a:rPr>
              <a:t>/* base address for </a:t>
            </a:r>
            <a:r>
              <a:rPr lang="en-US" altLang="ko-KR" sz="1200" dirty="0" err="1" smtClean="0">
                <a:solidFill>
                  <a:srgbClr val="7030A0"/>
                </a:solidFill>
              </a:rPr>
              <a:t>uboot</a:t>
            </a:r>
            <a:r>
              <a:rPr lang="en-US" altLang="ko-KR" sz="1200" dirty="0" smtClean="0">
                <a:solidFill>
                  <a:srgbClr val="7030A0"/>
                </a:solidFill>
              </a:rPr>
              <a:t> */</a:t>
            </a:r>
          </a:p>
          <a:p>
            <a:r>
              <a:rPr lang="en-US" altLang="ko-KR" sz="1200" dirty="0" smtClean="0">
                <a:solidFill>
                  <a:srgbClr val="7030A0"/>
                </a:solidFill>
              </a:rPr>
              <a:t>#</a:t>
            </a:r>
            <a:r>
              <a:rPr lang="en-US" altLang="ko-KR" sz="1200" dirty="0" err="1" smtClean="0">
                <a:solidFill>
                  <a:srgbClr val="7030A0"/>
                </a:solidFill>
              </a:rPr>
              <a:t>ifdef</a:t>
            </a:r>
            <a:r>
              <a:rPr lang="en-US" altLang="ko-KR" sz="1200" dirty="0" smtClean="0">
                <a:solidFill>
                  <a:srgbClr val="7030A0"/>
                </a:solidFill>
              </a:rPr>
              <a:t> CONFIG_ENABLE_MMU</a:t>
            </a:r>
          </a:p>
          <a:p>
            <a:r>
              <a:rPr lang="en-US" altLang="ko-KR" sz="1200" dirty="0" smtClean="0">
                <a:solidFill>
                  <a:srgbClr val="7030A0"/>
                </a:solidFill>
              </a:rPr>
              <a:t>#define CFG_UBOOT_BASE          0xcfe00000</a:t>
            </a:r>
          </a:p>
          <a:p>
            <a:r>
              <a:rPr lang="en-US" altLang="ko-KR" sz="1200" dirty="0" smtClean="0">
                <a:solidFill>
                  <a:srgbClr val="7030A0"/>
                </a:solidFill>
              </a:rPr>
              <a:t>#else</a:t>
            </a:r>
          </a:p>
          <a:p>
            <a:r>
              <a:rPr lang="en-US" altLang="ko-KR" sz="1200" dirty="0" smtClean="0">
                <a:solidFill>
                  <a:srgbClr val="7030A0"/>
                </a:solidFill>
              </a:rPr>
              <a:t>#define CFG_UBOOT_BASE          0x2fe00000</a:t>
            </a:r>
          </a:p>
          <a:p>
            <a:r>
              <a:rPr lang="en-US" altLang="ko-KR" sz="1200" dirty="0" smtClean="0">
                <a:solidFill>
                  <a:srgbClr val="7030A0"/>
                </a:solidFill>
              </a:rPr>
              <a:t>#</a:t>
            </a:r>
            <a:r>
              <a:rPr lang="en-US" altLang="ko-KR" sz="1200" dirty="0" err="1" smtClean="0">
                <a:solidFill>
                  <a:srgbClr val="7030A0"/>
                </a:solidFill>
              </a:rPr>
              <a:t>endif</a:t>
            </a:r>
            <a:endParaRPr lang="en-US" altLang="ko-KR" sz="1200" dirty="0" smtClean="0">
              <a:solidFill>
                <a:srgbClr val="7030A0"/>
              </a:solidFill>
            </a:endParaRPr>
          </a:p>
          <a:p>
            <a:endParaRPr lang="en-US" altLang="ko-KR" sz="1200" dirty="0" smtClean="0">
              <a:solidFill>
                <a:srgbClr val="7030A0"/>
              </a:solidFill>
            </a:endParaRPr>
          </a:p>
          <a:p>
            <a:r>
              <a:rPr lang="en-US" altLang="ko-KR" sz="1200" dirty="0" smtClean="0">
                <a:solidFill>
                  <a:srgbClr val="7030A0"/>
                </a:solidFill>
              </a:rPr>
              <a:t>#define CFG_PHY_UBOOT_BASE      MEMORY_BASE_ADDRESS + 0xfe00000</a:t>
            </a:r>
          </a:p>
          <a:p>
            <a:endParaRPr lang="en-US" altLang="ko-KR" sz="1200" dirty="0" smtClean="0">
              <a:solidFill>
                <a:srgbClr val="7030A0"/>
              </a:solidFill>
            </a:endParaRPr>
          </a:p>
          <a:p>
            <a:r>
              <a:rPr lang="en-US" altLang="ko-KR" sz="1200" dirty="0" smtClean="0">
                <a:solidFill>
                  <a:srgbClr val="7030A0"/>
                </a:solidFill>
              </a:rPr>
              <a:t>#define CFG_ENV_OFFSET          0x0007C000</a:t>
            </a:r>
          </a:p>
          <a:p>
            <a:endParaRPr lang="en-US" altLang="ko-KR" sz="1200" dirty="0" smtClean="0">
              <a:solidFill>
                <a:srgbClr val="7030A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729891" y="4149080"/>
            <a:ext cx="208823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Code </a:t>
            </a:r>
            <a:r>
              <a:rPr lang="ko-KR" altLang="en-US" dirty="0" smtClean="0"/>
              <a:t>영역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5729891" y="3356992"/>
            <a:ext cx="2088232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메모리 </a:t>
            </a:r>
            <a:r>
              <a:rPr lang="en-US" altLang="ko-KR" dirty="0" err="1" smtClean="0"/>
              <a:t>Malloc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(1MB+0x4000)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5729891" y="2564904"/>
            <a:ext cx="2088232" cy="7920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Reserve </a:t>
            </a:r>
            <a:r>
              <a:rPr lang="ko-KR" altLang="en-US" dirty="0" smtClean="0"/>
              <a:t>영역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5729891" y="1772816"/>
            <a:ext cx="2088232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Stack </a:t>
            </a:r>
            <a:r>
              <a:rPr lang="ko-KR" altLang="en-US" dirty="0" smtClean="0"/>
              <a:t>영역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(0x1000)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90131" y="4725144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0x2FE00000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18123" y="3933056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0x2F03C000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18123" y="1556792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0x2FFFFFFF</a:t>
            </a:r>
            <a:endParaRPr lang="ko-KR" altLang="en-US" dirty="0"/>
          </a:p>
        </p:txBody>
      </p:sp>
      <p:sp>
        <p:nvSpPr>
          <p:cNvPr id="13" name="왼쪽 대괄호 12"/>
          <p:cNvSpPr/>
          <p:nvPr/>
        </p:nvSpPr>
        <p:spPr>
          <a:xfrm>
            <a:off x="5441859" y="1772816"/>
            <a:ext cx="144016" cy="324036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929691" y="3284984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0x200000</a:t>
            </a:r>
          </a:p>
          <a:p>
            <a:r>
              <a:rPr lang="en-US" altLang="ko-KR" dirty="0" smtClean="0"/>
              <a:t>(2*1024*1024)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818123" y="3212976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0x2F140000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799611" y="2348880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0x2FFFEFFF</a:t>
            </a:r>
            <a:endParaRPr lang="ko-KR" altLang="en-US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U-boot  $</a:t>
            </a:r>
            <a:r>
              <a:rPr lang="en-US" altLang="ko-KR" sz="3600" dirty="0" err="1" smtClean="0"/>
              <a:t>BOARDNAME.h</a:t>
            </a:r>
            <a:r>
              <a:rPr lang="en-US" altLang="ko-KR" sz="3600" dirty="0" smtClean="0"/>
              <a:t> </a:t>
            </a:r>
            <a:r>
              <a:rPr lang="ko-KR" altLang="en-US" sz="3600" dirty="0" smtClean="0"/>
              <a:t>파일 분석</a:t>
            </a:r>
            <a:endParaRPr lang="ko-KR" altLang="en-US" sz="3600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http://www.mangoboard.com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1268760"/>
            <a:ext cx="6794873" cy="452431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7030A0"/>
                </a:solidFill>
              </a:rPr>
              <a:t>/* NAND configuration */</a:t>
            </a:r>
          </a:p>
          <a:p>
            <a:r>
              <a:rPr lang="en-US" altLang="ko-KR" sz="1200" dirty="0" smtClean="0">
                <a:solidFill>
                  <a:srgbClr val="7030A0"/>
                </a:solidFill>
              </a:rPr>
              <a:t>#define CFG_MAX_NAND_DEVICE     1 /*mango100  </a:t>
            </a:r>
            <a:r>
              <a:rPr lang="en-US" altLang="ko-KR" sz="1200" dirty="0" err="1" smtClean="0">
                <a:solidFill>
                  <a:srgbClr val="7030A0"/>
                </a:solidFill>
              </a:rPr>
              <a:t>Nand</a:t>
            </a:r>
            <a:r>
              <a:rPr lang="en-US" altLang="ko-KR" sz="1200" dirty="0" smtClean="0">
                <a:solidFill>
                  <a:srgbClr val="7030A0"/>
                </a:solidFill>
              </a:rPr>
              <a:t> device 1</a:t>
            </a:r>
            <a:r>
              <a:rPr lang="ko-KR" altLang="en-US" sz="1200" dirty="0" smtClean="0">
                <a:solidFill>
                  <a:srgbClr val="7030A0"/>
                </a:solidFill>
              </a:rPr>
              <a:t>개</a:t>
            </a:r>
            <a:r>
              <a:rPr lang="en-US" altLang="ko-KR" sz="1200" dirty="0" smtClean="0">
                <a:solidFill>
                  <a:srgbClr val="7030A0"/>
                </a:solidFill>
              </a:rPr>
              <a:t>*/</a:t>
            </a:r>
          </a:p>
          <a:p>
            <a:r>
              <a:rPr lang="en-US" altLang="ko-KR" sz="1200" dirty="0" smtClean="0">
                <a:solidFill>
                  <a:srgbClr val="7030A0"/>
                </a:solidFill>
              </a:rPr>
              <a:t>#define CFG_NAND_BASE           (0xE7200000)  /*</a:t>
            </a:r>
            <a:r>
              <a:rPr lang="en-US" altLang="ko-KR" sz="1200" dirty="0" err="1" smtClean="0">
                <a:solidFill>
                  <a:srgbClr val="7030A0"/>
                </a:solidFill>
              </a:rPr>
              <a:t>Nand</a:t>
            </a:r>
            <a:r>
              <a:rPr lang="en-US" altLang="ko-KR" sz="1200" dirty="0" smtClean="0">
                <a:solidFill>
                  <a:srgbClr val="7030A0"/>
                </a:solidFill>
              </a:rPr>
              <a:t> Control Register*/</a:t>
            </a:r>
          </a:p>
          <a:p>
            <a:r>
              <a:rPr lang="en-US" altLang="ko-KR" sz="1200" dirty="0" smtClean="0">
                <a:solidFill>
                  <a:srgbClr val="7030A0"/>
                </a:solidFill>
              </a:rPr>
              <a:t>#define NAND_MAX_CHIPS          1// Chip  </a:t>
            </a:r>
            <a:r>
              <a:rPr lang="ko-KR" altLang="en-US" sz="1200" dirty="0" err="1" smtClean="0">
                <a:solidFill>
                  <a:srgbClr val="7030A0"/>
                </a:solidFill>
              </a:rPr>
              <a:t>갯수</a:t>
            </a:r>
            <a:endParaRPr lang="en-US" altLang="ko-KR" sz="1200" dirty="0" smtClean="0">
              <a:solidFill>
                <a:srgbClr val="7030A0"/>
              </a:solidFill>
            </a:endParaRPr>
          </a:p>
          <a:p>
            <a:endParaRPr lang="en-US" altLang="ko-KR" sz="1200" dirty="0" smtClean="0">
              <a:solidFill>
                <a:srgbClr val="7030A0"/>
              </a:solidFill>
            </a:endParaRPr>
          </a:p>
          <a:p>
            <a:r>
              <a:rPr lang="en-US" altLang="ko-KR" sz="1200" dirty="0" smtClean="0">
                <a:solidFill>
                  <a:srgbClr val="7030A0"/>
                </a:solidFill>
              </a:rPr>
              <a:t>#define NAND_DISABLE_CE()       (NFCONT_REG |= (1 &lt;&lt; 1))</a:t>
            </a:r>
          </a:p>
          <a:p>
            <a:r>
              <a:rPr lang="en-US" altLang="ko-KR" sz="1200" dirty="0" smtClean="0">
                <a:solidFill>
                  <a:srgbClr val="7030A0"/>
                </a:solidFill>
              </a:rPr>
              <a:t>#define NAND_ENABLE_CE()        (NFCONT_REG &amp;= ~(1 &lt;&lt; 1))</a:t>
            </a:r>
          </a:p>
          <a:p>
            <a:r>
              <a:rPr lang="en-US" altLang="ko-KR" sz="1200" dirty="0" smtClean="0">
                <a:solidFill>
                  <a:srgbClr val="7030A0"/>
                </a:solidFill>
              </a:rPr>
              <a:t>#define </a:t>
            </a:r>
            <a:r>
              <a:rPr lang="en-US" altLang="ko-KR" sz="1200" dirty="0" err="1" smtClean="0">
                <a:solidFill>
                  <a:srgbClr val="7030A0"/>
                </a:solidFill>
              </a:rPr>
              <a:t>NF_TRANSRnB</a:t>
            </a:r>
            <a:r>
              <a:rPr lang="en-US" altLang="ko-KR" sz="1200" dirty="0" smtClean="0">
                <a:solidFill>
                  <a:srgbClr val="7030A0"/>
                </a:solidFill>
              </a:rPr>
              <a:t>()           do { while(!(NFSTAT_REG &amp; (1 &lt;&lt; 0))); } while(0)</a:t>
            </a:r>
          </a:p>
          <a:p>
            <a:endParaRPr lang="en-US" altLang="ko-KR" sz="1200" dirty="0" smtClean="0">
              <a:solidFill>
                <a:srgbClr val="7030A0"/>
              </a:solidFill>
            </a:endParaRPr>
          </a:p>
          <a:p>
            <a:r>
              <a:rPr lang="en-US" altLang="ko-KR" sz="1200" dirty="0" smtClean="0">
                <a:solidFill>
                  <a:srgbClr val="7030A0"/>
                </a:solidFill>
              </a:rPr>
              <a:t>#define CFG_NAND_SKIP_BAD_DOT_I 1  /* ".</a:t>
            </a:r>
            <a:r>
              <a:rPr lang="en-US" altLang="ko-KR" sz="1200" dirty="0" err="1" smtClean="0">
                <a:solidFill>
                  <a:srgbClr val="7030A0"/>
                </a:solidFill>
              </a:rPr>
              <a:t>i</a:t>
            </a:r>
            <a:r>
              <a:rPr lang="en-US" altLang="ko-KR" sz="1200" dirty="0" smtClean="0">
                <a:solidFill>
                  <a:srgbClr val="7030A0"/>
                </a:solidFill>
              </a:rPr>
              <a:t>" read skips bad blocks   */</a:t>
            </a:r>
          </a:p>
          <a:p>
            <a:r>
              <a:rPr lang="en-US" altLang="ko-KR" sz="1200" dirty="0" smtClean="0">
                <a:solidFill>
                  <a:srgbClr val="7030A0"/>
                </a:solidFill>
              </a:rPr>
              <a:t>#define CFG_NAND_WP             1</a:t>
            </a:r>
          </a:p>
          <a:p>
            <a:r>
              <a:rPr lang="en-US" altLang="ko-KR" sz="1200" dirty="0" smtClean="0">
                <a:solidFill>
                  <a:srgbClr val="7030A0"/>
                </a:solidFill>
              </a:rPr>
              <a:t>#define CFG_NAND_YAFFS_WRITE    1  /* support </a:t>
            </a:r>
            <a:r>
              <a:rPr lang="en-US" altLang="ko-KR" sz="1200" dirty="0" err="1" smtClean="0">
                <a:solidFill>
                  <a:srgbClr val="7030A0"/>
                </a:solidFill>
              </a:rPr>
              <a:t>yaffs</a:t>
            </a:r>
            <a:r>
              <a:rPr lang="en-US" altLang="ko-KR" sz="1200" dirty="0" smtClean="0">
                <a:solidFill>
                  <a:srgbClr val="7030A0"/>
                </a:solidFill>
              </a:rPr>
              <a:t> write */</a:t>
            </a:r>
          </a:p>
          <a:p>
            <a:endParaRPr lang="en-US" altLang="ko-KR" sz="1200" dirty="0" smtClean="0">
              <a:solidFill>
                <a:srgbClr val="7030A0"/>
              </a:solidFill>
            </a:endParaRPr>
          </a:p>
          <a:p>
            <a:r>
              <a:rPr lang="en-US" altLang="ko-KR" sz="1200" dirty="0" smtClean="0">
                <a:solidFill>
                  <a:srgbClr val="7030A0"/>
                </a:solidFill>
              </a:rPr>
              <a:t>#define CFG_NAND_HWECC     //ECC  </a:t>
            </a:r>
            <a:r>
              <a:rPr lang="ko-KR" altLang="en-US" sz="1200" dirty="0" smtClean="0">
                <a:solidFill>
                  <a:srgbClr val="7030A0"/>
                </a:solidFill>
              </a:rPr>
              <a:t>체크를 </a:t>
            </a:r>
            <a:r>
              <a:rPr lang="en-US" altLang="ko-KR" sz="1200" dirty="0" smtClean="0">
                <a:solidFill>
                  <a:srgbClr val="7030A0"/>
                </a:solidFill>
              </a:rPr>
              <a:t>HW </a:t>
            </a:r>
            <a:r>
              <a:rPr lang="ko-KR" altLang="en-US" sz="1200" dirty="0" smtClean="0">
                <a:solidFill>
                  <a:srgbClr val="7030A0"/>
                </a:solidFill>
              </a:rPr>
              <a:t>처리 </a:t>
            </a:r>
            <a:endParaRPr lang="en-US" altLang="ko-KR" sz="1200" dirty="0" smtClean="0">
              <a:solidFill>
                <a:srgbClr val="7030A0"/>
              </a:solidFill>
            </a:endParaRPr>
          </a:p>
          <a:p>
            <a:r>
              <a:rPr lang="en-US" altLang="ko-KR" sz="1200" dirty="0" smtClean="0">
                <a:solidFill>
                  <a:srgbClr val="7030A0"/>
                </a:solidFill>
              </a:rPr>
              <a:t>//#define CONFIG_NAND_BL1_8BIT_ECC</a:t>
            </a:r>
          </a:p>
          <a:p>
            <a:r>
              <a:rPr lang="en-US" altLang="ko-KR" sz="1200" dirty="0" smtClean="0">
                <a:solidFill>
                  <a:srgbClr val="7030A0"/>
                </a:solidFill>
              </a:rPr>
              <a:t>#</a:t>
            </a:r>
            <a:r>
              <a:rPr lang="en-US" altLang="ko-KR" sz="1200" dirty="0" err="1" smtClean="0">
                <a:solidFill>
                  <a:srgbClr val="7030A0"/>
                </a:solidFill>
              </a:rPr>
              <a:t>undef</a:t>
            </a:r>
            <a:r>
              <a:rPr lang="en-US" altLang="ko-KR" sz="1200" dirty="0" smtClean="0">
                <a:solidFill>
                  <a:srgbClr val="7030A0"/>
                </a:solidFill>
              </a:rPr>
              <a:t>  CFG_NAND_FLASH_BBT</a:t>
            </a:r>
          </a:p>
          <a:p>
            <a:endParaRPr lang="en-US" altLang="ko-KR" sz="1200" dirty="0" smtClean="0">
              <a:solidFill>
                <a:srgbClr val="7030A0"/>
              </a:solidFill>
            </a:endParaRPr>
          </a:p>
          <a:p>
            <a:r>
              <a:rPr lang="en-US" altLang="ko-KR" sz="1200" dirty="0" smtClean="0">
                <a:solidFill>
                  <a:srgbClr val="7030A0"/>
                </a:solidFill>
              </a:rPr>
              <a:t>#define CONFIG_BOOTCOMMAND      "</a:t>
            </a:r>
            <a:r>
              <a:rPr lang="en-US" altLang="ko-KR" sz="1200" dirty="0" err="1" smtClean="0">
                <a:solidFill>
                  <a:srgbClr val="7030A0"/>
                </a:solidFill>
              </a:rPr>
              <a:t>movi</a:t>
            </a:r>
            <a:r>
              <a:rPr lang="en-US" altLang="ko-KR" sz="1200" dirty="0" smtClean="0">
                <a:solidFill>
                  <a:srgbClr val="7030A0"/>
                </a:solidFill>
              </a:rPr>
              <a:t> read kernel 20008000;bootm 20008000"</a:t>
            </a:r>
          </a:p>
          <a:p>
            <a:r>
              <a:rPr lang="en-US" altLang="ko-KR" sz="1200" dirty="0" smtClean="0">
                <a:solidFill>
                  <a:srgbClr val="7030A0"/>
                </a:solidFill>
              </a:rPr>
              <a:t>//#define CONFIG_BOOTCOMMAND    "</a:t>
            </a:r>
            <a:r>
              <a:rPr lang="en-US" altLang="ko-KR" sz="1200" dirty="0" err="1" smtClean="0">
                <a:solidFill>
                  <a:srgbClr val="7030A0"/>
                </a:solidFill>
              </a:rPr>
              <a:t>nand</a:t>
            </a:r>
            <a:r>
              <a:rPr lang="en-US" altLang="ko-KR" sz="1200" dirty="0" smtClean="0">
                <a:solidFill>
                  <a:srgbClr val="7030A0"/>
                </a:solidFill>
              </a:rPr>
              <a:t> read 20008000 80000 300000;bootm 20008000"</a:t>
            </a:r>
          </a:p>
          <a:p>
            <a:endParaRPr lang="en-US" altLang="ko-KR" sz="1200" dirty="0" smtClean="0">
              <a:solidFill>
                <a:srgbClr val="7030A0"/>
              </a:solidFill>
            </a:endParaRPr>
          </a:p>
          <a:p>
            <a:r>
              <a:rPr lang="en-US" altLang="ko-KR" sz="1200" dirty="0" smtClean="0">
                <a:solidFill>
                  <a:srgbClr val="7030A0"/>
                </a:solidFill>
              </a:rPr>
              <a:t>#define CONFIG_NAND</a:t>
            </a:r>
          </a:p>
          <a:p>
            <a:r>
              <a:rPr lang="en-US" altLang="ko-KR" sz="1200" dirty="0" smtClean="0">
                <a:solidFill>
                  <a:srgbClr val="7030A0"/>
                </a:solidFill>
              </a:rPr>
              <a:t>#define CONFIG_BOOT_NAND</a:t>
            </a:r>
          </a:p>
          <a:p>
            <a:r>
              <a:rPr lang="en-US" altLang="ko-KR" sz="1200" dirty="0" smtClean="0">
                <a:solidFill>
                  <a:srgbClr val="7030A0"/>
                </a:solidFill>
              </a:rPr>
              <a:t>#define CONFIG_BOOT_MOVINAND</a:t>
            </a:r>
          </a:p>
          <a:p>
            <a:r>
              <a:rPr lang="en-US" altLang="ko-KR" sz="1200" dirty="0" smtClean="0">
                <a:solidFill>
                  <a:srgbClr val="7030A0"/>
                </a:solidFill>
              </a:rPr>
              <a:t>#define CFG_ENV_IS_IN_AUTO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86813" cy="428625"/>
          </a:xfrm>
        </p:spPr>
        <p:txBody>
          <a:bodyPr>
            <a:noAutofit/>
          </a:bodyPr>
          <a:lstStyle/>
          <a:p>
            <a:r>
              <a:rPr lang="en-US" altLang="ko-KR" sz="2800" dirty="0" smtClean="0">
                <a:ea typeface="굴림" charset="-127"/>
              </a:rPr>
              <a:t>cpu/s5pc1xx/start.s – Jump vector table</a:t>
            </a:r>
            <a:endParaRPr lang="ko-KR" altLang="en-US" sz="2800" dirty="0" smtClean="0">
              <a:ea typeface="굴림" charset="-127"/>
            </a:endParaRPr>
          </a:p>
        </p:txBody>
      </p:sp>
      <p:sp>
        <p:nvSpPr>
          <p:cNvPr id="16388" name="바닥글 개체 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 dirty="0" smtClean="0">
                <a:latin typeface="굴림" charset="-127"/>
                <a:ea typeface="굴림" charset="-127"/>
              </a:rPr>
              <a:t>http://www.mangoboard.com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785813"/>
            <a:ext cx="7072312" cy="5373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4500563" y="2786063"/>
            <a:ext cx="2928937" cy="4000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1000" u="none" dirty="0"/>
              <a:t>ARM </a:t>
            </a:r>
            <a:r>
              <a:rPr lang="ko-KR" altLang="en-US" sz="1000" u="none" dirty="0"/>
              <a:t>이 </a:t>
            </a:r>
            <a:r>
              <a:rPr lang="en-US" altLang="ko-KR" sz="1000" u="none" dirty="0"/>
              <a:t>exception </a:t>
            </a:r>
            <a:r>
              <a:rPr lang="ko-KR" altLang="en-US" sz="1000" u="none" dirty="0"/>
              <a:t>이 걸리면 각 예외에 따라 무조건 정해진 해당번지로 </a:t>
            </a:r>
            <a:r>
              <a:rPr lang="en-US" altLang="ko-KR" sz="1000" u="none" dirty="0"/>
              <a:t>jump</a:t>
            </a:r>
            <a:endParaRPr lang="ko-KR" altLang="en-US" sz="1000" u="none" dirty="0"/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4429125" y="4429125"/>
            <a:ext cx="3000375" cy="6463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u="none" dirty="0"/>
              <a:t>Exception vector</a:t>
            </a:r>
            <a:r>
              <a:rPr lang="ko-KR" altLang="en-US" u="none" dirty="0"/>
              <a:t>의 위치를 </a:t>
            </a:r>
            <a:r>
              <a:rPr lang="en-US" altLang="ko-KR" sz="1100" u="none" dirty="0"/>
              <a:t>word(4byte</a:t>
            </a:r>
            <a:r>
              <a:rPr lang="en-US" altLang="ko-KR" u="none" dirty="0"/>
              <a:t>)</a:t>
            </a:r>
            <a:r>
              <a:rPr lang="ko-KR" altLang="en-US" u="none" dirty="0"/>
              <a:t>로 정의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제목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86813" cy="428625"/>
          </a:xfrm>
        </p:spPr>
        <p:txBody>
          <a:bodyPr>
            <a:normAutofit fontScale="90000"/>
          </a:bodyPr>
          <a:lstStyle/>
          <a:p>
            <a:r>
              <a:rPr lang="en-US" altLang="ko-KR" dirty="0" err="1" smtClean="0">
                <a:ea typeface="굴림" charset="-127"/>
              </a:rPr>
              <a:t>cpu</a:t>
            </a:r>
            <a:r>
              <a:rPr lang="en-US" altLang="ko-KR" dirty="0" smtClean="0">
                <a:ea typeface="굴림" charset="-127"/>
              </a:rPr>
              <a:t>/s5pc1xx/</a:t>
            </a:r>
            <a:r>
              <a:rPr lang="en-US" altLang="ko-KR" dirty="0" err="1" smtClean="0">
                <a:ea typeface="굴림" charset="-127"/>
              </a:rPr>
              <a:t>start.s</a:t>
            </a:r>
            <a:r>
              <a:rPr lang="en-US" altLang="ko-KR" dirty="0" smtClean="0">
                <a:ea typeface="굴림" charset="-127"/>
              </a:rPr>
              <a:t> – startup code (1)</a:t>
            </a:r>
            <a:endParaRPr lang="ko-KR" altLang="en-US" dirty="0" smtClean="0">
              <a:ea typeface="굴림" charset="-127"/>
            </a:endParaRPr>
          </a:p>
        </p:txBody>
      </p:sp>
      <p:sp>
        <p:nvSpPr>
          <p:cNvPr id="17412" name="바닥글 개체 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 dirty="0" smtClean="0">
                <a:latin typeface="굴림" charset="-127"/>
                <a:ea typeface="굴림" charset="-127"/>
              </a:rPr>
              <a:t>http://www.mangoboard.com</a:t>
            </a: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928688"/>
            <a:ext cx="4714875" cy="539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3286125" y="1000125"/>
            <a:ext cx="3857625" cy="4000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ko-KR" altLang="en-US" sz="1000" u="none" dirty="0"/>
              <a:t>각 보드에 대한 </a:t>
            </a:r>
            <a:r>
              <a:rPr lang="en-US" altLang="ko-KR" sz="1000" u="none" dirty="0"/>
              <a:t>config.mk </a:t>
            </a:r>
            <a:r>
              <a:rPr lang="ko-KR" altLang="en-US" sz="1000" u="none" dirty="0"/>
              <a:t>는 </a:t>
            </a:r>
            <a:r>
              <a:rPr lang="en-US" altLang="ko-KR" sz="1000" u="none" dirty="0"/>
              <a:t>board/XXXXX/config.mk </a:t>
            </a:r>
            <a:r>
              <a:rPr lang="ko-KR" altLang="en-US" sz="1000" u="none" dirty="0"/>
              <a:t>에</a:t>
            </a:r>
            <a:r>
              <a:rPr lang="en-US" altLang="ko-KR" sz="1000" u="none" dirty="0"/>
              <a:t> </a:t>
            </a:r>
            <a:r>
              <a:rPr lang="ko-KR" altLang="en-US" sz="1000" u="none" dirty="0"/>
              <a:t>선언되어 있다</a:t>
            </a:r>
            <a:r>
              <a:rPr lang="en-US" altLang="ko-KR" sz="1000" u="none" dirty="0"/>
              <a:t>. </a:t>
            </a:r>
            <a:r>
              <a:rPr lang="ko-KR" altLang="en-US" sz="1000" u="none" dirty="0"/>
              <a:t>여기서는 </a:t>
            </a:r>
            <a:r>
              <a:rPr lang="en-US" altLang="ko-KR" sz="1000" u="none" dirty="0"/>
              <a:t>TEXT_BASE = 0x33F80000</a:t>
            </a:r>
            <a:endParaRPr lang="ko-KR" altLang="en-US" sz="1000" u="none" dirty="0"/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3286125" y="1785938"/>
            <a:ext cx="3857625" cy="2460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1000" u="none" dirty="0"/>
              <a:t>_start </a:t>
            </a:r>
            <a:r>
              <a:rPr lang="ko-KR" altLang="en-US" sz="1000" u="none" dirty="0"/>
              <a:t>라는</a:t>
            </a:r>
            <a:r>
              <a:rPr lang="en-US" altLang="ko-KR" sz="1000" u="none" dirty="0"/>
              <a:t> </a:t>
            </a:r>
            <a:r>
              <a:rPr lang="ko-KR" altLang="en-US" sz="1000" u="none" dirty="0"/>
              <a:t>위치로 </a:t>
            </a:r>
            <a:r>
              <a:rPr lang="en-US" altLang="ko-KR" sz="1000" u="none" dirty="0"/>
              <a:t>__armboot_start </a:t>
            </a:r>
            <a:r>
              <a:rPr lang="ko-KR" altLang="en-US" sz="1000" u="none" dirty="0"/>
              <a:t>을 설정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86813" cy="428625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ea typeface="굴림" charset="-127"/>
              </a:rPr>
              <a:t>cpu/s5pc1xx/start.s – SVC32 mode</a:t>
            </a:r>
            <a:endParaRPr lang="ko-KR" altLang="en-US" dirty="0" smtClean="0">
              <a:ea typeface="굴림" charset="-127"/>
            </a:endParaRPr>
          </a:p>
        </p:txBody>
      </p:sp>
      <p:sp>
        <p:nvSpPr>
          <p:cNvPr id="18436" name="바닥글 개체 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 dirty="0" smtClean="0">
                <a:latin typeface="굴림" charset="-127"/>
                <a:ea typeface="굴림" charset="-127"/>
              </a:rPr>
              <a:t>http://www.mangoboard.com</a:t>
            </a: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5076056" y="2564904"/>
            <a:ext cx="3857625" cy="2460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1000" u="none" dirty="0"/>
              <a:t>CPSR </a:t>
            </a:r>
            <a:r>
              <a:rPr lang="ko-KR" altLang="en-US" sz="1000" u="none" dirty="0"/>
              <a:t>을 </a:t>
            </a:r>
            <a:r>
              <a:rPr lang="en-US" altLang="ko-KR" sz="1000" u="none" dirty="0"/>
              <a:t>R0</a:t>
            </a:r>
            <a:r>
              <a:rPr lang="ko-KR" altLang="en-US" sz="1000" u="none" dirty="0"/>
              <a:t>로 읽어온다</a:t>
            </a:r>
            <a:r>
              <a:rPr lang="en-US" altLang="ko-KR" sz="1000" u="none" dirty="0"/>
              <a:t>.</a:t>
            </a:r>
            <a:endParaRPr lang="ko-KR" altLang="en-US" sz="1000" u="none" dirty="0"/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5076056" y="2852936"/>
            <a:ext cx="3857625" cy="2460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1000" u="none" dirty="0"/>
              <a:t>R0  := R0 &amp; 0xFFFFFFE0 (</a:t>
            </a:r>
            <a:r>
              <a:rPr lang="ko-KR" altLang="en-US" sz="1000" u="none" dirty="0"/>
              <a:t>하위 </a:t>
            </a:r>
            <a:r>
              <a:rPr lang="en-US" altLang="ko-KR" sz="1000" u="none" dirty="0"/>
              <a:t>5 </a:t>
            </a:r>
            <a:r>
              <a:rPr lang="ko-KR" altLang="en-US" sz="1000" u="none" dirty="0"/>
              <a:t>비트의 </a:t>
            </a:r>
            <a:r>
              <a:rPr lang="en-US" altLang="ko-KR" sz="1000" u="none" dirty="0"/>
              <a:t>mode </a:t>
            </a:r>
            <a:r>
              <a:rPr lang="ko-KR" altLang="en-US" sz="1000" u="none" dirty="0"/>
              <a:t>비트를  </a:t>
            </a:r>
            <a:r>
              <a:rPr lang="en-US" altLang="ko-KR" sz="1000" u="none" dirty="0"/>
              <a:t>clear </a:t>
            </a:r>
            <a:r>
              <a:rPr lang="ko-KR" altLang="en-US" sz="1000" u="none" dirty="0"/>
              <a:t>함</a:t>
            </a:r>
            <a:r>
              <a:rPr lang="en-US" altLang="ko-KR" sz="1000" u="none" dirty="0"/>
              <a:t>)</a:t>
            </a:r>
            <a:endParaRPr lang="ko-KR" altLang="en-US" sz="1000" u="none" dirty="0"/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5076056" y="3140968"/>
            <a:ext cx="3857625" cy="2460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1000" u="none" dirty="0"/>
              <a:t>R0 := R0 |  0x11010011 (supervisor </a:t>
            </a:r>
            <a:r>
              <a:rPr lang="ko-KR" altLang="en-US" sz="1000" u="none" dirty="0"/>
              <a:t>모드로 변경</a:t>
            </a:r>
            <a:r>
              <a:rPr lang="en-US" altLang="ko-KR" sz="1000" u="none" dirty="0"/>
              <a:t>)</a:t>
            </a:r>
            <a:endParaRPr lang="ko-KR" altLang="en-US" sz="1000" u="none" dirty="0"/>
          </a:p>
        </p:txBody>
      </p:sp>
      <p:sp>
        <p:nvSpPr>
          <p:cNvPr id="18441" name="TextBox 10"/>
          <p:cNvSpPr txBox="1">
            <a:spLocks noChangeArrowheads="1"/>
          </p:cNvSpPr>
          <p:nvPr/>
        </p:nvSpPr>
        <p:spPr bwMode="auto">
          <a:xfrm>
            <a:off x="5076056" y="3429000"/>
            <a:ext cx="3857625" cy="2460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1000" u="none" dirty="0"/>
              <a:t>R0 </a:t>
            </a:r>
            <a:r>
              <a:rPr lang="ko-KR" altLang="en-US" sz="1000" u="none" dirty="0"/>
              <a:t>의</a:t>
            </a:r>
            <a:r>
              <a:rPr lang="en-US" altLang="ko-KR" sz="1000" u="none" dirty="0"/>
              <a:t> </a:t>
            </a:r>
            <a:r>
              <a:rPr lang="ko-KR" altLang="en-US" sz="1000" u="none" dirty="0"/>
              <a:t>값을 </a:t>
            </a:r>
            <a:r>
              <a:rPr lang="en-US" altLang="ko-KR" sz="1000" u="none" dirty="0"/>
              <a:t>CPSR</a:t>
            </a:r>
            <a:r>
              <a:rPr lang="ko-KR" altLang="en-US" sz="1000" u="none" dirty="0"/>
              <a:t>로 로딩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1844824"/>
            <a:ext cx="460131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망고</a:t>
            </a:r>
            <a:r>
              <a:rPr lang="en-US" altLang="ko-KR" dirty="0" smtClean="0"/>
              <a:t>100 </a:t>
            </a:r>
            <a:r>
              <a:rPr lang="ko-KR" altLang="en-US" dirty="0" smtClean="0"/>
              <a:t>구조도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5" name="그림 4" descr="망고100-구조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548680"/>
            <a:ext cx="45720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제목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86813" cy="428625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ea typeface="굴림" charset="-127"/>
              </a:rPr>
              <a:t>cpu/s5pc1xxx/start.s – cpu_init_crit</a:t>
            </a:r>
            <a:endParaRPr lang="ko-KR" altLang="en-US" dirty="0" smtClean="0">
              <a:ea typeface="굴림" charset="-127"/>
            </a:endParaRPr>
          </a:p>
        </p:txBody>
      </p:sp>
      <p:sp>
        <p:nvSpPr>
          <p:cNvPr id="20484" name="바닥글 개체 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 dirty="0" smtClean="0">
                <a:latin typeface="굴림" charset="-127"/>
                <a:ea typeface="굴림" charset="-127"/>
              </a:rPr>
              <a:t>http://www.mangoboard.com</a:t>
            </a:r>
          </a:p>
        </p:txBody>
      </p:sp>
      <p:sp>
        <p:nvSpPr>
          <p:cNvPr id="20488" name="TextBox 12"/>
          <p:cNvSpPr txBox="1">
            <a:spLocks noChangeArrowheads="1"/>
          </p:cNvSpPr>
          <p:nvPr/>
        </p:nvSpPr>
        <p:spPr bwMode="auto">
          <a:xfrm>
            <a:off x="251520" y="1628800"/>
            <a:ext cx="4000500" cy="175432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u="none" dirty="0"/>
              <a:t>CP15 : system control  processor</a:t>
            </a:r>
          </a:p>
          <a:p>
            <a:pPr algn="l">
              <a:buFontTx/>
              <a:buChar char="-"/>
            </a:pPr>
            <a:r>
              <a:rPr lang="en-US" altLang="ko-KR" u="none" dirty="0"/>
              <a:t>cache, MMU, protection system, clocking mode, big /litter endian operation </a:t>
            </a:r>
            <a:r>
              <a:rPr lang="ko-KR" altLang="en-US" u="none" dirty="0"/>
              <a:t>과 같은 </a:t>
            </a:r>
            <a:r>
              <a:rPr lang="en-US" altLang="ko-KR" u="none" dirty="0"/>
              <a:t>arm920t </a:t>
            </a:r>
            <a:r>
              <a:rPr lang="ko-KR" altLang="en-US" u="none" dirty="0"/>
              <a:t>의 다른 시스템 옵션들을 설정하고 제어함</a:t>
            </a:r>
            <a:r>
              <a:rPr lang="en-US" altLang="ko-KR" u="none" dirty="0"/>
              <a:t>.</a:t>
            </a:r>
          </a:p>
          <a:p>
            <a:pPr algn="l">
              <a:buFontTx/>
              <a:buChar char="-"/>
            </a:pPr>
            <a:r>
              <a:rPr lang="en-US" altLang="ko-KR" u="none" dirty="0"/>
              <a:t> MCR, MRC </a:t>
            </a:r>
            <a:r>
              <a:rPr lang="ko-KR" altLang="en-US" u="none" dirty="0"/>
              <a:t>명령으로 접근 가능</a:t>
            </a:r>
            <a:endParaRPr lang="en-US" altLang="ko-KR" u="non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450" y="1340768"/>
            <a:ext cx="44005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861048"/>
            <a:ext cx="3888432" cy="242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89040"/>
            <a:ext cx="4176464" cy="19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395536" y="5877272"/>
            <a:ext cx="4000500" cy="6463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u="none" dirty="0" smtClean="0"/>
              <a:t>OM[0:4] Pin </a:t>
            </a:r>
            <a:r>
              <a:rPr lang="ko-KR" altLang="en-US" u="none" dirty="0" smtClean="0"/>
              <a:t>정보를 읽어서 </a:t>
            </a:r>
            <a:r>
              <a:rPr lang="en-US" altLang="ko-KR" u="none" dirty="0" smtClean="0"/>
              <a:t>information REG </a:t>
            </a:r>
            <a:r>
              <a:rPr lang="ko-KR" altLang="en-US" u="none" dirty="0" smtClean="0"/>
              <a:t>에 저장</a:t>
            </a:r>
            <a:endParaRPr lang="en-US" altLang="ko-KR" u="none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ea typeface="굴림" charset="-127"/>
              </a:rPr>
              <a:t>cpu/s5pc1xxx/start.s – Boot mode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http://www.mangoboard.com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88840"/>
            <a:ext cx="348196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4716016" y="3356992"/>
            <a:ext cx="4000500" cy="6463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dirty="0" smtClean="0"/>
              <a:t>Info  regster</a:t>
            </a:r>
            <a:r>
              <a:rPr lang="ko-KR" altLang="en-US" dirty="0" smtClean="0"/>
              <a:t>에서 정보를 읽어서  </a:t>
            </a:r>
            <a:r>
              <a:rPr lang="en-US" altLang="ko-KR" dirty="0" smtClean="0"/>
              <a:t>Nand boot, mmcsd_boot</a:t>
            </a:r>
            <a:r>
              <a:rPr lang="ko-KR" altLang="en-US" dirty="0" smtClean="0"/>
              <a:t>로 분기</a:t>
            </a:r>
            <a:endParaRPr lang="en-US" altLang="ko-KR" u="none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Lowlevel_init ?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http://www.mangoboard.com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8"/>
            <a:ext cx="3657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132856"/>
            <a:ext cx="3960440" cy="433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5004048" y="1628800"/>
            <a:ext cx="3018631" cy="27699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1200" u="none" dirty="0" smtClean="0">
                <a:latin typeface="Tahoma" pitchFamily="34" charset="0"/>
                <a:cs typeface="Tahoma" pitchFamily="34" charset="0"/>
              </a:rPr>
              <a:t>Cpu/s5pc1xx/start.s</a:t>
            </a:r>
            <a:r>
              <a:rPr lang="ko-KR" altLang="en-US" sz="1200" u="none" dirty="0" smtClean="0">
                <a:latin typeface="Tahoma" pitchFamily="34" charset="0"/>
                <a:cs typeface="Tahoma" pitchFamily="34" charset="0"/>
              </a:rPr>
              <a:t>에서  </a:t>
            </a:r>
            <a:r>
              <a:rPr lang="en-US" altLang="ko-KR" sz="1200" u="none" dirty="0" smtClean="0">
                <a:latin typeface="Tahoma" pitchFamily="34" charset="0"/>
                <a:cs typeface="Tahoma" pitchFamily="34" charset="0"/>
              </a:rPr>
              <a:t>call</a:t>
            </a:r>
            <a:endParaRPr lang="en-US" altLang="ko-KR" sz="1200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5004048" y="3140968"/>
            <a:ext cx="3018631" cy="27699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1200" u="none" dirty="0" smtClean="0">
                <a:latin typeface="Tahoma" pitchFamily="34" charset="0"/>
                <a:cs typeface="Tahoma" pitchFamily="34" charset="0"/>
              </a:rPr>
              <a:t>Watchdog,Clock, UART, Nand </a:t>
            </a:r>
            <a:r>
              <a:rPr lang="ko-KR" altLang="en-US" sz="1200" u="none" dirty="0" smtClean="0">
                <a:latin typeface="Tahoma" pitchFamily="34" charset="0"/>
                <a:cs typeface="Tahoma" pitchFamily="34" charset="0"/>
              </a:rPr>
              <a:t>을 초기화 </a:t>
            </a:r>
            <a:endParaRPr lang="en-US" altLang="ko-KR" sz="1200" u="none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제목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86813" cy="428625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ea typeface="굴림" charset="-127"/>
              </a:rPr>
              <a:t>cpu/s5pc1xx/start.s – setup the stack</a:t>
            </a:r>
            <a:endParaRPr lang="ko-KR" altLang="en-US" dirty="0" smtClean="0">
              <a:ea typeface="굴림" charset="-127"/>
            </a:endParaRPr>
          </a:p>
        </p:txBody>
      </p:sp>
      <p:sp>
        <p:nvSpPr>
          <p:cNvPr id="24583" name="TextBox 14"/>
          <p:cNvSpPr txBox="1">
            <a:spLocks noChangeArrowheads="1"/>
          </p:cNvSpPr>
          <p:nvPr/>
        </p:nvSpPr>
        <p:spPr bwMode="auto">
          <a:xfrm>
            <a:off x="2987824" y="5229200"/>
            <a:ext cx="5500687" cy="24622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ko-KR" altLang="en-US" sz="1000" u="none" dirty="0">
                <a:latin typeface="Tahoma" pitchFamily="34" charset="0"/>
                <a:cs typeface="Tahoma" pitchFamily="34" charset="0"/>
              </a:rPr>
              <a:t>여기서 </a:t>
            </a:r>
            <a:r>
              <a:rPr lang="en-US" altLang="ko-KR" sz="1000" u="none" dirty="0">
                <a:latin typeface="Tahoma" pitchFamily="34" charset="0"/>
                <a:cs typeface="Tahoma" pitchFamily="34" charset="0"/>
              </a:rPr>
              <a:t>RAM</a:t>
            </a:r>
            <a:r>
              <a:rPr lang="ko-KR" altLang="en-US" sz="1000" u="none" dirty="0">
                <a:latin typeface="Tahoma" pitchFamily="34" charset="0"/>
                <a:cs typeface="Tahoma" pitchFamily="34" charset="0"/>
              </a:rPr>
              <a:t>의 </a:t>
            </a:r>
            <a:r>
              <a:rPr lang="en-US" altLang="ko-KR" sz="1000" u="none" dirty="0">
                <a:latin typeface="Tahoma" pitchFamily="34" charset="0"/>
                <a:cs typeface="Tahoma" pitchFamily="34" charset="0"/>
              </a:rPr>
              <a:t>_start_armboot </a:t>
            </a:r>
            <a:r>
              <a:rPr lang="ko-KR" altLang="en-US" sz="1000" u="none" dirty="0">
                <a:latin typeface="Tahoma" pitchFamily="34" charset="0"/>
                <a:cs typeface="Tahoma" pitchFamily="34" charset="0"/>
              </a:rPr>
              <a:t>로 </a:t>
            </a:r>
            <a:r>
              <a:rPr lang="en-US" altLang="ko-KR" sz="1000" u="none" dirty="0">
                <a:latin typeface="Tahoma" pitchFamily="34" charset="0"/>
                <a:cs typeface="Tahoma" pitchFamily="34" charset="0"/>
              </a:rPr>
              <a:t>brach </a:t>
            </a:r>
            <a:r>
              <a:rPr lang="ko-KR" altLang="en-US" sz="1000" u="none" dirty="0">
                <a:latin typeface="Tahoma" pitchFamily="34" charset="0"/>
                <a:cs typeface="Tahoma" pitchFamily="34" charset="0"/>
              </a:rPr>
              <a:t>하여 </a:t>
            </a:r>
            <a:r>
              <a:rPr lang="en-US" altLang="ko-KR" sz="1000" u="none" dirty="0">
                <a:latin typeface="Tahoma" pitchFamily="34" charset="0"/>
                <a:cs typeface="Tahoma" pitchFamily="34" charset="0"/>
              </a:rPr>
              <a:t>RAM</a:t>
            </a:r>
            <a:r>
              <a:rPr lang="ko-KR" altLang="en-US" sz="1000" u="none" dirty="0">
                <a:latin typeface="Tahoma" pitchFamily="34" charset="0"/>
                <a:cs typeface="Tahoma" pitchFamily="34" charset="0"/>
              </a:rPr>
              <a:t>에 있는 코드가 동작하게 된다</a:t>
            </a:r>
            <a:r>
              <a:rPr lang="en-US" altLang="ko-KR" sz="1000" u="none" dirty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24584" name="TextBox 14"/>
          <p:cNvSpPr txBox="1">
            <a:spLocks noChangeArrowheads="1"/>
          </p:cNvSpPr>
          <p:nvPr/>
        </p:nvSpPr>
        <p:spPr bwMode="auto">
          <a:xfrm>
            <a:off x="571500" y="2857500"/>
            <a:ext cx="6215063" cy="76944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1100" u="none" dirty="0">
                <a:latin typeface="Tahoma" pitchFamily="34" charset="0"/>
                <a:cs typeface="Tahoma" pitchFamily="34" charset="0"/>
              </a:rPr>
              <a:t>Stack address </a:t>
            </a:r>
            <a:r>
              <a:rPr lang="ko-KR" altLang="en-US" sz="1100" u="none" dirty="0">
                <a:latin typeface="Tahoma" pitchFamily="34" charset="0"/>
                <a:cs typeface="Tahoma" pitchFamily="34" charset="0"/>
              </a:rPr>
              <a:t>를 지정하였으므로 드디어 </a:t>
            </a:r>
            <a:r>
              <a:rPr lang="en-US" altLang="ko-KR" sz="1100" u="none" dirty="0">
                <a:latin typeface="Tahoma" pitchFamily="34" charset="0"/>
                <a:cs typeface="Tahoma" pitchFamily="34" charset="0"/>
              </a:rPr>
              <a:t>RAM</a:t>
            </a:r>
            <a:r>
              <a:rPr lang="ko-KR" altLang="en-US" sz="1100" u="none" dirty="0">
                <a:latin typeface="Tahoma" pitchFamily="34" charset="0"/>
                <a:cs typeface="Tahoma" pitchFamily="34" charset="0"/>
              </a:rPr>
              <a:t>에서 코드가 동작할 수 있는 조건이 마련되었다</a:t>
            </a:r>
            <a:r>
              <a:rPr lang="en-US" altLang="ko-KR" sz="1100" u="none" dirty="0">
                <a:latin typeface="Tahoma" pitchFamily="34" charset="0"/>
                <a:cs typeface="Tahoma" pitchFamily="34" charset="0"/>
              </a:rPr>
              <a:t>.</a:t>
            </a:r>
          </a:p>
          <a:p>
            <a:pPr algn="l"/>
            <a:endParaRPr lang="en-US" altLang="ko-KR" sz="1100" u="none" dirty="0">
              <a:latin typeface="Tahoma" pitchFamily="34" charset="0"/>
              <a:cs typeface="Tahoma" pitchFamily="34" charset="0"/>
            </a:endParaRPr>
          </a:p>
          <a:p>
            <a:pPr algn="l"/>
            <a:r>
              <a:rPr lang="en-US" altLang="ko-KR" sz="1100" u="none" dirty="0">
                <a:latin typeface="Tahoma" pitchFamily="34" charset="0"/>
                <a:cs typeface="Tahoma" pitchFamily="34" charset="0"/>
              </a:rPr>
              <a:t>Stack pointer</a:t>
            </a:r>
            <a:r>
              <a:rPr lang="ko-KR" altLang="en-US" sz="1100" u="none" dirty="0">
                <a:latin typeface="Tahoma" pitchFamily="34" charset="0"/>
                <a:cs typeface="Tahoma" pitchFamily="34" charset="0"/>
              </a:rPr>
              <a:t>의 최상위 </a:t>
            </a:r>
            <a:r>
              <a:rPr lang="en-US" altLang="ko-KR" sz="1100" u="none" dirty="0">
                <a:latin typeface="Tahoma" pitchFamily="34" charset="0"/>
                <a:cs typeface="Tahoma" pitchFamily="34" charset="0"/>
              </a:rPr>
              <a:t>3 </a:t>
            </a:r>
            <a:r>
              <a:rPr lang="ko-KR" altLang="en-US" sz="1100" u="none" dirty="0">
                <a:latin typeface="Tahoma" pitchFamily="34" charset="0"/>
                <a:cs typeface="Tahoma" pitchFamily="34" charset="0"/>
              </a:rPr>
              <a:t>개 </a:t>
            </a:r>
            <a:r>
              <a:rPr lang="en-US" altLang="ko-KR" sz="1100" u="none" dirty="0">
                <a:latin typeface="Tahoma" pitchFamily="34" charset="0"/>
                <a:cs typeface="Tahoma" pitchFamily="34" charset="0"/>
              </a:rPr>
              <a:t>word</a:t>
            </a:r>
            <a:r>
              <a:rPr lang="ko-KR" altLang="en-US" sz="1100" u="none" dirty="0">
                <a:latin typeface="Tahoma" pitchFamily="34" charset="0"/>
                <a:cs typeface="Tahoma" pitchFamily="34" charset="0"/>
              </a:rPr>
              <a:t>를 비워두는 것은 </a:t>
            </a:r>
            <a:r>
              <a:rPr lang="en-US" altLang="ko-KR" sz="1100" u="none" dirty="0">
                <a:latin typeface="Tahoma" pitchFamily="34" charset="0"/>
                <a:cs typeface="Tahoma" pitchFamily="34" charset="0"/>
              </a:rPr>
              <a:t>abort exception </a:t>
            </a:r>
            <a:r>
              <a:rPr lang="ko-KR" altLang="en-US" sz="1100" u="none" dirty="0">
                <a:latin typeface="Tahoma" pitchFamily="34" charset="0"/>
                <a:cs typeface="Tahoma" pitchFamily="34" charset="0"/>
              </a:rPr>
              <a:t>발생하면</a:t>
            </a:r>
            <a:r>
              <a:rPr lang="en-US" altLang="ko-KR" sz="1100" u="none" dirty="0">
                <a:latin typeface="Tahoma" pitchFamily="34" charset="0"/>
                <a:cs typeface="Tahoma" pitchFamily="34" charset="0"/>
              </a:rPr>
              <a:t>, exception </a:t>
            </a:r>
            <a:r>
              <a:rPr lang="ko-KR" altLang="en-US" sz="1100" u="none" dirty="0">
                <a:latin typeface="Tahoma" pitchFamily="34" charset="0"/>
                <a:cs typeface="Tahoma" pitchFamily="34" charset="0"/>
              </a:rPr>
              <a:t>발생하기 직전 </a:t>
            </a:r>
            <a:r>
              <a:rPr lang="en-US" altLang="ko-KR" sz="1100" u="none" dirty="0">
                <a:latin typeface="Tahoma" pitchFamily="34" charset="0"/>
                <a:cs typeface="Tahoma" pitchFamily="34" charset="0"/>
              </a:rPr>
              <a:t>PC </a:t>
            </a:r>
            <a:r>
              <a:rPr lang="ko-KR" altLang="en-US" sz="1100" u="none" dirty="0">
                <a:latin typeface="Tahoma" pitchFamily="34" charset="0"/>
                <a:cs typeface="Tahoma" pitchFamily="34" charset="0"/>
              </a:rPr>
              <a:t>와 </a:t>
            </a:r>
            <a:r>
              <a:rPr lang="en-US" altLang="ko-KR" sz="1100" u="none" dirty="0">
                <a:latin typeface="Tahoma" pitchFamily="34" charset="0"/>
                <a:cs typeface="Tahoma" pitchFamily="34" charset="0"/>
              </a:rPr>
              <a:t>CPRS</a:t>
            </a:r>
            <a:r>
              <a:rPr lang="ko-KR" altLang="en-US" sz="1100" u="none" dirty="0">
                <a:latin typeface="Tahoma" pitchFamily="34" charset="0"/>
                <a:cs typeface="Tahoma" pitchFamily="34" charset="0"/>
              </a:rPr>
              <a:t>를 저장하여 </a:t>
            </a:r>
            <a:r>
              <a:rPr lang="en-US" altLang="ko-KR" sz="1100" u="none" dirty="0">
                <a:latin typeface="Tahoma" pitchFamily="34" charset="0"/>
                <a:cs typeface="Tahoma" pitchFamily="34" charset="0"/>
              </a:rPr>
              <a:t>debugging </a:t>
            </a:r>
            <a:r>
              <a:rPr lang="ko-KR" altLang="en-US" sz="1100" u="none" dirty="0">
                <a:latin typeface="Tahoma" pitchFamily="34" charset="0"/>
                <a:cs typeface="Tahoma" pitchFamily="34" charset="0"/>
              </a:rPr>
              <a:t>정보로 이용하기 위해서이다</a:t>
            </a:r>
            <a:r>
              <a:rPr lang="en-US" altLang="ko-KR" sz="1100" u="none" dirty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24585" name="TextBox 14"/>
          <p:cNvSpPr txBox="1">
            <a:spLocks noChangeArrowheads="1"/>
          </p:cNvSpPr>
          <p:nvPr/>
        </p:nvSpPr>
        <p:spPr bwMode="auto">
          <a:xfrm>
            <a:off x="3059832" y="5661248"/>
            <a:ext cx="3571875" cy="2616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1100" u="none" dirty="0">
                <a:latin typeface="Tahoma" pitchFamily="34" charset="0"/>
                <a:cs typeface="Tahoma" pitchFamily="34" charset="0"/>
              </a:rPr>
              <a:t>Lib_arm/board.c </a:t>
            </a:r>
            <a:r>
              <a:rPr lang="ko-KR" altLang="en-US" sz="1100" u="none" dirty="0">
                <a:latin typeface="Tahoma" pitchFamily="34" charset="0"/>
                <a:cs typeface="Tahoma" pitchFamily="34" charset="0"/>
              </a:rPr>
              <a:t>의 </a:t>
            </a:r>
            <a:r>
              <a:rPr lang="en-US" altLang="ko-KR" sz="1100" u="none" dirty="0">
                <a:latin typeface="Tahoma" pitchFamily="34" charset="0"/>
                <a:cs typeface="Tahoma" pitchFamily="34" charset="0"/>
              </a:rPr>
              <a:t>Start_armboot() </a:t>
            </a:r>
            <a:r>
              <a:rPr lang="ko-KR" altLang="en-US" sz="1100" u="none" dirty="0">
                <a:latin typeface="Tahoma" pitchFamily="34" charset="0"/>
                <a:cs typeface="Tahoma" pitchFamily="34" charset="0"/>
              </a:rPr>
              <a:t>로 </a:t>
            </a:r>
            <a:r>
              <a:rPr lang="en-US" altLang="ko-KR" sz="1100" u="none" dirty="0">
                <a:latin typeface="Tahoma" pitchFamily="34" charset="0"/>
                <a:cs typeface="Tahoma" pitchFamily="34" charset="0"/>
              </a:rPr>
              <a:t>JUMP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6192688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933056"/>
            <a:ext cx="23812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2915816" y="4293096"/>
            <a:ext cx="5500687" cy="24622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1000" dirty="0" smtClean="0">
                <a:latin typeface="Tahoma" pitchFamily="34" charset="0"/>
                <a:cs typeface="Tahoma" pitchFamily="34" charset="0"/>
              </a:rPr>
              <a:t>Global </a:t>
            </a:r>
            <a:r>
              <a:rPr lang="ko-KR" altLang="en-US" sz="1000" dirty="0" smtClean="0">
                <a:latin typeface="Tahoma" pitchFamily="34" charset="0"/>
                <a:cs typeface="Tahoma" pitchFamily="34" charset="0"/>
              </a:rPr>
              <a:t>변수 들 </a:t>
            </a:r>
            <a:r>
              <a:rPr lang="en-US" altLang="ko-KR" sz="1000" dirty="0" smtClean="0">
                <a:latin typeface="Tahoma" pitchFamily="34" charset="0"/>
                <a:cs typeface="Tahoma" pitchFamily="34" charset="0"/>
              </a:rPr>
              <a:t>0 </a:t>
            </a:r>
            <a:r>
              <a:rPr lang="ko-KR" altLang="en-US" sz="1000" dirty="0" smtClean="0">
                <a:latin typeface="Tahoma" pitchFamily="34" charset="0"/>
                <a:cs typeface="Tahoma" pitchFamily="34" charset="0"/>
              </a:rPr>
              <a:t>으로 초기화 </a:t>
            </a:r>
            <a:endParaRPr lang="en-US" altLang="ko-KR" sz="1000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바닥글 개체 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http://www.mangoboard.com</a:t>
            </a:r>
            <a:endParaRPr lang="ko-KR" altLang="en-US" dirty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제목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86813" cy="428625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ea typeface="굴림" charset="-127"/>
              </a:rPr>
              <a:t>cpu/s5pc1xxx/start.s – setup the stack </a:t>
            </a:r>
            <a:r>
              <a:rPr lang="ko-KR" altLang="en-US" sz="2400" dirty="0" smtClean="0">
                <a:ea typeface="굴림" charset="-127"/>
              </a:rPr>
              <a:t>후 </a:t>
            </a:r>
            <a:r>
              <a:rPr lang="en-US" altLang="ko-KR" sz="2400" dirty="0" smtClean="0">
                <a:ea typeface="굴림" charset="-127"/>
              </a:rPr>
              <a:t>memory map</a:t>
            </a:r>
            <a:endParaRPr lang="ko-KR" altLang="en-US" sz="2400" dirty="0" smtClean="0">
              <a:ea typeface="굴림" charset="-127"/>
            </a:endParaRPr>
          </a:p>
        </p:txBody>
      </p:sp>
      <p:sp>
        <p:nvSpPr>
          <p:cNvPr id="25605" name="직사각형 5"/>
          <p:cNvSpPr>
            <a:spLocks noChangeArrowheads="1"/>
          </p:cNvSpPr>
          <p:nvPr/>
        </p:nvSpPr>
        <p:spPr bwMode="auto">
          <a:xfrm>
            <a:off x="1071563" y="4000500"/>
            <a:ext cx="1928812" cy="17859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25606" name="직사각형 6"/>
          <p:cNvSpPr>
            <a:spLocks noChangeArrowheads="1"/>
          </p:cNvSpPr>
          <p:nvPr/>
        </p:nvSpPr>
        <p:spPr bwMode="auto">
          <a:xfrm>
            <a:off x="1071563" y="3143250"/>
            <a:ext cx="1928812" cy="8572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1214438" y="4714875"/>
            <a:ext cx="1714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u="none" dirty="0">
                <a:latin typeface="Tahoma" pitchFamily="34" charset="0"/>
                <a:cs typeface="Tahoma" pitchFamily="34" charset="0"/>
              </a:rPr>
              <a:t>U-boot code area</a:t>
            </a:r>
            <a:endParaRPr lang="ko-KR" altLang="en-US" sz="1200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8" name="TextBox 8"/>
          <p:cNvSpPr txBox="1">
            <a:spLocks noChangeArrowheads="1"/>
          </p:cNvSpPr>
          <p:nvPr/>
        </p:nvSpPr>
        <p:spPr bwMode="auto">
          <a:xfrm>
            <a:off x="1143000" y="5929313"/>
            <a:ext cx="1714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u="none" dirty="0">
                <a:latin typeface="Tahoma" pitchFamily="34" charset="0"/>
                <a:cs typeface="Tahoma" pitchFamily="34" charset="0"/>
              </a:rPr>
              <a:t>FLASH</a:t>
            </a:r>
            <a:endParaRPr lang="ko-KR" altLang="en-US" sz="1600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9" name="TextBox 9"/>
          <p:cNvSpPr txBox="1">
            <a:spLocks noChangeArrowheads="1"/>
          </p:cNvSpPr>
          <p:nvPr/>
        </p:nvSpPr>
        <p:spPr bwMode="auto">
          <a:xfrm>
            <a:off x="2857500" y="5572125"/>
            <a:ext cx="1714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u="none" dirty="0">
                <a:latin typeface="Tahoma" pitchFamily="34" charset="0"/>
                <a:cs typeface="Tahoma" pitchFamily="34" charset="0"/>
              </a:rPr>
              <a:t>0x00000000</a:t>
            </a:r>
            <a:endParaRPr lang="ko-KR" altLang="en-US" sz="1200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10" name="TextBox 10"/>
          <p:cNvSpPr txBox="1">
            <a:spLocks noChangeArrowheads="1"/>
          </p:cNvSpPr>
          <p:nvPr/>
        </p:nvSpPr>
        <p:spPr bwMode="auto">
          <a:xfrm>
            <a:off x="2857500" y="3786188"/>
            <a:ext cx="1714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u="none" dirty="0">
                <a:latin typeface="Tahoma" pitchFamily="34" charset="0"/>
                <a:cs typeface="Tahoma" pitchFamily="34" charset="0"/>
              </a:rPr>
              <a:t>.armboot_end</a:t>
            </a:r>
            <a:endParaRPr lang="ko-KR" altLang="en-US" sz="1200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11" name="직사각형 11"/>
          <p:cNvSpPr>
            <a:spLocks noChangeArrowheads="1"/>
          </p:cNvSpPr>
          <p:nvPr/>
        </p:nvSpPr>
        <p:spPr bwMode="auto">
          <a:xfrm>
            <a:off x="5286375" y="3571875"/>
            <a:ext cx="1928813" cy="21431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25612" name="직사각형 12"/>
          <p:cNvSpPr>
            <a:spLocks noChangeArrowheads="1"/>
          </p:cNvSpPr>
          <p:nvPr/>
        </p:nvSpPr>
        <p:spPr bwMode="auto">
          <a:xfrm>
            <a:off x="5286375" y="2500313"/>
            <a:ext cx="1928813" cy="10715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25613" name="직사각형 13"/>
          <p:cNvSpPr>
            <a:spLocks noChangeArrowheads="1"/>
          </p:cNvSpPr>
          <p:nvPr/>
        </p:nvSpPr>
        <p:spPr bwMode="auto">
          <a:xfrm>
            <a:off x="5286375" y="1928813"/>
            <a:ext cx="1928813" cy="5715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25614" name="TextBox 14"/>
          <p:cNvSpPr txBox="1">
            <a:spLocks noChangeArrowheads="1"/>
          </p:cNvSpPr>
          <p:nvPr/>
        </p:nvSpPr>
        <p:spPr bwMode="auto">
          <a:xfrm>
            <a:off x="5429250" y="2928938"/>
            <a:ext cx="1714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u="none" dirty="0">
                <a:latin typeface="Tahoma" pitchFamily="34" charset="0"/>
                <a:cs typeface="Tahoma" pitchFamily="34" charset="0"/>
              </a:rPr>
              <a:t>armboot</a:t>
            </a:r>
            <a:endParaRPr lang="ko-KR" altLang="en-US" sz="1200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15" name="TextBox 15"/>
          <p:cNvSpPr txBox="1">
            <a:spLocks noChangeArrowheads="1"/>
          </p:cNvSpPr>
          <p:nvPr/>
        </p:nvSpPr>
        <p:spPr bwMode="auto">
          <a:xfrm>
            <a:off x="5394325" y="2074863"/>
            <a:ext cx="1714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u="none" dirty="0" smtClean="0">
                <a:latin typeface="Tahoma" pitchFamily="34" charset="0"/>
                <a:cs typeface="Tahoma" pitchFamily="34" charset="0"/>
              </a:rPr>
              <a:t>Stack(512k</a:t>
            </a:r>
            <a:r>
              <a:rPr lang="en-US" altLang="ko-KR" sz="1200" u="none" dirty="0">
                <a:latin typeface="Tahoma" pitchFamily="34" charset="0"/>
                <a:cs typeface="Tahoma" pitchFamily="34" charset="0"/>
              </a:rPr>
              <a:t>)</a:t>
            </a:r>
            <a:endParaRPr lang="ko-KR" altLang="en-US" sz="1200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16" name="TextBox 16"/>
          <p:cNvSpPr txBox="1">
            <a:spLocks noChangeArrowheads="1"/>
          </p:cNvSpPr>
          <p:nvPr/>
        </p:nvSpPr>
        <p:spPr bwMode="auto">
          <a:xfrm>
            <a:off x="5429250" y="5857875"/>
            <a:ext cx="1714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u="none" dirty="0">
                <a:latin typeface="Tahoma" pitchFamily="34" charset="0"/>
                <a:cs typeface="Tahoma" pitchFamily="34" charset="0"/>
              </a:rPr>
              <a:t>SDRAM</a:t>
            </a:r>
            <a:endParaRPr lang="ko-KR" altLang="en-US" sz="1600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17" name="TextBox 17"/>
          <p:cNvSpPr txBox="1">
            <a:spLocks noChangeArrowheads="1"/>
          </p:cNvSpPr>
          <p:nvPr/>
        </p:nvSpPr>
        <p:spPr bwMode="auto">
          <a:xfrm>
            <a:off x="7143750" y="5500688"/>
            <a:ext cx="1714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u="none" dirty="0" smtClean="0">
                <a:latin typeface="Tahoma" pitchFamily="34" charset="0"/>
                <a:cs typeface="Tahoma" pitchFamily="34" charset="0"/>
              </a:rPr>
              <a:t>0x20000000</a:t>
            </a:r>
            <a:endParaRPr lang="ko-KR" altLang="en-US" sz="1200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18" name="TextBox 18"/>
          <p:cNvSpPr txBox="1">
            <a:spLocks noChangeArrowheads="1"/>
          </p:cNvSpPr>
          <p:nvPr/>
        </p:nvSpPr>
        <p:spPr bwMode="auto">
          <a:xfrm>
            <a:off x="7143750" y="3429000"/>
            <a:ext cx="1714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u="none" dirty="0" smtClean="0">
                <a:latin typeface="Tahoma" pitchFamily="34" charset="0"/>
                <a:cs typeface="Tahoma" pitchFamily="34" charset="0"/>
              </a:rPr>
              <a:t>0x2fe00000</a:t>
            </a:r>
            <a:endParaRPr lang="ko-KR" altLang="en-US" sz="1200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19" name="TextBox 19"/>
          <p:cNvSpPr txBox="1">
            <a:spLocks noChangeArrowheads="1"/>
          </p:cNvSpPr>
          <p:nvPr/>
        </p:nvSpPr>
        <p:spPr bwMode="auto">
          <a:xfrm>
            <a:off x="7143750" y="2357438"/>
            <a:ext cx="1714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u="none" dirty="0">
                <a:latin typeface="Tahoma" pitchFamily="34" charset="0"/>
                <a:cs typeface="Tahoma" pitchFamily="34" charset="0"/>
              </a:rPr>
              <a:t>.armboot_end</a:t>
            </a:r>
            <a:endParaRPr lang="ko-KR" altLang="en-US" sz="1200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20" name="TextBox 20"/>
          <p:cNvSpPr txBox="1">
            <a:spLocks noChangeArrowheads="1"/>
          </p:cNvSpPr>
          <p:nvPr/>
        </p:nvSpPr>
        <p:spPr bwMode="auto">
          <a:xfrm>
            <a:off x="7215188" y="1643063"/>
            <a:ext cx="1928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u="none" dirty="0">
                <a:latin typeface="Tahoma" pitchFamily="34" charset="0"/>
                <a:cs typeface="Tahoma" pitchFamily="34" charset="0"/>
              </a:rPr>
              <a:t>.armboot_end + </a:t>
            </a:r>
            <a:r>
              <a:rPr lang="en-US" altLang="ko-KR" sz="1200" dirty="0" smtClean="0">
                <a:latin typeface="Tahoma" pitchFamily="34" charset="0"/>
                <a:cs typeface="Tahoma" pitchFamily="34" charset="0"/>
              </a:rPr>
              <a:t>512</a:t>
            </a:r>
            <a:r>
              <a:rPr lang="en-US" altLang="ko-KR" sz="1200" u="none" dirty="0" smtClean="0">
                <a:latin typeface="Tahoma" pitchFamily="34" charset="0"/>
                <a:cs typeface="Tahoma" pitchFamily="34" charset="0"/>
              </a:rPr>
              <a:t>k</a:t>
            </a:r>
            <a:endParaRPr lang="ko-KR" altLang="en-US" sz="1200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21" name="직사각형 21"/>
          <p:cNvSpPr>
            <a:spLocks noChangeArrowheads="1"/>
          </p:cNvSpPr>
          <p:nvPr/>
        </p:nvSpPr>
        <p:spPr bwMode="auto">
          <a:xfrm>
            <a:off x="5286375" y="1928813"/>
            <a:ext cx="1928813" cy="714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25622" name="직사각형 22"/>
          <p:cNvSpPr>
            <a:spLocks noChangeArrowheads="1"/>
          </p:cNvSpPr>
          <p:nvPr/>
        </p:nvSpPr>
        <p:spPr bwMode="auto">
          <a:xfrm>
            <a:off x="5286375" y="1357313"/>
            <a:ext cx="1928813" cy="5715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25623" name="TextBox 23"/>
          <p:cNvSpPr txBox="1">
            <a:spLocks noChangeArrowheads="1"/>
          </p:cNvSpPr>
          <p:nvPr/>
        </p:nvSpPr>
        <p:spPr bwMode="auto">
          <a:xfrm>
            <a:off x="2714625" y="1857375"/>
            <a:ext cx="2571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u="none" dirty="0">
                <a:latin typeface="Tahoma" pitchFamily="34" charset="0"/>
                <a:cs typeface="Tahoma" pitchFamily="34" charset="0"/>
              </a:rPr>
              <a:t>.armboot_end + </a:t>
            </a:r>
            <a:r>
              <a:rPr lang="en-US" altLang="ko-KR" sz="1200" dirty="0" smtClean="0">
                <a:latin typeface="Tahoma" pitchFamily="34" charset="0"/>
                <a:cs typeface="Tahoma" pitchFamily="34" charset="0"/>
              </a:rPr>
              <a:t>512k</a:t>
            </a:r>
            <a:r>
              <a:rPr lang="en-US" altLang="ko-KR" sz="1200" u="none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ko-KR" sz="1200" u="none" dirty="0">
                <a:latin typeface="Tahoma" pitchFamily="34" charset="0"/>
                <a:cs typeface="Tahoma" pitchFamily="34" charset="0"/>
              </a:rPr>
              <a:t>- 12</a:t>
            </a:r>
            <a:endParaRPr lang="ko-KR" altLang="en-US" sz="1200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24" name="TextBox 24"/>
          <p:cNvSpPr txBox="1">
            <a:spLocks noChangeArrowheads="1"/>
          </p:cNvSpPr>
          <p:nvPr/>
        </p:nvSpPr>
        <p:spPr bwMode="auto">
          <a:xfrm>
            <a:off x="7072313" y="1214438"/>
            <a:ext cx="1714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u="none" dirty="0" smtClean="0">
                <a:latin typeface="Tahoma" pitchFamily="34" charset="0"/>
                <a:cs typeface="Tahoma" pitchFamily="34" charset="0"/>
              </a:rPr>
              <a:t>0x2</a:t>
            </a:r>
            <a:r>
              <a:rPr lang="en-US" altLang="ko-KR" sz="1200" dirty="0" smtClean="0">
                <a:latin typeface="Tahoma" pitchFamily="34" charset="0"/>
                <a:cs typeface="Tahoma" pitchFamily="34" charset="0"/>
              </a:rPr>
              <a:t>FFFFFFF</a:t>
            </a:r>
            <a:endParaRPr lang="ko-KR" altLang="en-US" sz="1200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바닥글 개체 틀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http://www.mangoboard.com</a:t>
            </a:r>
            <a:endParaRPr lang="ko-KR" altLang="en-US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86813" cy="428625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ea typeface="굴림" charset="-127"/>
              </a:rPr>
              <a:t>U-boot  </a:t>
            </a:r>
            <a:r>
              <a:rPr lang="ko-KR" altLang="en-US" dirty="0" smtClean="0">
                <a:ea typeface="굴림" charset="-127"/>
              </a:rPr>
              <a:t>초기화  </a:t>
            </a:r>
            <a:r>
              <a:rPr lang="en-US" altLang="ko-KR" dirty="0" smtClean="0">
                <a:ea typeface="굴림" charset="-127"/>
              </a:rPr>
              <a:t>Diagram</a:t>
            </a:r>
            <a:endParaRPr lang="ko-KR" altLang="en-US" dirty="0" smtClean="0">
              <a:ea typeface="굴림" charset="-127"/>
            </a:endParaRPr>
          </a:p>
        </p:txBody>
      </p:sp>
      <p:sp>
        <p:nvSpPr>
          <p:cNvPr id="26628" name="바닥글 개체 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 dirty="0" smtClean="0">
                <a:latin typeface="굴림" charset="-127"/>
                <a:ea typeface="굴림" charset="-127"/>
              </a:rPr>
              <a:t>http://www.mangoboard.com</a:t>
            </a:r>
          </a:p>
        </p:txBody>
      </p:sp>
      <p:sp>
        <p:nvSpPr>
          <p:cNvPr id="6" name="순서도: 문서 5"/>
          <p:cNvSpPr/>
          <p:nvPr/>
        </p:nvSpPr>
        <p:spPr bwMode="auto">
          <a:xfrm>
            <a:off x="1071563" y="1214438"/>
            <a:ext cx="3000375" cy="3286125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200" dirty="0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7" name="순서도: 문서 6"/>
          <p:cNvSpPr/>
          <p:nvPr/>
        </p:nvSpPr>
        <p:spPr bwMode="auto">
          <a:xfrm>
            <a:off x="5143500" y="1214438"/>
            <a:ext cx="3000375" cy="571500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200" dirty="0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8" name="순서도: 문서 7"/>
          <p:cNvSpPr/>
          <p:nvPr/>
        </p:nvSpPr>
        <p:spPr bwMode="auto">
          <a:xfrm rot="10800000">
            <a:off x="1071563" y="4286250"/>
            <a:ext cx="3000375" cy="1500188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9" name="순서도: 문서 8"/>
          <p:cNvSpPr/>
          <p:nvPr/>
        </p:nvSpPr>
        <p:spPr bwMode="auto">
          <a:xfrm>
            <a:off x="5143500" y="4214813"/>
            <a:ext cx="3000375" cy="642937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26633" name="TextBox 9"/>
          <p:cNvSpPr txBox="1">
            <a:spLocks noChangeArrowheads="1"/>
          </p:cNvSpPr>
          <p:nvPr/>
        </p:nvSpPr>
        <p:spPr bwMode="auto">
          <a:xfrm>
            <a:off x="1071563" y="785813"/>
            <a:ext cx="3000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400" u="none" dirty="0" err="1" smtClean="0">
                <a:latin typeface="Tahoma" pitchFamily="34" charset="0"/>
                <a:cs typeface="Tahoma" pitchFamily="34" charset="0"/>
              </a:rPr>
              <a:t>Cpu</a:t>
            </a:r>
            <a:r>
              <a:rPr lang="en-US" altLang="ko-KR" sz="1400" u="none" dirty="0" smtClean="0">
                <a:latin typeface="Tahoma" pitchFamily="34" charset="0"/>
                <a:cs typeface="Tahoma" pitchFamily="34" charset="0"/>
              </a:rPr>
              <a:t>/s5pc1xx/</a:t>
            </a:r>
            <a:r>
              <a:rPr lang="en-US" altLang="ko-KR" sz="1400" u="none" dirty="0" err="1" smtClean="0">
                <a:latin typeface="Tahoma" pitchFamily="34" charset="0"/>
                <a:cs typeface="Tahoma" pitchFamily="34" charset="0"/>
              </a:rPr>
              <a:t>start.s</a:t>
            </a:r>
            <a:endParaRPr lang="ko-KR" altLang="en-US" sz="1400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634" name="TextBox 10"/>
          <p:cNvSpPr txBox="1">
            <a:spLocks noChangeArrowheads="1"/>
          </p:cNvSpPr>
          <p:nvPr/>
        </p:nvSpPr>
        <p:spPr bwMode="auto">
          <a:xfrm>
            <a:off x="5286374" y="785813"/>
            <a:ext cx="29580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400" u="none" dirty="0" err="1" smtClean="0">
                <a:latin typeface="Tahoma" pitchFamily="34" charset="0"/>
                <a:cs typeface="Tahoma" pitchFamily="34" charset="0"/>
              </a:rPr>
              <a:t>Cpu</a:t>
            </a:r>
            <a:r>
              <a:rPr lang="en-US" altLang="ko-KR" sz="1400" dirty="0" smtClean="0">
                <a:latin typeface="Tahoma" pitchFamily="34" charset="0"/>
                <a:cs typeface="Tahoma" pitchFamily="34" charset="0"/>
              </a:rPr>
              <a:t>/s5pc1xx/s5pc100/</a:t>
            </a:r>
            <a:r>
              <a:rPr lang="en-US" altLang="ko-KR" sz="1400" dirty="0" err="1" smtClean="0">
                <a:latin typeface="Tahoma" pitchFamily="34" charset="0"/>
                <a:cs typeface="Tahoma" pitchFamily="34" charset="0"/>
              </a:rPr>
              <a:t>cpu_init.S</a:t>
            </a:r>
            <a:endParaRPr lang="ko-KR" altLang="en-US" sz="1400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635" name="TextBox 11"/>
          <p:cNvSpPr txBox="1">
            <a:spLocks noChangeArrowheads="1"/>
          </p:cNvSpPr>
          <p:nvPr/>
        </p:nvSpPr>
        <p:spPr bwMode="auto">
          <a:xfrm>
            <a:off x="1643063" y="1214438"/>
            <a:ext cx="1785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u="none" dirty="0"/>
              <a:t>_start</a:t>
            </a:r>
            <a:endParaRPr lang="ko-KR" altLang="en-US" sz="1200" u="none" dirty="0"/>
          </a:p>
        </p:txBody>
      </p:sp>
      <p:sp>
        <p:nvSpPr>
          <p:cNvPr id="26636" name="TextBox 12"/>
          <p:cNvSpPr txBox="1">
            <a:spLocks noChangeArrowheads="1"/>
          </p:cNvSpPr>
          <p:nvPr/>
        </p:nvSpPr>
        <p:spPr bwMode="auto">
          <a:xfrm>
            <a:off x="1643063" y="1571625"/>
            <a:ext cx="1785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u="none" dirty="0"/>
              <a:t>Reset handler </a:t>
            </a:r>
            <a:r>
              <a:rPr lang="ko-KR" altLang="en-US" sz="1200" u="none" dirty="0"/>
              <a:t>분기</a:t>
            </a:r>
          </a:p>
        </p:txBody>
      </p:sp>
      <p:sp>
        <p:nvSpPr>
          <p:cNvPr id="26637" name="TextBox 13"/>
          <p:cNvSpPr txBox="1">
            <a:spLocks noChangeArrowheads="1"/>
          </p:cNvSpPr>
          <p:nvPr/>
        </p:nvSpPr>
        <p:spPr bwMode="auto">
          <a:xfrm>
            <a:off x="1643063" y="1889125"/>
            <a:ext cx="17859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u="none" dirty="0"/>
              <a:t>SVC32 mode</a:t>
            </a:r>
            <a:r>
              <a:rPr lang="ko-KR" altLang="en-US" sz="1200" u="none" dirty="0"/>
              <a:t>로 전환</a:t>
            </a:r>
          </a:p>
        </p:txBody>
      </p:sp>
      <p:sp>
        <p:nvSpPr>
          <p:cNvPr id="26638" name="TextBox 14"/>
          <p:cNvSpPr txBox="1">
            <a:spLocks noChangeArrowheads="1"/>
          </p:cNvSpPr>
          <p:nvPr/>
        </p:nvSpPr>
        <p:spPr bwMode="auto">
          <a:xfrm>
            <a:off x="1643063" y="2214563"/>
            <a:ext cx="1785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200" u="none" dirty="0"/>
              <a:t>불필요한 </a:t>
            </a:r>
            <a:r>
              <a:rPr lang="en-US" altLang="ko-KR" sz="1200" u="none" dirty="0"/>
              <a:t>HW disable</a:t>
            </a:r>
            <a:endParaRPr lang="ko-KR" altLang="en-US" sz="1200" u="none" dirty="0"/>
          </a:p>
        </p:txBody>
      </p:sp>
      <p:sp>
        <p:nvSpPr>
          <p:cNvPr id="26639" name="TextBox 15"/>
          <p:cNvSpPr txBox="1">
            <a:spLocks noChangeArrowheads="1"/>
          </p:cNvSpPr>
          <p:nvPr/>
        </p:nvSpPr>
        <p:spPr bwMode="auto">
          <a:xfrm>
            <a:off x="1643063" y="2517775"/>
            <a:ext cx="17859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u="none" dirty="0"/>
              <a:t>Interrupt disable</a:t>
            </a:r>
            <a:endParaRPr lang="ko-KR" altLang="en-US" sz="1200" u="none" dirty="0"/>
          </a:p>
        </p:txBody>
      </p:sp>
      <p:sp>
        <p:nvSpPr>
          <p:cNvPr id="26640" name="TextBox 16"/>
          <p:cNvSpPr txBox="1">
            <a:spLocks noChangeArrowheads="1"/>
          </p:cNvSpPr>
          <p:nvPr/>
        </p:nvSpPr>
        <p:spPr bwMode="auto">
          <a:xfrm>
            <a:off x="1643063" y="2825750"/>
            <a:ext cx="1785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u="none" dirty="0"/>
              <a:t>System clock </a:t>
            </a:r>
            <a:r>
              <a:rPr lang="ko-KR" altLang="en-US" sz="1200" u="none" dirty="0"/>
              <a:t>설정</a:t>
            </a:r>
          </a:p>
        </p:txBody>
      </p:sp>
      <p:sp>
        <p:nvSpPr>
          <p:cNvPr id="26641" name="TextBox 17"/>
          <p:cNvSpPr txBox="1">
            <a:spLocks noChangeArrowheads="1"/>
          </p:cNvSpPr>
          <p:nvPr/>
        </p:nvSpPr>
        <p:spPr bwMode="auto">
          <a:xfrm>
            <a:off x="1643063" y="3143250"/>
            <a:ext cx="1785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u="none" dirty="0"/>
              <a:t>MMU/Cache disable</a:t>
            </a:r>
            <a:endParaRPr lang="ko-KR" altLang="en-US" sz="1200" u="none" dirty="0"/>
          </a:p>
        </p:txBody>
      </p:sp>
      <p:sp>
        <p:nvSpPr>
          <p:cNvPr id="26642" name="TextBox 18"/>
          <p:cNvSpPr txBox="1">
            <a:spLocks noChangeArrowheads="1"/>
          </p:cNvSpPr>
          <p:nvPr/>
        </p:nvSpPr>
        <p:spPr bwMode="auto">
          <a:xfrm>
            <a:off x="1428750" y="3462338"/>
            <a:ext cx="2214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u="none" dirty="0"/>
              <a:t>Memsetup()  </a:t>
            </a:r>
            <a:r>
              <a:rPr lang="ko-KR" altLang="en-US" sz="1200" u="none" dirty="0"/>
              <a:t>함수로 분기</a:t>
            </a:r>
          </a:p>
        </p:txBody>
      </p:sp>
      <p:sp>
        <p:nvSpPr>
          <p:cNvPr id="26643" name="TextBox 19"/>
          <p:cNvSpPr txBox="1">
            <a:spLocks noChangeArrowheads="1"/>
          </p:cNvSpPr>
          <p:nvPr/>
        </p:nvSpPr>
        <p:spPr bwMode="auto">
          <a:xfrm>
            <a:off x="5643563" y="1357313"/>
            <a:ext cx="1785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200" u="none" dirty="0"/>
              <a:t>메모리 제어기 설정</a:t>
            </a:r>
          </a:p>
        </p:txBody>
      </p:sp>
      <p:sp>
        <p:nvSpPr>
          <p:cNvPr id="26644" name="TextBox 20"/>
          <p:cNvSpPr txBox="1">
            <a:spLocks noChangeArrowheads="1"/>
          </p:cNvSpPr>
          <p:nvPr/>
        </p:nvSpPr>
        <p:spPr bwMode="auto">
          <a:xfrm>
            <a:off x="1285875" y="4643438"/>
            <a:ext cx="2500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200" u="none" dirty="0"/>
              <a:t>프로그램 재배치</a:t>
            </a:r>
            <a:endParaRPr lang="en-US" altLang="ko-KR" sz="1200" u="none" dirty="0"/>
          </a:p>
          <a:p>
            <a:r>
              <a:rPr lang="en-US" altLang="ko-KR" sz="1200" u="none" dirty="0"/>
              <a:t>U-boot </a:t>
            </a:r>
            <a:r>
              <a:rPr lang="ko-KR" altLang="en-US" sz="1200" u="none" dirty="0"/>
              <a:t>복사 및 </a:t>
            </a:r>
            <a:r>
              <a:rPr lang="en-US" altLang="ko-KR" sz="1200" u="none" dirty="0"/>
              <a:t>PC </a:t>
            </a:r>
            <a:r>
              <a:rPr lang="ko-KR" altLang="en-US" sz="1200" u="none" dirty="0"/>
              <a:t>값 변경</a:t>
            </a:r>
          </a:p>
        </p:txBody>
      </p:sp>
      <p:sp>
        <p:nvSpPr>
          <p:cNvPr id="26645" name="TextBox 21"/>
          <p:cNvSpPr txBox="1">
            <a:spLocks noChangeArrowheads="1"/>
          </p:cNvSpPr>
          <p:nvPr/>
        </p:nvSpPr>
        <p:spPr bwMode="auto">
          <a:xfrm>
            <a:off x="1643063" y="5149850"/>
            <a:ext cx="17859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u="none" dirty="0"/>
              <a:t>Stack </a:t>
            </a:r>
            <a:r>
              <a:rPr lang="ko-KR" altLang="en-US" sz="1200" u="none" dirty="0"/>
              <a:t>설정</a:t>
            </a:r>
          </a:p>
        </p:txBody>
      </p:sp>
      <p:sp>
        <p:nvSpPr>
          <p:cNvPr id="26646" name="TextBox 22"/>
          <p:cNvSpPr txBox="1">
            <a:spLocks noChangeArrowheads="1"/>
          </p:cNvSpPr>
          <p:nvPr/>
        </p:nvSpPr>
        <p:spPr bwMode="auto">
          <a:xfrm>
            <a:off x="1643063" y="5468938"/>
            <a:ext cx="1785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u="none" dirty="0"/>
              <a:t>C </a:t>
            </a:r>
            <a:r>
              <a:rPr lang="ko-KR" altLang="en-US" sz="1200" u="none" dirty="0"/>
              <a:t>변수 설정</a:t>
            </a:r>
          </a:p>
        </p:txBody>
      </p:sp>
      <p:sp>
        <p:nvSpPr>
          <p:cNvPr id="26647" name="TextBox 23"/>
          <p:cNvSpPr txBox="1">
            <a:spLocks noChangeArrowheads="1"/>
          </p:cNvSpPr>
          <p:nvPr/>
        </p:nvSpPr>
        <p:spPr bwMode="auto">
          <a:xfrm>
            <a:off x="5346700" y="3857625"/>
            <a:ext cx="2643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400" u="none" dirty="0">
                <a:latin typeface="Tahoma" pitchFamily="34" charset="0"/>
                <a:cs typeface="Tahoma" pitchFamily="34" charset="0"/>
              </a:rPr>
              <a:t>Lib_arm/board.c</a:t>
            </a:r>
            <a:endParaRPr lang="ko-KR" altLang="en-US" sz="1400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648" name="TextBox 24"/>
          <p:cNvSpPr txBox="1">
            <a:spLocks noChangeArrowheads="1"/>
          </p:cNvSpPr>
          <p:nvPr/>
        </p:nvSpPr>
        <p:spPr bwMode="auto">
          <a:xfrm>
            <a:off x="5715000" y="4357688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u="none" dirty="0"/>
              <a:t>Start_armboot()</a:t>
            </a:r>
            <a:endParaRPr lang="ko-KR" altLang="en-US" sz="1200" u="none" dirty="0"/>
          </a:p>
        </p:txBody>
      </p:sp>
      <p:cxnSp>
        <p:nvCxnSpPr>
          <p:cNvPr id="27" name="Shape 26"/>
          <p:cNvCxnSpPr>
            <a:endCxn id="7" idx="1"/>
          </p:cNvCxnSpPr>
          <p:nvPr/>
        </p:nvCxnSpPr>
        <p:spPr bwMode="auto">
          <a:xfrm rot="5400000" flipH="1" flipV="1">
            <a:off x="3786188" y="2214563"/>
            <a:ext cx="2071687" cy="642937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34" name="직선 연결선 33"/>
          <p:cNvCxnSpPr/>
          <p:nvPr/>
        </p:nvCxnSpPr>
        <p:spPr bwMode="auto">
          <a:xfrm>
            <a:off x="3714750" y="3571875"/>
            <a:ext cx="785813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직선 연결선 35"/>
          <p:cNvCxnSpPr/>
          <p:nvPr/>
        </p:nvCxnSpPr>
        <p:spPr bwMode="auto">
          <a:xfrm>
            <a:off x="3714750" y="5643563"/>
            <a:ext cx="785813" cy="158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직선 연결선 45"/>
          <p:cNvCxnSpPr/>
          <p:nvPr/>
        </p:nvCxnSpPr>
        <p:spPr bwMode="auto">
          <a:xfrm rot="5400000" flipH="1" flipV="1">
            <a:off x="3891756" y="5036344"/>
            <a:ext cx="1216025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직선 화살표 연결선 47"/>
          <p:cNvCxnSpPr/>
          <p:nvPr/>
        </p:nvCxnSpPr>
        <p:spPr bwMode="auto">
          <a:xfrm>
            <a:off x="4500563" y="4429125"/>
            <a:ext cx="642937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30" name="순서도: 문서 29"/>
          <p:cNvSpPr/>
          <p:nvPr/>
        </p:nvSpPr>
        <p:spPr bwMode="auto">
          <a:xfrm>
            <a:off x="5143500" y="5572125"/>
            <a:ext cx="3000375" cy="642938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26655" name="TextBox 23"/>
          <p:cNvSpPr txBox="1">
            <a:spLocks noChangeArrowheads="1"/>
          </p:cNvSpPr>
          <p:nvPr/>
        </p:nvSpPr>
        <p:spPr bwMode="auto">
          <a:xfrm>
            <a:off x="5346700" y="5214938"/>
            <a:ext cx="2643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400" u="none" dirty="0">
                <a:latin typeface="Tahoma" pitchFamily="34" charset="0"/>
                <a:cs typeface="Tahoma" pitchFamily="34" charset="0"/>
              </a:rPr>
              <a:t>common/</a:t>
            </a:r>
            <a:r>
              <a:rPr lang="en-US" altLang="ko-KR" sz="1400" u="none" dirty="0" err="1">
                <a:latin typeface="Tahoma" pitchFamily="34" charset="0"/>
                <a:cs typeface="Tahoma" pitchFamily="34" charset="0"/>
              </a:rPr>
              <a:t>main.c</a:t>
            </a:r>
            <a:endParaRPr lang="ko-KR" altLang="en-US" sz="1400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656" name="TextBox 24"/>
          <p:cNvSpPr txBox="1">
            <a:spLocks noChangeArrowheads="1"/>
          </p:cNvSpPr>
          <p:nvPr/>
        </p:nvSpPr>
        <p:spPr bwMode="auto">
          <a:xfrm>
            <a:off x="5715000" y="5715000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u="none" dirty="0"/>
              <a:t>main_loop()</a:t>
            </a:r>
            <a:endParaRPr lang="ko-KR" altLang="en-US" sz="1200" u="none" dirty="0"/>
          </a:p>
        </p:txBody>
      </p:sp>
      <p:cxnSp>
        <p:nvCxnSpPr>
          <p:cNvPr id="26657" name="직선 화살표 연결선 52"/>
          <p:cNvCxnSpPr>
            <a:cxnSpLocks noChangeShapeType="1"/>
          </p:cNvCxnSpPr>
          <p:nvPr/>
        </p:nvCxnSpPr>
        <p:spPr bwMode="auto">
          <a:xfrm rot="5400000">
            <a:off x="5072856" y="5215732"/>
            <a:ext cx="714375" cy="1588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26658" name="직선 연결선 37"/>
          <p:cNvCxnSpPr>
            <a:cxnSpLocks noChangeShapeType="1"/>
          </p:cNvCxnSpPr>
          <p:nvPr/>
        </p:nvCxnSpPr>
        <p:spPr bwMode="auto">
          <a:xfrm rot="10800000">
            <a:off x="4714875" y="1571625"/>
            <a:ext cx="428625" cy="1588"/>
          </a:xfrm>
          <a:prstGeom prst="line">
            <a:avLst/>
          </a:prstGeom>
          <a:noFill/>
          <a:ln w="19050" algn="ctr">
            <a:solidFill>
              <a:schemeClr val="accent1"/>
            </a:solidFill>
            <a:prstDash val="sysDash"/>
            <a:round/>
            <a:headEnd/>
            <a:tailEnd/>
          </a:ln>
        </p:spPr>
      </p:cxnSp>
      <p:cxnSp>
        <p:nvCxnSpPr>
          <p:cNvPr id="26659" name="직선 연결선 39"/>
          <p:cNvCxnSpPr>
            <a:cxnSpLocks noChangeShapeType="1"/>
          </p:cNvCxnSpPr>
          <p:nvPr/>
        </p:nvCxnSpPr>
        <p:spPr bwMode="auto">
          <a:xfrm rot="5400000">
            <a:off x="3679031" y="2607469"/>
            <a:ext cx="2073275" cy="1588"/>
          </a:xfrm>
          <a:prstGeom prst="line">
            <a:avLst/>
          </a:prstGeom>
          <a:noFill/>
          <a:ln w="19050" algn="ctr">
            <a:solidFill>
              <a:schemeClr val="accent1"/>
            </a:solidFill>
            <a:prstDash val="sysDash"/>
            <a:round/>
            <a:headEnd/>
            <a:tailEnd/>
          </a:ln>
        </p:spPr>
      </p:cxnSp>
      <p:cxnSp>
        <p:nvCxnSpPr>
          <p:cNvPr id="26660" name="직선 화살표 연결선 41"/>
          <p:cNvCxnSpPr>
            <a:cxnSpLocks noChangeShapeType="1"/>
          </p:cNvCxnSpPr>
          <p:nvPr/>
        </p:nvCxnSpPr>
        <p:spPr bwMode="auto">
          <a:xfrm rot="10800000">
            <a:off x="3714750" y="3643313"/>
            <a:ext cx="1000125" cy="1587"/>
          </a:xfrm>
          <a:prstGeom prst="straightConnector1">
            <a:avLst/>
          </a:prstGeom>
          <a:noFill/>
          <a:ln w="19050" algn="ctr">
            <a:solidFill>
              <a:schemeClr val="accent1"/>
            </a:solidFill>
            <a:prstDash val="sysDash"/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U-Boot </a:t>
            </a:r>
            <a:r>
              <a:rPr lang="ko-KR" altLang="en-US" smtClean="0"/>
              <a:t>실행 순서 개요</a:t>
            </a:r>
            <a:endParaRPr lang="ko-KR" altLang="en-US" dirty="0"/>
          </a:p>
        </p:txBody>
      </p:sp>
      <p:grpSp>
        <p:nvGrpSpPr>
          <p:cNvPr id="3" name="그룹 15"/>
          <p:cNvGrpSpPr/>
          <p:nvPr/>
        </p:nvGrpSpPr>
        <p:grpSpPr>
          <a:xfrm>
            <a:off x="468313" y="2214563"/>
            <a:ext cx="8175653" cy="3429015"/>
            <a:chOff x="928688" y="2214563"/>
            <a:chExt cx="7559675" cy="2449512"/>
          </a:xfrm>
        </p:grpSpPr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928688" y="2214563"/>
              <a:ext cx="3527425" cy="719137"/>
            </a:xfrm>
            <a:prstGeom prst="rect">
              <a:avLst/>
            </a:prstGeom>
            <a:solidFill>
              <a:srgbClr val="99CC00"/>
            </a:solidFill>
            <a:ln w="38100" algn="ctr">
              <a:noFill/>
              <a:miter lim="800000"/>
              <a:headEnd/>
              <a:tailEnd type="none" w="lg" len="lg"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altLang="ko-KR" sz="2000" b="1" dirty="0">
                  <a:latin typeface="+mn-lt"/>
                </a:rPr>
                <a:t>[ASM] startup</a:t>
              </a:r>
              <a:r>
                <a:rPr lang="ko-KR" altLang="en-US" sz="2000" b="1" dirty="0">
                  <a:latin typeface="+mn-lt"/>
                </a:rPr>
                <a:t>코드</a:t>
              </a:r>
            </a:p>
            <a:p>
              <a: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ko-KR" altLang="en-US" sz="2000" b="1" dirty="0">
                  <a:latin typeface="+mn-lt"/>
                </a:rPr>
                <a:t> </a:t>
              </a:r>
              <a:r>
                <a:rPr lang="en-US" altLang="ko-KR" sz="2000" b="1" dirty="0">
                  <a:latin typeface="+mn-lt"/>
                </a:rPr>
                <a:t>(</a:t>
              </a:r>
              <a:r>
                <a:rPr lang="en-US" altLang="ko-KR" sz="2000" b="1" dirty="0" err="1" smtClean="0">
                  <a:latin typeface="+mn-lt"/>
                </a:rPr>
                <a:t>cpu</a:t>
              </a:r>
              <a:r>
                <a:rPr lang="en-US" altLang="ko-KR" sz="2000" b="1" dirty="0" smtClean="0">
                  <a:latin typeface="+mn-lt"/>
                </a:rPr>
                <a:t>/s5pc1xx/</a:t>
              </a:r>
              <a:r>
                <a:rPr lang="en-US" altLang="ko-KR" sz="2000" b="1" dirty="0" err="1" smtClean="0">
                  <a:latin typeface="+mn-lt"/>
                </a:rPr>
                <a:t>start.S</a:t>
              </a:r>
              <a:r>
                <a:rPr lang="en-US" altLang="ko-KR" sz="2000" b="1" dirty="0">
                  <a:latin typeface="+mn-lt"/>
                </a:rPr>
                <a:t>)</a:t>
              </a:r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928688" y="3079750"/>
              <a:ext cx="3527425" cy="719138"/>
            </a:xfrm>
            <a:prstGeom prst="rect">
              <a:avLst/>
            </a:prstGeom>
            <a:solidFill>
              <a:srgbClr val="99CC00"/>
            </a:solidFill>
            <a:ln w="38100" algn="ctr">
              <a:noFill/>
              <a:miter lim="800000"/>
              <a:headEnd/>
              <a:tailEnd type="none" w="lg" len="lg"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altLang="ko-KR" sz="2000" b="1" dirty="0">
                  <a:latin typeface="+mn-lt"/>
                </a:rPr>
                <a:t>[C]</a:t>
              </a:r>
              <a:r>
                <a:rPr lang="ko-KR" altLang="en-US" sz="2000" b="1" dirty="0">
                  <a:latin typeface="+mn-lt"/>
                </a:rPr>
                <a:t>코드 </a:t>
              </a:r>
              <a:r>
                <a:rPr lang="en-US" altLang="ko-KR" sz="2000" b="1" dirty="0" err="1">
                  <a:latin typeface="+mn-lt"/>
                </a:rPr>
                <a:t>start_armboot</a:t>
              </a:r>
              <a:r>
                <a:rPr lang="en-US" altLang="ko-KR" sz="2000" b="1" dirty="0">
                  <a:latin typeface="+mn-lt"/>
                </a:rPr>
                <a:t>()</a:t>
              </a:r>
            </a:p>
            <a:p>
              <a: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altLang="ko-KR" sz="2000" b="1" dirty="0">
                  <a:latin typeface="+mn-lt"/>
                </a:rPr>
                <a:t>(</a:t>
              </a:r>
              <a:r>
                <a:rPr lang="en-US" altLang="ko-KR" sz="2000" b="1" dirty="0" err="1">
                  <a:latin typeface="+mn-lt"/>
                </a:rPr>
                <a:t>lib_arm</a:t>
              </a:r>
              <a:r>
                <a:rPr lang="en-US" altLang="ko-KR" sz="2000" b="1" dirty="0">
                  <a:latin typeface="+mn-lt"/>
                </a:rPr>
                <a:t>/</a:t>
              </a:r>
              <a:r>
                <a:rPr lang="en-US" altLang="ko-KR" sz="2000" b="1" dirty="0" err="1">
                  <a:latin typeface="+mn-lt"/>
                </a:rPr>
                <a:t>board.c</a:t>
              </a:r>
              <a:r>
                <a:rPr lang="en-US" altLang="ko-KR" sz="2000" b="1" dirty="0">
                  <a:latin typeface="+mn-lt"/>
                </a:rPr>
                <a:t>)</a:t>
              </a:r>
            </a:p>
          </p:txBody>
        </p:sp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928688" y="3943350"/>
              <a:ext cx="3527425" cy="720725"/>
            </a:xfrm>
            <a:prstGeom prst="rect">
              <a:avLst/>
            </a:prstGeom>
            <a:solidFill>
              <a:srgbClr val="99CC00"/>
            </a:solidFill>
            <a:ln w="38100" algn="ctr">
              <a:noFill/>
              <a:miter lim="800000"/>
              <a:headEnd/>
              <a:tailEnd type="none" w="lg" len="lg"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altLang="ko-KR" sz="2000" b="1">
                  <a:latin typeface="+mn-lt"/>
                </a:rPr>
                <a:t>main_loop()</a:t>
              </a:r>
            </a:p>
            <a:p>
              <a: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altLang="ko-KR" sz="2000" b="1">
                  <a:latin typeface="+mn-lt"/>
                </a:rPr>
                <a:t>(common/main.c)</a:t>
              </a:r>
            </a:p>
          </p:txBody>
        </p:sp>
        <p:sp>
          <p:nvSpPr>
            <p:cNvPr id="21" name="Line 8"/>
            <p:cNvSpPr>
              <a:spLocks noChangeShapeType="1"/>
            </p:cNvSpPr>
            <p:nvPr/>
          </p:nvSpPr>
          <p:spPr bwMode="auto">
            <a:xfrm>
              <a:off x="4230687" y="2214563"/>
              <a:ext cx="43982" cy="2449512"/>
            </a:xfrm>
            <a:prstGeom prst="line">
              <a:avLst/>
            </a:prstGeom>
            <a:noFill/>
            <a:ln w="69850">
              <a:solidFill>
                <a:srgbClr val="FF6600"/>
              </a:solidFill>
              <a:round/>
              <a:headEnd/>
              <a:tailEnd type="arrow" w="lg" len="lg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4456113" y="2214563"/>
              <a:ext cx="4032250" cy="719137"/>
            </a:xfrm>
            <a:prstGeom prst="rect">
              <a:avLst/>
            </a:prstGeom>
            <a:solidFill>
              <a:srgbClr val="CCFFFF"/>
            </a:solidFill>
            <a:ln w="38100" algn="ctr">
              <a:noFill/>
              <a:miter lim="800000"/>
              <a:headEnd/>
              <a:tailEnd type="none" w="lg" len="lg"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altLang="ko-KR" sz="2000" dirty="0" smtClean="0"/>
                <a:t>CPU</a:t>
              </a:r>
              <a:r>
                <a:rPr lang="en-US" altLang="ko-KR" sz="2000" b="1" dirty="0" smtClean="0"/>
                <a:t> </a:t>
              </a:r>
              <a:r>
                <a:rPr lang="ko-KR" altLang="en-US" sz="2000" b="1" dirty="0"/>
                <a:t>초기화</a:t>
              </a:r>
              <a:r>
                <a:rPr lang="en-US" altLang="ko-KR" sz="2000" b="1" dirty="0"/>
                <a:t>, </a:t>
              </a:r>
              <a:r>
                <a:rPr lang="en-US" altLang="ko-KR" sz="2000" b="1" dirty="0" smtClean="0"/>
                <a:t>SDRAM </a:t>
              </a:r>
              <a:r>
                <a:rPr lang="ko-KR" altLang="en-US" sz="2000" b="1" dirty="0" smtClean="0"/>
                <a:t>초기화</a:t>
              </a:r>
              <a:r>
                <a:rPr lang="en-US" altLang="ko-KR" sz="2000" b="1" dirty="0"/>
                <a:t>, </a:t>
              </a:r>
              <a:endParaRPr lang="en-US" altLang="ko-KR" sz="2000" b="1" dirty="0" smtClean="0"/>
            </a:p>
            <a:p>
              <a: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altLang="ko-KR" sz="2000" dirty="0" smtClean="0"/>
                <a:t>SDRAM</a:t>
              </a:r>
              <a:r>
                <a:rPr lang="ko-KR" altLang="en-US" sz="2000" dirty="0" smtClean="0"/>
                <a:t>으로 재배치</a:t>
              </a:r>
              <a:r>
                <a:rPr lang="en-US" altLang="ko-KR" sz="2000" dirty="0" smtClean="0"/>
                <a:t>,</a:t>
              </a:r>
              <a:r>
                <a:rPr lang="ko-KR" altLang="en-US" sz="2000" dirty="0" smtClean="0"/>
                <a:t> </a:t>
              </a:r>
              <a:endParaRPr lang="en-US" altLang="ko-KR" sz="2000" dirty="0" smtClean="0"/>
            </a:p>
            <a:p>
              <a: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altLang="ko-KR" sz="2000" b="1" dirty="0" err="1" smtClean="0"/>
                <a:t>start_armboot</a:t>
              </a:r>
              <a:r>
                <a:rPr lang="en-US" altLang="ko-KR" sz="2000" b="1" dirty="0"/>
                <a:t>()</a:t>
              </a:r>
              <a:r>
                <a:rPr lang="ko-KR" altLang="en-US" sz="2000" b="1" dirty="0"/>
                <a:t>호출</a:t>
              </a:r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4456113" y="3079750"/>
              <a:ext cx="4032250" cy="719138"/>
            </a:xfrm>
            <a:prstGeom prst="rect">
              <a:avLst/>
            </a:prstGeom>
            <a:solidFill>
              <a:srgbClr val="CCFFFF"/>
            </a:solidFill>
            <a:ln w="38100" algn="ctr">
              <a:noFill/>
              <a:miter lim="800000"/>
              <a:headEnd/>
              <a:tailEnd type="none" w="lg" len="lg"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altLang="ko-KR" sz="2000" b="1" dirty="0" smtClean="0"/>
                <a:t>NAND </a:t>
              </a:r>
              <a:r>
                <a:rPr lang="ko-KR" altLang="en-US" sz="2000" b="1" dirty="0" smtClean="0"/>
                <a:t>플래시</a:t>
              </a:r>
              <a:r>
                <a:rPr lang="en-US" altLang="ko-KR" sz="2000" b="1" dirty="0" smtClean="0"/>
                <a:t>, </a:t>
              </a:r>
              <a:r>
                <a:rPr lang="ko-KR" altLang="en-US" sz="2000" dirty="0" smtClean="0"/>
                <a:t>시리얼</a:t>
              </a:r>
              <a:r>
                <a:rPr lang="en-US" altLang="ko-KR" sz="2000" dirty="0" smtClean="0"/>
                <a:t>,</a:t>
              </a:r>
            </a:p>
            <a:p>
              <a: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ko-KR" altLang="en-US" sz="2000" dirty="0" smtClean="0"/>
                <a:t>네트워크 카드 등 초기화</a:t>
              </a:r>
              <a:endParaRPr lang="en-US" altLang="ko-KR" sz="2000" dirty="0" smtClean="0"/>
            </a:p>
            <a:p>
              <a: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altLang="ko-KR" sz="2000" dirty="0" err="1" smtClean="0"/>
                <a:t>m</a:t>
              </a:r>
              <a:r>
                <a:rPr lang="en-US" altLang="ko-KR" sz="2000" b="1" dirty="0" err="1" smtClean="0"/>
                <a:t>ain_loop</a:t>
              </a:r>
              <a:r>
                <a:rPr lang="en-US" altLang="ko-KR" sz="2000" b="1" dirty="0" smtClean="0"/>
                <a:t>() </a:t>
              </a:r>
              <a:r>
                <a:rPr lang="ko-KR" altLang="en-US" sz="2000" b="1" dirty="0" smtClean="0"/>
                <a:t>호출</a:t>
              </a:r>
              <a:endParaRPr lang="ko-KR" altLang="en-US" sz="2000" b="1" dirty="0"/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4456113" y="3943350"/>
              <a:ext cx="4032250" cy="720725"/>
            </a:xfrm>
            <a:prstGeom prst="rect">
              <a:avLst/>
            </a:prstGeom>
            <a:solidFill>
              <a:srgbClr val="CCFFFF"/>
            </a:solidFill>
            <a:ln w="38100" algn="ctr">
              <a:noFill/>
              <a:miter lim="800000"/>
              <a:headEnd/>
              <a:tailEnd type="none" w="lg" len="lg"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ko-KR" altLang="en-US" sz="2000" b="1" dirty="0"/>
                <a:t>명령어 처리 </a:t>
              </a:r>
              <a:r>
                <a:rPr lang="ko-KR" altLang="en-US" sz="2000" b="1" dirty="0" smtClean="0"/>
                <a:t>루틴</a:t>
              </a:r>
              <a:r>
                <a:rPr lang="en-US" altLang="ko-KR" sz="2000" b="1" dirty="0" smtClean="0"/>
                <a:t>, </a:t>
              </a:r>
              <a:r>
                <a:rPr lang="en-US" altLang="ko-KR" sz="2000" b="1" dirty="0" err="1" smtClean="0"/>
                <a:t>run_command</a:t>
              </a:r>
              <a:r>
                <a:rPr lang="en-US" altLang="ko-KR" sz="2000" b="1" dirty="0" smtClean="0"/>
                <a:t>()</a:t>
              </a:r>
              <a:endParaRPr lang="en-US" altLang="ko-KR" sz="2000" dirty="0"/>
            </a:p>
            <a:p>
              <a: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ko-KR" altLang="en-US" sz="2000" dirty="0" smtClean="0"/>
                <a:t>자동 부팅</a:t>
              </a:r>
              <a:endParaRPr lang="en-US" altLang="ko-KR" sz="2000" b="1" dirty="0"/>
            </a:p>
          </p:txBody>
        </p:sp>
      </p:grp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제목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86813" cy="428625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latin typeface="Tahoma" pitchFamily="34" charset="0"/>
                <a:ea typeface="굴림" charset="-127"/>
                <a:cs typeface="Tahoma" pitchFamily="34" charset="0"/>
              </a:rPr>
              <a:t>Lib_arm/board.c</a:t>
            </a:r>
            <a:r>
              <a:rPr lang="ko-KR" altLang="en-US" dirty="0" smtClean="0">
                <a:latin typeface="Tahoma" pitchFamily="34" charset="0"/>
                <a:ea typeface="굴림" charset="-127"/>
                <a:cs typeface="Tahoma" pitchFamily="34" charset="0"/>
              </a:rPr>
              <a:t> </a:t>
            </a:r>
            <a:r>
              <a:rPr lang="en-US" altLang="ko-KR" dirty="0" smtClean="0">
                <a:latin typeface="Tahoma" pitchFamily="34" charset="0"/>
                <a:ea typeface="굴림" charset="-127"/>
                <a:cs typeface="Tahoma" pitchFamily="34" charset="0"/>
              </a:rPr>
              <a:t>– start_armboot()</a:t>
            </a:r>
            <a:endParaRPr lang="ko-KR" altLang="en-US" dirty="0" smtClean="0">
              <a:ea typeface="굴림" charset="-127"/>
              <a:cs typeface="Tahoma" pitchFamily="34" charset="0"/>
            </a:endParaRPr>
          </a:p>
        </p:txBody>
      </p:sp>
      <p:sp>
        <p:nvSpPr>
          <p:cNvPr id="27652" name="바닥글 개체 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 dirty="0" smtClean="0">
                <a:latin typeface="굴림" charset="-127"/>
                <a:ea typeface="굴림" charset="-127"/>
              </a:rPr>
              <a:t>http://www.mangoboard.com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4025" y="1471613"/>
            <a:ext cx="569595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제목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86813" cy="428625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latin typeface="Tahoma" pitchFamily="34" charset="0"/>
                <a:ea typeface="굴림" charset="-127"/>
                <a:cs typeface="Tahoma" pitchFamily="34" charset="0"/>
              </a:rPr>
              <a:t>Lib_arm/board.c</a:t>
            </a:r>
            <a:r>
              <a:rPr lang="ko-KR" altLang="en-US" dirty="0" smtClean="0">
                <a:latin typeface="Tahoma" pitchFamily="34" charset="0"/>
                <a:ea typeface="굴림" charset="-127"/>
                <a:cs typeface="Tahoma" pitchFamily="34" charset="0"/>
              </a:rPr>
              <a:t> </a:t>
            </a:r>
            <a:r>
              <a:rPr lang="en-US" altLang="ko-KR" dirty="0" smtClean="0">
                <a:latin typeface="Tahoma" pitchFamily="34" charset="0"/>
                <a:ea typeface="굴림" charset="-127"/>
                <a:cs typeface="Tahoma" pitchFamily="34" charset="0"/>
              </a:rPr>
              <a:t>– start_armboot()</a:t>
            </a:r>
            <a:endParaRPr lang="ko-KR" altLang="en-US" dirty="0" smtClean="0">
              <a:ea typeface="굴림" charset="-127"/>
              <a:cs typeface="Tahoma" pitchFamily="34" charset="0"/>
            </a:endParaRPr>
          </a:p>
        </p:txBody>
      </p:sp>
      <p:sp>
        <p:nvSpPr>
          <p:cNvPr id="28676" name="바닥글 개체 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 dirty="0" smtClean="0">
                <a:latin typeface="굴림" charset="-127"/>
                <a:ea typeface="굴림" charset="-127"/>
              </a:rPr>
              <a:t>http://www.mangoboard.com</a:t>
            </a:r>
          </a:p>
        </p:txBody>
      </p:sp>
      <p:sp>
        <p:nvSpPr>
          <p:cNvPr id="10" name="순서도: 처리 9"/>
          <p:cNvSpPr/>
          <p:nvPr/>
        </p:nvSpPr>
        <p:spPr bwMode="auto">
          <a:xfrm>
            <a:off x="357188" y="928688"/>
            <a:ext cx="3571875" cy="5357812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28679" name="직사각형 11"/>
          <p:cNvSpPr>
            <a:spLocks noChangeArrowheads="1"/>
          </p:cNvSpPr>
          <p:nvPr/>
        </p:nvSpPr>
        <p:spPr bwMode="auto">
          <a:xfrm>
            <a:off x="714375" y="1714500"/>
            <a:ext cx="2857500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ko-KR" u="none" dirty="0">
                <a:latin typeface="Tahoma" pitchFamily="34" charset="0"/>
                <a:cs typeface="Tahoma" pitchFamily="34" charset="0"/>
              </a:rPr>
              <a:t>Mem_malloc_init()</a:t>
            </a:r>
            <a:endParaRPr lang="ko-KR" altLang="en-US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680" name="직사각형 12"/>
          <p:cNvSpPr>
            <a:spLocks noChangeArrowheads="1"/>
          </p:cNvSpPr>
          <p:nvPr/>
        </p:nvSpPr>
        <p:spPr bwMode="auto">
          <a:xfrm>
            <a:off x="714375" y="2286000"/>
            <a:ext cx="2857500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ko-KR" u="none" dirty="0">
                <a:latin typeface="Tahoma" pitchFamily="34" charset="0"/>
                <a:cs typeface="Tahoma" pitchFamily="34" charset="0"/>
              </a:rPr>
              <a:t>Env_relocate()</a:t>
            </a:r>
            <a:endParaRPr lang="ko-KR" altLang="en-US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681" name="직사각형 13"/>
          <p:cNvSpPr>
            <a:spLocks noChangeArrowheads="1"/>
          </p:cNvSpPr>
          <p:nvPr/>
        </p:nvSpPr>
        <p:spPr bwMode="auto">
          <a:xfrm>
            <a:off x="714375" y="2857500"/>
            <a:ext cx="2857500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ko-KR" u="none" dirty="0" smtClean="0">
                <a:latin typeface="Tahoma" pitchFamily="34" charset="0"/>
                <a:cs typeface="Tahoma" pitchFamily="34" charset="0"/>
              </a:rPr>
              <a:t>Devices_init</a:t>
            </a:r>
            <a:r>
              <a:rPr lang="en-US" altLang="ko-KR" u="none" dirty="0">
                <a:latin typeface="Tahoma" pitchFamily="34" charset="0"/>
                <a:cs typeface="Tahoma" pitchFamily="34" charset="0"/>
              </a:rPr>
              <a:t>)</a:t>
            </a:r>
            <a:endParaRPr lang="ko-KR" altLang="en-US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682" name="직사각형 14"/>
          <p:cNvSpPr>
            <a:spLocks noChangeArrowheads="1"/>
          </p:cNvSpPr>
          <p:nvPr/>
        </p:nvSpPr>
        <p:spPr bwMode="auto">
          <a:xfrm>
            <a:off x="714375" y="3429000"/>
            <a:ext cx="2857500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ko-KR" u="none" dirty="0">
                <a:latin typeface="Tahoma" pitchFamily="34" charset="0"/>
                <a:cs typeface="Tahoma" pitchFamily="34" charset="0"/>
              </a:rPr>
              <a:t>Jumptable_r)</a:t>
            </a:r>
            <a:endParaRPr lang="ko-KR" altLang="en-US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683" name="직사각형 15"/>
          <p:cNvSpPr>
            <a:spLocks noChangeArrowheads="1"/>
          </p:cNvSpPr>
          <p:nvPr/>
        </p:nvSpPr>
        <p:spPr bwMode="auto">
          <a:xfrm>
            <a:off x="714375" y="4000500"/>
            <a:ext cx="2857500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ko-KR" u="none" dirty="0">
                <a:latin typeface="Tahoma" pitchFamily="34" charset="0"/>
                <a:cs typeface="Tahoma" pitchFamily="34" charset="0"/>
              </a:rPr>
              <a:t>Concole_init_r()</a:t>
            </a:r>
            <a:endParaRPr lang="ko-KR" altLang="en-US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684" name="직사각형 16"/>
          <p:cNvSpPr>
            <a:spLocks noChangeArrowheads="1"/>
          </p:cNvSpPr>
          <p:nvPr/>
        </p:nvSpPr>
        <p:spPr bwMode="auto">
          <a:xfrm>
            <a:off x="714375" y="4572000"/>
            <a:ext cx="2857500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ko-KR" u="none" dirty="0">
                <a:latin typeface="Tahoma" pitchFamily="34" charset="0"/>
                <a:cs typeface="Tahoma" pitchFamily="34" charset="0"/>
              </a:rPr>
              <a:t>Enable_interrupt()</a:t>
            </a:r>
            <a:endParaRPr lang="ko-KR" altLang="en-US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685" name="직사각형 17"/>
          <p:cNvSpPr>
            <a:spLocks noChangeArrowheads="1"/>
          </p:cNvSpPr>
          <p:nvPr/>
        </p:nvSpPr>
        <p:spPr bwMode="auto">
          <a:xfrm>
            <a:off x="714375" y="5643563"/>
            <a:ext cx="2857500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ko-KR" u="none" dirty="0">
                <a:latin typeface="Tahoma" pitchFamily="34" charset="0"/>
                <a:cs typeface="Tahoma" pitchFamily="34" charset="0"/>
              </a:rPr>
              <a:t>Main_loop()</a:t>
            </a:r>
            <a:endParaRPr lang="ko-KR" altLang="en-US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687" name="아래쪽 화살표 21"/>
          <p:cNvSpPr>
            <a:spLocks noChangeArrowheads="1"/>
          </p:cNvSpPr>
          <p:nvPr/>
        </p:nvSpPr>
        <p:spPr bwMode="auto">
          <a:xfrm>
            <a:off x="1785938" y="2143125"/>
            <a:ext cx="714375" cy="1428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28688" name="아래쪽 화살표 22"/>
          <p:cNvSpPr>
            <a:spLocks noChangeArrowheads="1"/>
          </p:cNvSpPr>
          <p:nvPr/>
        </p:nvSpPr>
        <p:spPr bwMode="auto">
          <a:xfrm>
            <a:off x="1785938" y="2714625"/>
            <a:ext cx="714375" cy="1428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28689" name="아래쪽 화살표 23"/>
          <p:cNvSpPr>
            <a:spLocks noChangeArrowheads="1"/>
          </p:cNvSpPr>
          <p:nvPr/>
        </p:nvSpPr>
        <p:spPr bwMode="auto">
          <a:xfrm>
            <a:off x="1785938" y="3286125"/>
            <a:ext cx="714375" cy="1428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28690" name="아래쪽 화살표 24"/>
          <p:cNvSpPr>
            <a:spLocks noChangeArrowheads="1"/>
          </p:cNvSpPr>
          <p:nvPr/>
        </p:nvSpPr>
        <p:spPr bwMode="auto">
          <a:xfrm>
            <a:off x="1785938" y="3857625"/>
            <a:ext cx="714375" cy="1428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28691" name="아래쪽 화살표 25"/>
          <p:cNvSpPr>
            <a:spLocks noChangeArrowheads="1"/>
          </p:cNvSpPr>
          <p:nvPr/>
        </p:nvSpPr>
        <p:spPr bwMode="auto">
          <a:xfrm>
            <a:off x="1785938" y="4429125"/>
            <a:ext cx="714375" cy="1428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28692" name="아래쪽 화살표 26"/>
          <p:cNvSpPr>
            <a:spLocks noChangeArrowheads="1"/>
          </p:cNvSpPr>
          <p:nvPr/>
        </p:nvSpPr>
        <p:spPr bwMode="auto">
          <a:xfrm>
            <a:off x="1785938" y="5000625"/>
            <a:ext cx="714375" cy="642938"/>
          </a:xfrm>
          <a:prstGeom prst="downArrow">
            <a:avLst>
              <a:gd name="adj1" fmla="val 47056"/>
              <a:gd name="adj2" fmla="val 23843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28694" name="TextBox 21"/>
          <p:cNvSpPr txBox="1">
            <a:spLocks noChangeArrowheads="1"/>
          </p:cNvSpPr>
          <p:nvPr/>
        </p:nvSpPr>
        <p:spPr bwMode="auto">
          <a:xfrm>
            <a:off x="4572000" y="1714500"/>
            <a:ext cx="3816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u="none" dirty="0"/>
              <a:t>Lib_arm/board.c</a:t>
            </a:r>
            <a:endParaRPr lang="ko-KR" altLang="en-US" u="none" dirty="0"/>
          </a:p>
        </p:txBody>
      </p:sp>
      <p:sp>
        <p:nvSpPr>
          <p:cNvPr id="28695" name="TextBox 22"/>
          <p:cNvSpPr txBox="1">
            <a:spLocks noChangeArrowheads="1"/>
          </p:cNvSpPr>
          <p:nvPr/>
        </p:nvSpPr>
        <p:spPr bwMode="auto">
          <a:xfrm>
            <a:off x="4572000" y="2325688"/>
            <a:ext cx="3816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dirty="0" smtClean="0"/>
              <a:t>Common/</a:t>
            </a:r>
            <a:r>
              <a:rPr lang="en-US" altLang="ko-KR" dirty="0" err="1" smtClean="0"/>
              <a:t>env_common.c</a:t>
            </a:r>
            <a:endParaRPr lang="ko-KR" altLang="en-US" u="none" dirty="0"/>
          </a:p>
        </p:txBody>
      </p:sp>
      <p:sp>
        <p:nvSpPr>
          <p:cNvPr id="28696" name="TextBox 23"/>
          <p:cNvSpPr txBox="1">
            <a:spLocks noChangeArrowheads="1"/>
          </p:cNvSpPr>
          <p:nvPr/>
        </p:nvSpPr>
        <p:spPr bwMode="auto">
          <a:xfrm>
            <a:off x="4572000" y="2825750"/>
            <a:ext cx="3816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u="none" dirty="0"/>
              <a:t>Common/</a:t>
            </a:r>
            <a:r>
              <a:rPr lang="en-US" altLang="ko-KR" u="none" dirty="0" err="1"/>
              <a:t>devices.c</a:t>
            </a:r>
            <a:endParaRPr lang="ko-KR" altLang="en-US" u="none" dirty="0"/>
          </a:p>
        </p:txBody>
      </p:sp>
      <p:sp>
        <p:nvSpPr>
          <p:cNvPr id="28697" name="TextBox 24"/>
          <p:cNvSpPr txBox="1">
            <a:spLocks noChangeArrowheads="1"/>
          </p:cNvSpPr>
          <p:nvPr/>
        </p:nvSpPr>
        <p:spPr bwMode="auto">
          <a:xfrm>
            <a:off x="4572000" y="3468688"/>
            <a:ext cx="3816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u="none" dirty="0"/>
              <a:t>Common/</a:t>
            </a:r>
            <a:r>
              <a:rPr lang="en-US" altLang="ko-KR" u="none" dirty="0" err="1"/>
              <a:t>exports.c</a:t>
            </a:r>
            <a:endParaRPr lang="ko-KR" altLang="en-US" u="none" dirty="0"/>
          </a:p>
        </p:txBody>
      </p:sp>
      <p:sp>
        <p:nvSpPr>
          <p:cNvPr id="28698" name="TextBox 25"/>
          <p:cNvSpPr txBox="1">
            <a:spLocks noChangeArrowheads="1"/>
          </p:cNvSpPr>
          <p:nvPr/>
        </p:nvSpPr>
        <p:spPr bwMode="auto">
          <a:xfrm>
            <a:off x="4572000" y="4071938"/>
            <a:ext cx="3816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u="none" dirty="0"/>
              <a:t>Common/</a:t>
            </a:r>
            <a:r>
              <a:rPr lang="en-US" altLang="ko-KR" u="none" dirty="0" err="1"/>
              <a:t>console.c</a:t>
            </a:r>
            <a:endParaRPr lang="ko-KR" altLang="en-US" u="none" dirty="0"/>
          </a:p>
        </p:txBody>
      </p:sp>
      <p:sp>
        <p:nvSpPr>
          <p:cNvPr id="28699" name="TextBox 26"/>
          <p:cNvSpPr txBox="1">
            <a:spLocks noChangeArrowheads="1"/>
          </p:cNvSpPr>
          <p:nvPr/>
        </p:nvSpPr>
        <p:spPr bwMode="auto">
          <a:xfrm>
            <a:off x="4572000" y="4572000"/>
            <a:ext cx="3816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u="none" dirty="0" smtClean="0"/>
              <a:t>Cpu/s5pc1xxx/</a:t>
            </a:r>
            <a:r>
              <a:rPr lang="en-US" altLang="ko-KR" u="none" dirty="0" err="1" smtClean="0"/>
              <a:t>interrupts.c</a:t>
            </a:r>
            <a:endParaRPr lang="ko-KR" altLang="en-US" u="none" dirty="0"/>
          </a:p>
        </p:txBody>
      </p:sp>
      <p:sp>
        <p:nvSpPr>
          <p:cNvPr id="28700" name="TextBox 27"/>
          <p:cNvSpPr txBox="1">
            <a:spLocks noChangeArrowheads="1"/>
          </p:cNvSpPr>
          <p:nvPr/>
        </p:nvSpPr>
        <p:spPr bwMode="auto">
          <a:xfrm>
            <a:off x="4572000" y="5715000"/>
            <a:ext cx="3816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u="none" dirty="0"/>
              <a:t>common/main.c</a:t>
            </a:r>
            <a:endParaRPr lang="ko-KR" altLang="en-US" u="none" dirty="0"/>
          </a:p>
        </p:txBody>
      </p:sp>
      <p:sp>
        <p:nvSpPr>
          <p:cNvPr id="28701" name="TextBox 21"/>
          <p:cNvSpPr txBox="1">
            <a:spLocks noChangeArrowheads="1"/>
          </p:cNvSpPr>
          <p:nvPr/>
        </p:nvSpPr>
        <p:spPr bwMode="auto">
          <a:xfrm>
            <a:off x="357188" y="928688"/>
            <a:ext cx="24288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u="none" dirty="0"/>
              <a:t>Lib_arm/board.c</a:t>
            </a:r>
            <a:endParaRPr lang="ko-KR" altLang="en-US" u="none" dirty="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제목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86813" cy="428625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ea typeface="굴림" charset="-127"/>
              </a:rPr>
              <a:t>Main_loop()</a:t>
            </a:r>
            <a:endParaRPr lang="ko-KR" altLang="en-US" dirty="0" smtClean="0">
              <a:ea typeface="굴림" charset="-127"/>
            </a:endParaRPr>
          </a:p>
        </p:txBody>
      </p:sp>
      <p:sp>
        <p:nvSpPr>
          <p:cNvPr id="29700" name="바닥글 개체 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 dirty="0" smtClean="0">
                <a:latin typeface="굴림" charset="-127"/>
                <a:ea typeface="굴림" charset="-127"/>
              </a:rPr>
              <a:t>http://www.mangoboard.com</a:t>
            </a: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857250"/>
            <a:ext cx="3600450" cy="5353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망고</a:t>
            </a:r>
            <a:r>
              <a:rPr lang="en-US" altLang="ko-KR" dirty="0" smtClean="0"/>
              <a:t>100 </a:t>
            </a:r>
            <a:r>
              <a:rPr lang="ko-KR" altLang="en-US" dirty="0" smtClean="0"/>
              <a:t>부팅과정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5" name="그림 4" descr="s5pc100-부팅과정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3688" y="1844824"/>
            <a:ext cx="5731510" cy="3947160"/>
          </a:xfrm>
          <a:prstGeom prst="rect">
            <a:avLst/>
          </a:prstGeom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제목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86813" cy="428625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ea typeface="굴림" charset="-127"/>
              </a:rPr>
              <a:t>Run_command()</a:t>
            </a:r>
            <a:endParaRPr lang="ko-KR" altLang="en-US" dirty="0" smtClean="0">
              <a:ea typeface="굴림" charset="-127"/>
            </a:endParaRPr>
          </a:p>
        </p:txBody>
      </p:sp>
      <p:sp>
        <p:nvSpPr>
          <p:cNvPr id="30724" name="바닥글 개체 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 dirty="0" smtClean="0">
                <a:latin typeface="굴림" charset="-127"/>
                <a:ea typeface="굴림" charset="-127"/>
              </a:rPr>
              <a:t>http://www.mangoboard.com</a:t>
            </a: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857250"/>
            <a:ext cx="4019550" cy="555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26" name="TextBox 14"/>
          <p:cNvSpPr txBox="1">
            <a:spLocks noChangeArrowheads="1"/>
          </p:cNvSpPr>
          <p:nvPr/>
        </p:nvSpPr>
        <p:spPr bwMode="auto">
          <a:xfrm>
            <a:off x="3357563" y="1428750"/>
            <a:ext cx="4000500" cy="2460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1000" u="none" dirty="0">
                <a:latin typeface="Tahoma" pitchFamily="34" charset="0"/>
                <a:cs typeface="Tahoma" pitchFamily="34" charset="0"/>
              </a:rPr>
              <a:t>Command</a:t>
            </a:r>
            <a:r>
              <a:rPr lang="ko-KR" altLang="en-US" sz="1000" u="none" dirty="0">
                <a:latin typeface="Tahoma" pitchFamily="34" charset="0"/>
                <a:cs typeface="Tahoma" pitchFamily="34" charset="0"/>
              </a:rPr>
              <a:t>의 인자를  추출</a:t>
            </a:r>
            <a:r>
              <a:rPr lang="en-US" altLang="ko-KR" sz="1000" u="none" dirty="0">
                <a:latin typeface="Tahoma" pitchFamily="34" charset="0"/>
                <a:cs typeface="Tahoma" pitchFamily="34" charset="0"/>
              </a:rPr>
              <a:t>...</a:t>
            </a:r>
          </a:p>
        </p:txBody>
      </p:sp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2500313"/>
            <a:ext cx="3838575" cy="3714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30728" name="꺾인 연결선 9"/>
          <p:cNvCxnSpPr>
            <a:cxnSpLocks noChangeShapeType="1"/>
          </p:cNvCxnSpPr>
          <p:nvPr/>
        </p:nvCxnSpPr>
        <p:spPr bwMode="auto">
          <a:xfrm>
            <a:off x="2500313" y="2000250"/>
            <a:ext cx="2571750" cy="571500"/>
          </a:xfrm>
          <a:prstGeom prst="bentConnector3">
            <a:avLst>
              <a:gd name="adj1" fmla="val 50000"/>
            </a:avLst>
          </a:prstGeom>
          <a:noFill/>
          <a:ln w="22225" algn="ctr">
            <a:solidFill>
              <a:srgbClr val="7030A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30730" name="TextBox 14"/>
          <p:cNvSpPr txBox="1">
            <a:spLocks noChangeArrowheads="1"/>
          </p:cNvSpPr>
          <p:nvPr/>
        </p:nvSpPr>
        <p:spPr bwMode="auto">
          <a:xfrm>
            <a:off x="7236296" y="4149080"/>
            <a:ext cx="1643062" cy="55399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1000" u="none" dirty="0"/>
              <a:t>Command  list </a:t>
            </a:r>
            <a:r>
              <a:rPr lang="ko-KR" altLang="en-US" sz="1000" u="none" dirty="0"/>
              <a:t>에서 </a:t>
            </a:r>
            <a:r>
              <a:rPr lang="en-US" altLang="ko-KR" sz="1000" u="none" dirty="0"/>
              <a:t>Command </a:t>
            </a:r>
            <a:r>
              <a:rPr lang="ko-KR" altLang="en-US" sz="1000" u="none" dirty="0"/>
              <a:t>와 일치하는 것을  </a:t>
            </a:r>
            <a:r>
              <a:rPr lang="en-US" altLang="ko-KR" sz="1000" u="none" dirty="0"/>
              <a:t>Search</a:t>
            </a:r>
          </a:p>
        </p:txBody>
      </p:sp>
      <p:sp>
        <p:nvSpPr>
          <p:cNvPr id="30731" name="TextBox 14"/>
          <p:cNvSpPr txBox="1">
            <a:spLocks noChangeArrowheads="1"/>
          </p:cNvSpPr>
          <p:nvPr/>
        </p:nvSpPr>
        <p:spPr bwMode="auto">
          <a:xfrm>
            <a:off x="7215188" y="4857750"/>
            <a:ext cx="1643062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1000" u="none" dirty="0"/>
              <a:t>Match</a:t>
            </a:r>
            <a:r>
              <a:rPr lang="ko-KR" altLang="en-US" sz="1000" u="none" dirty="0"/>
              <a:t>된 명령을 처리할 </a:t>
            </a:r>
            <a:r>
              <a:rPr lang="en-US" altLang="ko-KR" sz="1000" u="none" dirty="0"/>
              <a:t>handle </a:t>
            </a:r>
            <a:r>
              <a:rPr lang="ko-KR" altLang="en-US" sz="1000" u="none" dirty="0"/>
              <a:t>함수 포인터를 </a:t>
            </a:r>
            <a:r>
              <a:rPr lang="en-US" altLang="ko-KR" sz="1000" u="none" dirty="0"/>
              <a:t>return</a:t>
            </a:r>
          </a:p>
        </p:txBody>
      </p:sp>
      <p:cxnSp>
        <p:nvCxnSpPr>
          <p:cNvPr id="30732" name="꺾인 연결선 14"/>
          <p:cNvCxnSpPr>
            <a:cxnSpLocks noChangeShapeType="1"/>
          </p:cNvCxnSpPr>
          <p:nvPr/>
        </p:nvCxnSpPr>
        <p:spPr bwMode="auto">
          <a:xfrm rot="16200000" flipH="1">
            <a:off x="-535781" y="3536156"/>
            <a:ext cx="4000500" cy="928688"/>
          </a:xfrm>
          <a:prstGeom prst="bentConnector3">
            <a:avLst>
              <a:gd name="adj1" fmla="val 57986"/>
            </a:avLst>
          </a:prstGeom>
          <a:noFill/>
          <a:ln w="22225" algn="ctr">
            <a:solidFill>
              <a:srgbClr val="7030A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30733" name="TextBox 14"/>
          <p:cNvSpPr txBox="1">
            <a:spLocks noChangeArrowheads="1"/>
          </p:cNvSpPr>
          <p:nvPr/>
        </p:nvSpPr>
        <p:spPr bwMode="auto">
          <a:xfrm>
            <a:off x="2051720" y="6021288"/>
            <a:ext cx="2786062" cy="2460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1000" u="none" dirty="0">
                <a:latin typeface="Tahoma" pitchFamily="34" charset="0"/>
                <a:cs typeface="Tahoma" pitchFamily="34" charset="0"/>
              </a:rPr>
              <a:t>Command</a:t>
            </a:r>
            <a:r>
              <a:rPr lang="ko-KR" altLang="en-US" sz="1000" u="none" dirty="0">
                <a:latin typeface="Tahoma" pitchFamily="34" charset="0"/>
                <a:cs typeface="Tahoma" pitchFamily="34" charset="0"/>
              </a:rPr>
              <a:t>를 실행하기 위해  함수를 호출함</a:t>
            </a:r>
            <a:endParaRPr lang="en-US" altLang="ko-KR" sz="1000" u="none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제목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86813" cy="428625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ea typeface="굴림" charset="-127"/>
              </a:rPr>
              <a:t>U_BOOT_CMD</a:t>
            </a:r>
            <a:endParaRPr lang="ko-KR" altLang="en-US" dirty="0" smtClean="0">
              <a:ea typeface="굴림" charset="-127"/>
            </a:endParaRPr>
          </a:p>
        </p:txBody>
      </p:sp>
      <p:sp>
        <p:nvSpPr>
          <p:cNvPr id="31748" name="바닥글 개체 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 dirty="0" smtClean="0">
                <a:latin typeface="굴림" charset="-127"/>
                <a:ea typeface="굴림" charset="-127"/>
              </a:rPr>
              <a:t>http://www.mangoboard.com</a:t>
            </a:r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857250"/>
            <a:ext cx="4962525" cy="2914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4786313"/>
            <a:ext cx="3686175" cy="1466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00063" y="4143375"/>
            <a:ext cx="2000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ko-KR" sz="1800" b="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Example</a:t>
            </a:r>
            <a:endParaRPr lang="ko-KR" altLang="en-US" sz="1800" b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 bwMode="auto">
          <a:xfrm>
            <a:off x="7500938" y="1143000"/>
            <a:ext cx="1285875" cy="4643438"/>
          </a:xfrm>
          <a:prstGeom prst="rect">
            <a:avLst/>
          </a:prstGeom>
          <a:solidFill>
            <a:schemeClr val="accent5">
              <a:lumMod val="90000"/>
            </a:schemeClr>
          </a:solidFill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32771" name="제목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86813" cy="428625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ea typeface="굴림" charset="-127"/>
              </a:rPr>
              <a:t>U_BOOT_CMD</a:t>
            </a:r>
            <a:endParaRPr lang="ko-KR" altLang="en-US" dirty="0" smtClean="0">
              <a:ea typeface="굴림" charset="-127"/>
            </a:endParaRPr>
          </a:p>
        </p:txBody>
      </p:sp>
      <p:sp>
        <p:nvSpPr>
          <p:cNvPr id="32773" name="바닥글 개체 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 dirty="0" smtClean="0">
                <a:latin typeface="굴림" charset="-127"/>
                <a:ea typeface="굴림" charset="-127"/>
              </a:rPr>
              <a:t>http://www.mangoboard.com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85750" y="1000125"/>
            <a:ext cx="5357813" cy="1938338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ko-KR" u="none" dirty="0"/>
              <a:t>OUTPUT_FORMAT("elf32-littlearm", "elf32-littlearm", "elf32-littlearm")</a:t>
            </a:r>
          </a:p>
          <a:p>
            <a:pPr algn="l">
              <a:defRPr/>
            </a:pPr>
            <a:r>
              <a:rPr lang="en-US" altLang="ko-KR" u="none" dirty="0"/>
              <a:t>/*OUTPUT_FORMAT("elf32-arm", "elf32-arm", "elf32-arm")*/</a:t>
            </a:r>
          </a:p>
          <a:p>
            <a:pPr algn="l">
              <a:defRPr/>
            </a:pPr>
            <a:r>
              <a:rPr lang="en-US" altLang="ko-KR" u="none" dirty="0"/>
              <a:t>OUTPUT_ARCH(arm)</a:t>
            </a:r>
          </a:p>
          <a:p>
            <a:pPr algn="l">
              <a:defRPr/>
            </a:pPr>
            <a:r>
              <a:rPr lang="en-US" altLang="ko-KR" u="none" dirty="0"/>
              <a:t>ENTRY(_start)</a:t>
            </a:r>
          </a:p>
          <a:p>
            <a:pPr algn="l">
              <a:defRPr/>
            </a:pPr>
            <a:r>
              <a:rPr lang="en-US" altLang="ko-KR" u="none" dirty="0"/>
              <a:t>SECTIONS</a:t>
            </a:r>
          </a:p>
          <a:p>
            <a:pPr algn="l">
              <a:defRPr/>
            </a:pPr>
            <a:r>
              <a:rPr lang="en-US" altLang="ko-KR" u="none" dirty="0"/>
              <a:t>{</a:t>
            </a:r>
          </a:p>
          <a:p>
            <a:pPr algn="l">
              <a:defRPr/>
            </a:pPr>
            <a:endParaRPr lang="en-US" altLang="ko-KR" u="none" dirty="0"/>
          </a:p>
          <a:p>
            <a:pPr algn="l">
              <a:defRPr/>
            </a:pPr>
            <a:r>
              <a:rPr lang="en-US" altLang="ko-KR" u="none" dirty="0"/>
              <a:t>__u_boot_cmd_start = .;</a:t>
            </a:r>
          </a:p>
          <a:p>
            <a:pPr algn="l">
              <a:defRPr/>
            </a:pPr>
            <a:r>
              <a:rPr lang="en-US" altLang="ko-KR" u="none" dirty="0"/>
              <a:t>.u_boot_cmd : { *(.u_boot_cmd) }</a:t>
            </a:r>
          </a:p>
          <a:p>
            <a:pPr algn="l">
              <a:defRPr/>
            </a:pPr>
            <a:r>
              <a:rPr lang="en-US" altLang="ko-KR" u="none" dirty="0"/>
              <a:t>__u_boot_cmd_end = .;</a:t>
            </a:r>
          </a:p>
          <a:p>
            <a:pPr algn="l">
              <a:defRPr/>
            </a:pPr>
            <a:endParaRPr lang="en-US" altLang="ko-KR" u="none" dirty="0"/>
          </a:p>
          <a:p>
            <a:pPr algn="l">
              <a:defRPr/>
            </a:pPr>
            <a:r>
              <a:rPr lang="en-US" altLang="ko-KR" u="none" dirty="0"/>
              <a:t>}</a:t>
            </a:r>
          </a:p>
        </p:txBody>
      </p:sp>
      <p:pic>
        <p:nvPicPr>
          <p:cNvPr id="327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214688"/>
            <a:ext cx="6046787" cy="2071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7539038" y="1143000"/>
          <a:ext cx="1214446" cy="1285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</a:tblGrid>
              <a:tr h="2143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1" baseline="0" dirty="0" smtClean="0">
                          <a:latin typeface="Tahoma" pitchFamily="34" charset="0"/>
                          <a:cs typeface="Tahoma" pitchFamily="34" charset="0"/>
                        </a:rPr>
                        <a:t>name</a:t>
                      </a:r>
                      <a:endParaRPr lang="ko-KR" altLang="en-US" sz="800" b="1" baseline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1" baseline="0" dirty="0" smtClean="0">
                          <a:latin typeface="Tahoma" pitchFamily="34" charset="0"/>
                          <a:cs typeface="Tahoma" pitchFamily="34" charset="0"/>
                        </a:rPr>
                        <a:t>maxargs</a:t>
                      </a:r>
                      <a:endParaRPr lang="ko-KR" altLang="en-US" sz="800" b="1" baseline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1" baseline="0" dirty="0" smtClean="0">
                          <a:latin typeface="Tahoma" pitchFamily="34" charset="0"/>
                          <a:cs typeface="Tahoma" pitchFamily="34" charset="0"/>
                        </a:rPr>
                        <a:t>repeatable</a:t>
                      </a:r>
                      <a:endParaRPr lang="ko-KR" altLang="en-US" sz="800" b="1" baseline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1" baseline="0" dirty="0" smtClean="0">
                          <a:latin typeface="Tahoma" pitchFamily="34" charset="0"/>
                          <a:cs typeface="Tahoma" pitchFamily="34" charset="0"/>
                        </a:rPr>
                        <a:t>cmd</a:t>
                      </a:r>
                      <a:endParaRPr lang="ko-KR" altLang="en-US" sz="800" b="1" baseline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1" baseline="0" dirty="0" smtClean="0">
                          <a:latin typeface="Tahoma" pitchFamily="34" charset="0"/>
                          <a:cs typeface="Tahoma" pitchFamily="34" charset="0"/>
                        </a:rPr>
                        <a:t>usage</a:t>
                      </a:r>
                      <a:endParaRPr lang="ko-KR" altLang="en-US" sz="800" b="1" baseline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1" baseline="0" dirty="0" smtClean="0">
                          <a:latin typeface="Tahoma" pitchFamily="34" charset="0"/>
                          <a:cs typeface="Tahoma" pitchFamily="34" charset="0"/>
                        </a:rPr>
                        <a:t>help</a:t>
                      </a:r>
                      <a:endParaRPr lang="ko-KR" altLang="en-US" sz="800" b="1" baseline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7539038" y="2500313"/>
          <a:ext cx="1214446" cy="1285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</a:tblGrid>
              <a:tr h="2143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1" baseline="0" dirty="0" smtClean="0">
                          <a:latin typeface="Tahoma" pitchFamily="34" charset="0"/>
                          <a:cs typeface="Tahoma" pitchFamily="34" charset="0"/>
                        </a:rPr>
                        <a:t>name</a:t>
                      </a:r>
                      <a:endParaRPr lang="ko-KR" altLang="en-US" sz="800" b="1" baseline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1" baseline="0" dirty="0" smtClean="0">
                          <a:latin typeface="Tahoma" pitchFamily="34" charset="0"/>
                          <a:cs typeface="Tahoma" pitchFamily="34" charset="0"/>
                        </a:rPr>
                        <a:t>maxargs</a:t>
                      </a:r>
                      <a:endParaRPr lang="ko-KR" altLang="en-US" sz="800" b="1" baseline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1" baseline="0" dirty="0" smtClean="0">
                          <a:latin typeface="Tahoma" pitchFamily="34" charset="0"/>
                          <a:cs typeface="Tahoma" pitchFamily="34" charset="0"/>
                        </a:rPr>
                        <a:t>repeatable</a:t>
                      </a:r>
                      <a:endParaRPr lang="ko-KR" altLang="en-US" sz="800" b="1" baseline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1" baseline="0" dirty="0" smtClean="0">
                          <a:latin typeface="Tahoma" pitchFamily="34" charset="0"/>
                          <a:cs typeface="Tahoma" pitchFamily="34" charset="0"/>
                        </a:rPr>
                        <a:t>cmd</a:t>
                      </a:r>
                      <a:endParaRPr lang="ko-KR" altLang="en-US" sz="800" b="1" baseline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1" baseline="0" dirty="0" smtClean="0">
                          <a:latin typeface="Tahoma" pitchFamily="34" charset="0"/>
                          <a:cs typeface="Tahoma" pitchFamily="34" charset="0"/>
                        </a:rPr>
                        <a:t>usage</a:t>
                      </a:r>
                      <a:endParaRPr lang="ko-KR" altLang="en-US" sz="800" b="1" baseline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1" baseline="0" dirty="0" smtClean="0">
                          <a:latin typeface="Tahoma" pitchFamily="34" charset="0"/>
                          <a:cs typeface="Tahoma" pitchFamily="34" charset="0"/>
                        </a:rPr>
                        <a:t>help</a:t>
                      </a:r>
                      <a:endParaRPr lang="ko-KR" altLang="en-US" sz="800" b="1" baseline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7534275" y="4478338"/>
          <a:ext cx="1214446" cy="1285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</a:tblGrid>
              <a:tr h="2143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1" baseline="0" dirty="0" smtClean="0">
                          <a:latin typeface="Tahoma" pitchFamily="34" charset="0"/>
                          <a:cs typeface="Tahoma" pitchFamily="34" charset="0"/>
                        </a:rPr>
                        <a:t>name</a:t>
                      </a:r>
                      <a:endParaRPr lang="ko-KR" altLang="en-US" sz="800" b="1" baseline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1" baseline="0" dirty="0" smtClean="0">
                          <a:latin typeface="Tahoma" pitchFamily="34" charset="0"/>
                          <a:cs typeface="Tahoma" pitchFamily="34" charset="0"/>
                        </a:rPr>
                        <a:t>maxargs</a:t>
                      </a:r>
                      <a:endParaRPr lang="ko-KR" altLang="en-US" sz="800" b="1" baseline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1" baseline="0" dirty="0" smtClean="0">
                          <a:latin typeface="Tahoma" pitchFamily="34" charset="0"/>
                          <a:cs typeface="Tahoma" pitchFamily="34" charset="0"/>
                        </a:rPr>
                        <a:t>repeatable</a:t>
                      </a:r>
                      <a:endParaRPr lang="ko-KR" altLang="en-US" sz="800" b="1" baseline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1" baseline="0" dirty="0" smtClean="0">
                          <a:latin typeface="Tahoma" pitchFamily="34" charset="0"/>
                          <a:cs typeface="Tahoma" pitchFamily="34" charset="0"/>
                        </a:rPr>
                        <a:t>cmd</a:t>
                      </a:r>
                      <a:endParaRPr lang="ko-KR" altLang="en-US" sz="800" b="1" baseline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1" baseline="0" dirty="0" smtClean="0">
                          <a:latin typeface="Tahoma" pitchFamily="34" charset="0"/>
                          <a:cs typeface="Tahoma" pitchFamily="34" charset="0"/>
                        </a:rPr>
                        <a:t>usage</a:t>
                      </a:r>
                      <a:endParaRPr lang="ko-KR" altLang="en-US" sz="800" b="1" baseline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1" baseline="0" dirty="0" smtClean="0">
                          <a:latin typeface="Tahoma" pitchFamily="34" charset="0"/>
                          <a:cs typeface="Tahoma" pitchFamily="34" charset="0"/>
                        </a:rPr>
                        <a:t>help</a:t>
                      </a:r>
                      <a:endParaRPr lang="ko-KR" altLang="en-US" sz="800" b="1" baseline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824" name="TextBox 13"/>
          <p:cNvSpPr txBox="1">
            <a:spLocks noChangeArrowheads="1"/>
          </p:cNvSpPr>
          <p:nvPr/>
        </p:nvSpPr>
        <p:spPr bwMode="auto">
          <a:xfrm>
            <a:off x="7643813" y="4000500"/>
            <a:ext cx="10001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u="none" dirty="0"/>
              <a:t>…...</a:t>
            </a:r>
            <a:endParaRPr lang="ko-KR" altLang="en-US" u="none" dirty="0"/>
          </a:p>
        </p:txBody>
      </p:sp>
      <p:sp>
        <p:nvSpPr>
          <p:cNvPr id="32825" name="TextBox 14"/>
          <p:cNvSpPr txBox="1">
            <a:spLocks noChangeArrowheads="1"/>
          </p:cNvSpPr>
          <p:nvPr/>
        </p:nvSpPr>
        <p:spPr bwMode="auto">
          <a:xfrm>
            <a:off x="6500813" y="857250"/>
            <a:ext cx="1500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u="none" dirty="0"/>
              <a:t>_u_boot_cmd_start</a:t>
            </a:r>
            <a:endParaRPr lang="ko-KR" altLang="en-US" u="none" dirty="0"/>
          </a:p>
        </p:txBody>
      </p:sp>
      <p:sp>
        <p:nvSpPr>
          <p:cNvPr id="32826" name="TextBox 15"/>
          <p:cNvSpPr txBox="1">
            <a:spLocks noChangeArrowheads="1"/>
          </p:cNvSpPr>
          <p:nvPr/>
        </p:nvSpPr>
        <p:spPr bwMode="auto">
          <a:xfrm>
            <a:off x="6500813" y="5826125"/>
            <a:ext cx="1500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u="none" dirty="0"/>
              <a:t>_u_boot_cmd_end</a:t>
            </a:r>
            <a:endParaRPr lang="ko-KR" altLang="en-US" u="none" dirty="0"/>
          </a:p>
        </p:txBody>
      </p:sp>
      <p:sp>
        <p:nvSpPr>
          <p:cNvPr id="32827" name="왼쪽 중괄호 16"/>
          <p:cNvSpPr>
            <a:spLocks/>
          </p:cNvSpPr>
          <p:nvPr/>
        </p:nvSpPr>
        <p:spPr bwMode="auto">
          <a:xfrm>
            <a:off x="7072313" y="1143000"/>
            <a:ext cx="331787" cy="4643438"/>
          </a:xfrm>
          <a:prstGeom prst="leftBrace">
            <a:avLst>
              <a:gd name="adj1" fmla="val 8293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32828" name="TextBox 17"/>
          <p:cNvSpPr txBox="1">
            <a:spLocks noChangeArrowheads="1"/>
          </p:cNvSpPr>
          <p:nvPr/>
        </p:nvSpPr>
        <p:spPr bwMode="auto">
          <a:xfrm>
            <a:off x="5715000" y="3357563"/>
            <a:ext cx="15001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u="none" dirty="0"/>
              <a:t>Uboot_cmd_table</a:t>
            </a:r>
            <a:endParaRPr lang="ko-KR" altLang="en-US" u="none" dirty="0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제목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86813" cy="428625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ea typeface="굴림" charset="-127"/>
              </a:rPr>
              <a:t>Boot_os_Fcn</a:t>
            </a:r>
            <a:endParaRPr lang="ko-KR" altLang="en-US" dirty="0" smtClean="0">
              <a:ea typeface="굴림" charset="-127"/>
            </a:endParaRPr>
          </a:p>
        </p:txBody>
      </p:sp>
      <p:sp>
        <p:nvSpPr>
          <p:cNvPr id="33796" name="바닥글 개체 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 dirty="0" smtClean="0">
                <a:latin typeface="굴림" charset="-127"/>
                <a:ea typeface="굴림" charset="-127"/>
              </a:rPr>
              <a:t>http://www.mangoboard.com</a:t>
            </a: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928688"/>
            <a:ext cx="3981450" cy="1876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379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3000375"/>
            <a:ext cx="4200525" cy="3381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3799" name="TextBox 7"/>
          <p:cNvSpPr txBox="1">
            <a:spLocks noChangeArrowheads="1"/>
          </p:cNvSpPr>
          <p:nvPr/>
        </p:nvSpPr>
        <p:spPr bwMode="auto">
          <a:xfrm>
            <a:off x="3071813" y="3357563"/>
            <a:ext cx="32146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dirty="0"/>
              <a:t>Lib_arm/</a:t>
            </a:r>
            <a:r>
              <a:rPr lang="en-US" altLang="ko-KR" dirty="0" err="1"/>
              <a:t>armlinux.c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제목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86813" cy="428625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ea typeface="굴림" charset="-127"/>
              </a:rPr>
              <a:t>do_bootm() - 1</a:t>
            </a:r>
            <a:endParaRPr lang="ko-KR" altLang="en-US" dirty="0" smtClean="0">
              <a:ea typeface="굴림" charset="-127"/>
            </a:endParaRPr>
          </a:p>
        </p:txBody>
      </p:sp>
      <p:sp>
        <p:nvSpPr>
          <p:cNvPr id="34820" name="바닥글 개체 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 dirty="0" smtClean="0">
                <a:latin typeface="굴림" charset="-127"/>
                <a:ea typeface="굴림" charset="-127"/>
              </a:rPr>
              <a:t>http://www.mangoboard.com</a:t>
            </a: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000125"/>
            <a:ext cx="3019425" cy="781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4822" name="TextBox 14"/>
          <p:cNvSpPr txBox="1">
            <a:spLocks noChangeArrowheads="1"/>
          </p:cNvSpPr>
          <p:nvPr/>
        </p:nvSpPr>
        <p:spPr bwMode="auto">
          <a:xfrm>
            <a:off x="4071938" y="1071563"/>
            <a:ext cx="2786062" cy="2460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1000" dirty="0"/>
              <a:t>Default  Load address  =</a:t>
            </a:r>
            <a:r>
              <a:rPr lang="en-US" altLang="ko-KR" sz="1000" dirty="0" smtClean="0"/>
              <a:t>0x20000000</a:t>
            </a:r>
            <a:endParaRPr lang="ko-KR" altLang="en-US" sz="1000" dirty="0"/>
          </a:p>
        </p:txBody>
      </p:sp>
      <p:sp>
        <p:nvSpPr>
          <p:cNvPr id="34823" name="TextBox 14"/>
          <p:cNvSpPr txBox="1">
            <a:spLocks noChangeArrowheads="1"/>
          </p:cNvSpPr>
          <p:nvPr/>
        </p:nvSpPr>
        <p:spPr bwMode="auto">
          <a:xfrm>
            <a:off x="4071938" y="1428750"/>
            <a:ext cx="4214812" cy="2460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1000" dirty="0"/>
              <a:t>Bootm </a:t>
            </a:r>
            <a:r>
              <a:rPr lang="en-US" altLang="ko-KR" sz="1000" dirty="0" smtClean="0"/>
              <a:t>20008000 </a:t>
            </a:r>
            <a:r>
              <a:rPr lang="en-US" altLang="ko-KR" sz="1000" dirty="0"/>
              <a:t>:  loading </a:t>
            </a:r>
            <a:r>
              <a:rPr lang="ko-KR" altLang="en-US" sz="1000" dirty="0"/>
              <a:t>할 </a:t>
            </a:r>
            <a:r>
              <a:rPr lang="en-US" altLang="ko-KR" sz="1000" dirty="0"/>
              <a:t>address </a:t>
            </a:r>
            <a:r>
              <a:rPr lang="ko-KR" altLang="en-US" sz="1000" dirty="0"/>
              <a:t>를 받아  </a:t>
            </a:r>
            <a:r>
              <a:rPr lang="en-US" altLang="ko-KR" sz="1000" dirty="0"/>
              <a:t>command </a:t>
            </a:r>
            <a:r>
              <a:rPr lang="ko-KR" altLang="en-US" sz="1000" dirty="0"/>
              <a:t>로 받는다</a:t>
            </a:r>
            <a:r>
              <a:rPr lang="en-US" altLang="ko-KR" sz="1000" dirty="0"/>
              <a:t>.</a:t>
            </a:r>
            <a:endParaRPr lang="ko-KR" altLang="en-US" sz="1000" dirty="0"/>
          </a:p>
        </p:txBody>
      </p:sp>
      <p:pic>
        <p:nvPicPr>
          <p:cNvPr id="348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071688"/>
            <a:ext cx="3629025" cy="200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4825" name="TextBox 14"/>
          <p:cNvSpPr txBox="1">
            <a:spLocks noChangeArrowheads="1"/>
          </p:cNvSpPr>
          <p:nvPr/>
        </p:nvSpPr>
        <p:spPr bwMode="auto">
          <a:xfrm>
            <a:off x="4071938" y="2000250"/>
            <a:ext cx="2786062" cy="2460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1000" dirty="0" err="1" smtClean="0"/>
              <a:t>zImage</a:t>
            </a:r>
            <a:r>
              <a:rPr lang="ko-KR" altLang="en-US" sz="1000" dirty="0"/>
              <a:t>의 헤더를 읽어온다</a:t>
            </a:r>
            <a:r>
              <a:rPr lang="en-US" altLang="ko-KR" sz="1000" dirty="0"/>
              <a:t>.</a:t>
            </a:r>
            <a:endParaRPr lang="ko-KR" altLang="en-US" sz="1000" dirty="0"/>
          </a:p>
        </p:txBody>
      </p:sp>
      <p:pic>
        <p:nvPicPr>
          <p:cNvPr id="348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5" y="2428875"/>
            <a:ext cx="4067175" cy="2038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2857500"/>
            <a:ext cx="3143250" cy="571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3857625"/>
            <a:ext cx="2762250" cy="1333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2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8" y="5429250"/>
            <a:ext cx="2571750" cy="36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4830" name="TextBox 14"/>
          <p:cNvSpPr txBox="1">
            <a:spLocks noChangeArrowheads="1"/>
          </p:cNvSpPr>
          <p:nvPr/>
        </p:nvSpPr>
        <p:spPr bwMode="auto">
          <a:xfrm>
            <a:off x="3929063" y="5429250"/>
            <a:ext cx="3214687" cy="2460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1000" dirty="0"/>
              <a:t>Pointer</a:t>
            </a:r>
            <a:r>
              <a:rPr lang="ko-KR" altLang="en-US" sz="1000" dirty="0"/>
              <a:t>를 </a:t>
            </a:r>
            <a:r>
              <a:rPr lang="en-US" altLang="ko-KR" sz="1000" dirty="0"/>
              <a:t>header</a:t>
            </a:r>
            <a:r>
              <a:rPr lang="ko-KR" altLang="en-US" sz="1000" dirty="0"/>
              <a:t>에서 실제 압축된 커널을 가르킨다</a:t>
            </a:r>
            <a:r>
              <a:rPr lang="en-US" altLang="ko-KR" sz="1000" dirty="0"/>
              <a:t>.</a:t>
            </a: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제목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86813" cy="428625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ea typeface="굴림" charset="-127"/>
              </a:rPr>
              <a:t>do_bootm() - 2</a:t>
            </a:r>
            <a:endParaRPr lang="ko-KR" altLang="en-US" dirty="0" smtClean="0">
              <a:ea typeface="굴림" charset="-127"/>
            </a:endParaRPr>
          </a:p>
        </p:txBody>
      </p:sp>
      <p:sp>
        <p:nvSpPr>
          <p:cNvPr id="35844" name="바닥글 개체 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 dirty="0" smtClean="0">
                <a:latin typeface="굴림" charset="-127"/>
                <a:ea typeface="굴림" charset="-127"/>
              </a:rPr>
              <a:t>http://www.mangoboard.com</a:t>
            </a: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000125"/>
            <a:ext cx="4343400" cy="315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846" name="TextBox 14"/>
          <p:cNvSpPr txBox="1">
            <a:spLocks noChangeArrowheads="1"/>
          </p:cNvSpPr>
          <p:nvPr/>
        </p:nvSpPr>
        <p:spPr bwMode="auto">
          <a:xfrm>
            <a:off x="4000500" y="2214563"/>
            <a:ext cx="2786063" cy="2460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1000" u="none" dirty="0"/>
              <a:t>LINUX</a:t>
            </a:r>
            <a:r>
              <a:rPr lang="ko-KR" altLang="en-US" sz="1000" u="none" dirty="0"/>
              <a:t>의 경우는 </a:t>
            </a:r>
            <a:r>
              <a:rPr lang="en-US" altLang="ko-KR" sz="1000" u="none" dirty="0"/>
              <a:t>IH_TYPE_KERNEL</a:t>
            </a:r>
            <a:endParaRPr lang="ko-KR" altLang="en-US" sz="1000" u="none" dirty="0"/>
          </a:p>
        </p:txBody>
      </p:sp>
      <p:sp>
        <p:nvSpPr>
          <p:cNvPr id="35847" name="TextBox 14"/>
          <p:cNvSpPr txBox="1">
            <a:spLocks noChangeArrowheads="1"/>
          </p:cNvSpPr>
          <p:nvPr/>
        </p:nvSpPr>
        <p:spPr bwMode="auto">
          <a:xfrm>
            <a:off x="4000500" y="2571750"/>
            <a:ext cx="2786063" cy="2460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1000" u="none" dirty="0"/>
              <a:t>Kernel + ramdisk </a:t>
            </a:r>
            <a:r>
              <a:rPr lang="ko-KR" altLang="en-US" sz="1000" u="none" dirty="0"/>
              <a:t>이미지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제목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86813" cy="428625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ea typeface="굴림" charset="-127"/>
              </a:rPr>
              <a:t>do_bootm() - 3</a:t>
            </a:r>
            <a:endParaRPr lang="ko-KR" altLang="en-US" dirty="0" smtClean="0">
              <a:ea typeface="굴림" charset="-127"/>
            </a:endParaRPr>
          </a:p>
        </p:txBody>
      </p:sp>
      <p:sp>
        <p:nvSpPr>
          <p:cNvPr id="36868" name="바닥글 개체 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 dirty="0" smtClean="0">
                <a:latin typeface="굴림" charset="-127"/>
                <a:ea typeface="굴림" charset="-127"/>
              </a:rPr>
              <a:t>http://www.mangoboard.com</a:t>
            </a:r>
          </a:p>
        </p:txBody>
      </p: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75"/>
            <a:ext cx="4610100" cy="590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 bwMode="auto">
          <a:xfrm>
            <a:off x="214313" y="1785938"/>
            <a:ext cx="7572375" cy="1357312"/>
          </a:xfrm>
          <a:prstGeom prst="rect">
            <a:avLst/>
          </a:prstGeom>
          <a:noFill/>
          <a:ln w="28575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36871" name="TextBox 14"/>
          <p:cNvSpPr txBox="1">
            <a:spLocks noChangeArrowheads="1"/>
          </p:cNvSpPr>
          <p:nvPr/>
        </p:nvSpPr>
        <p:spPr bwMode="auto">
          <a:xfrm>
            <a:off x="4286250" y="1928813"/>
            <a:ext cx="2786063" cy="2460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ko-KR" altLang="en-US" sz="1000" u="none" dirty="0"/>
              <a:t>압축된 커널을 압축 해제한다</a:t>
            </a:r>
            <a:r>
              <a:rPr lang="en-US" altLang="ko-KR" sz="1000" u="none" dirty="0"/>
              <a:t>.</a:t>
            </a:r>
            <a:endParaRPr lang="ko-KR" altLang="en-US" sz="1000" u="none" dirty="0"/>
          </a:p>
        </p:txBody>
      </p:sp>
      <p:sp>
        <p:nvSpPr>
          <p:cNvPr id="36872" name="TextBox 14"/>
          <p:cNvSpPr txBox="1">
            <a:spLocks noChangeArrowheads="1"/>
          </p:cNvSpPr>
          <p:nvPr/>
        </p:nvSpPr>
        <p:spPr bwMode="auto">
          <a:xfrm>
            <a:off x="4286250" y="2428875"/>
            <a:ext cx="3214688" cy="5232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ko-KR" altLang="en-US" sz="1400" u="none" dirty="0"/>
              <a:t>압축이 풀리는 위치는 </a:t>
            </a:r>
            <a:r>
              <a:rPr lang="en-US" altLang="ko-KR" sz="1400" u="none" dirty="0"/>
              <a:t>(void *)ntohl(hdr_ih_load)</a:t>
            </a:r>
            <a:r>
              <a:rPr lang="ko-KR" altLang="en-US" sz="1400" u="none" dirty="0"/>
              <a:t>이다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제목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86813" cy="428625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ea typeface="굴림" charset="-127"/>
              </a:rPr>
              <a:t>do_bootm() - 4</a:t>
            </a:r>
            <a:endParaRPr lang="ko-KR" altLang="en-US" dirty="0" smtClean="0">
              <a:ea typeface="굴림" charset="-127"/>
            </a:endParaRPr>
          </a:p>
        </p:txBody>
      </p:sp>
      <p:sp>
        <p:nvSpPr>
          <p:cNvPr id="37892" name="바닥글 개체 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 dirty="0" smtClean="0">
                <a:latin typeface="굴림" charset="-127"/>
                <a:ea typeface="굴림" charset="-127"/>
              </a:rPr>
              <a:t>http://www.mangoboard.com</a:t>
            </a: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785813"/>
            <a:ext cx="3476625" cy="5886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4" name="TextBox 14"/>
          <p:cNvSpPr txBox="1">
            <a:spLocks noChangeArrowheads="1"/>
          </p:cNvSpPr>
          <p:nvPr/>
        </p:nvSpPr>
        <p:spPr bwMode="auto">
          <a:xfrm>
            <a:off x="3929063" y="1643062"/>
            <a:ext cx="3739281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ko-KR" altLang="en-US" u="none" dirty="0"/>
              <a:t>드디어  </a:t>
            </a:r>
            <a:r>
              <a:rPr lang="en-US" altLang="ko-KR" u="none" dirty="0"/>
              <a:t>Linux kernel </a:t>
            </a:r>
            <a:r>
              <a:rPr lang="ko-KR" altLang="en-US" u="none" dirty="0"/>
              <a:t>로 진입한다</a:t>
            </a:r>
            <a:r>
              <a:rPr lang="en-US" altLang="ko-KR" u="none" dirty="0"/>
              <a:t>...!!!</a:t>
            </a:r>
            <a:endParaRPr lang="ko-KR" altLang="en-US" u="none" dirty="0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제목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86813" cy="428625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ea typeface="굴림" charset="-127"/>
              </a:rPr>
              <a:t>do_bootm_linux()</a:t>
            </a:r>
            <a:endParaRPr lang="ko-KR" altLang="en-US" dirty="0" smtClean="0">
              <a:ea typeface="굴림" charset="-127"/>
            </a:endParaRPr>
          </a:p>
        </p:txBody>
      </p:sp>
      <p:sp>
        <p:nvSpPr>
          <p:cNvPr id="38916" name="바닥글 개체 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 dirty="0" smtClean="0">
                <a:latin typeface="굴림" charset="-127"/>
                <a:ea typeface="굴림" charset="-127"/>
              </a:rPr>
              <a:t>http://www.mangoboard.com</a:t>
            </a:r>
          </a:p>
        </p:txBody>
      </p:sp>
      <p:sp>
        <p:nvSpPr>
          <p:cNvPr id="38920" name="직사각형 7"/>
          <p:cNvSpPr>
            <a:spLocks noChangeArrowheads="1"/>
          </p:cNvSpPr>
          <p:nvPr/>
        </p:nvSpPr>
        <p:spPr bwMode="auto">
          <a:xfrm>
            <a:off x="5436096" y="2132856"/>
            <a:ext cx="1446230" cy="24622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000" u="none" dirty="0" smtClean="0">
                <a:sym typeface="Wingdings" pitchFamily="2" charset="2"/>
              </a:rPr>
              <a:t>Bootargs </a:t>
            </a:r>
            <a:r>
              <a:rPr lang="ko-KR" altLang="en-US" sz="1000" u="none" dirty="0" smtClean="0">
                <a:sym typeface="Wingdings" pitchFamily="2" charset="2"/>
              </a:rPr>
              <a:t>를 가지고 온다</a:t>
            </a:r>
            <a:endParaRPr lang="ko-KR" altLang="en-US" sz="1000" u="non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50101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12976"/>
            <a:ext cx="588612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직사각형 7"/>
          <p:cNvSpPr>
            <a:spLocks noChangeArrowheads="1"/>
          </p:cNvSpPr>
          <p:nvPr/>
        </p:nvSpPr>
        <p:spPr bwMode="auto">
          <a:xfrm>
            <a:off x="6372200" y="3212976"/>
            <a:ext cx="3039615" cy="24622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000" u="none" dirty="0" smtClean="0"/>
              <a:t>Kernel</a:t>
            </a:r>
            <a:r>
              <a:rPr lang="ko-KR" altLang="en-US" sz="1000" u="none" dirty="0" smtClean="0"/>
              <a:t>에게 이미지 </a:t>
            </a:r>
            <a:r>
              <a:rPr lang="en-US" altLang="ko-KR" sz="1000" dirty="0" smtClean="0"/>
              <a:t> entry poiboot_get_ramdisknt</a:t>
            </a:r>
            <a:r>
              <a:rPr lang="ko-KR" altLang="en-US" sz="1000" dirty="0" smtClean="0"/>
              <a:t>를 저장 </a:t>
            </a:r>
            <a:endParaRPr lang="ko-KR" altLang="en-US" sz="1000" u="none" dirty="0"/>
          </a:p>
        </p:txBody>
      </p:sp>
      <p:sp>
        <p:nvSpPr>
          <p:cNvPr id="24" name="직사각형 7"/>
          <p:cNvSpPr>
            <a:spLocks noChangeArrowheads="1"/>
          </p:cNvSpPr>
          <p:nvPr/>
        </p:nvSpPr>
        <p:spPr bwMode="auto">
          <a:xfrm>
            <a:off x="6104385" y="3933056"/>
            <a:ext cx="1468672" cy="24622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000" dirty="0" smtClean="0"/>
              <a:t>Machin id</a:t>
            </a:r>
            <a:r>
              <a:rPr lang="ko-KR" altLang="en-US" sz="1000" dirty="0" smtClean="0"/>
              <a:t>를 가지고 온다</a:t>
            </a:r>
            <a:endParaRPr lang="ko-KR" altLang="en-US" sz="1000" u="none" dirty="0"/>
          </a:p>
        </p:txBody>
      </p:sp>
      <p:sp>
        <p:nvSpPr>
          <p:cNvPr id="25" name="직사각형 7"/>
          <p:cNvSpPr>
            <a:spLocks noChangeArrowheads="1"/>
          </p:cNvSpPr>
          <p:nvPr/>
        </p:nvSpPr>
        <p:spPr bwMode="auto">
          <a:xfrm>
            <a:off x="6228184" y="4581128"/>
            <a:ext cx="1883849" cy="24622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000" u="none" dirty="0" smtClean="0"/>
              <a:t>Ram disk</a:t>
            </a:r>
            <a:r>
              <a:rPr lang="ko-KR" altLang="en-US" sz="1000" u="none" dirty="0" smtClean="0"/>
              <a:t>가 있는지 없는지 확인 </a:t>
            </a:r>
            <a:endParaRPr lang="ko-KR" altLang="en-US" sz="1000" u="none" dirty="0"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do_bootm_linux()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http://www.mangoboard.com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88840"/>
            <a:ext cx="40957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4864"/>
            <a:ext cx="34385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꺾인 연결선 18"/>
          <p:cNvCxnSpPr>
            <a:cxnSpLocks noChangeShapeType="1"/>
            <a:stCxn id="2051" idx="0"/>
            <a:endCxn id="2050" idx="0"/>
          </p:cNvCxnSpPr>
          <p:nvPr/>
        </p:nvCxnSpPr>
        <p:spPr bwMode="auto">
          <a:xfrm rot="5400000" flipH="1" flipV="1">
            <a:off x="4295329" y="-47674"/>
            <a:ext cx="216024" cy="4289052"/>
          </a:xfrm>
          <a:prstGeom prst="bentConnector3">
            <a:avLst>
              <a:gd name="adj1" fmla="val 205822"/>
            </a:avLst>
          </a:prstGeom>
          <a:noFill/>
          <a:ln w="19050" algn="ctr">
            <a:solidFill>
              <a:schemeClr val="accent1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10" name="직사각형 22"/>
          <p:cNvSpPr>
            <a:spLocks noChangeArrowheads="1"/>
          </p:cNvSpPr>
          <p:nvPr/>
        </p:nvSpPr>
        <p:spPr bwMode="auto">
          <a:xfrm>
            <a:off x="971600" y="3429000"/>
            <a:ext cx="2736304" cy="6463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u="none" dirty="0"/>
              <a:t>Kernel </a:t>
            </a:r>
            <a:r>
              <a:rPr lang="ko-KR" altLang="en-US" u="none" dirty="0"/>
              <a:t> </a:t>
            </a:r>
            <a:r>
              <a:rPr lang="en-US" altLang="ko-KR" u="none" dirty="0"/>
              <a:t>image</a:t>
            </a:r>
            <a:r>
              <a:rPr lang="ko-KR" altLang="en-US" u="none" dirty="0"/>
              <a:t>로 제어권을 넘겨준다</a:t>
            </a:r>
            <a:r>
              <a:rPr lang="en-US" altLang="ko-KR" u="none" dirty="0"/>
              <a:t>.</a:t>
            </a:r>
            <a:endParaRPr lang="ko-KR" altLang="en-US" u="non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망고</a:t>
            </a:r>
            <a:r>
              <a:rPr lang="en-US" altLang="ko-KR" dirty="0" smtClean="0"/>
              <a:t>100 </a:t>
            </a:r>
            <a:r>
              <a:rPr lang="ko-KR" altLang="en-US" dirty="0" smtClean="0"/>
              <a:t>부팅 </a:t>
            </a:r>
            <a:r>
              <a:rPr lang="en-US" altLang="ko-KR" dirty="0" smtClean="0"/>
              <a:t>Mode 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5" name="그림 4" descr="mango100-부트옵션스위치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528" y="1844824"/>
            <a:ext cx="5731510" cy="3344711"/>
          </a:xfrm>
          <a:prstGeom prst="rect">
            <a:avLst/>
          </a:prstGeom>
          <a:ln>
            <a:solidFill>
              <a:srgbClr val="92D050"/>
            </a:solidFill>
          </a:ln>
        </p:spPr>
      </p:pic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6516216" y="2852936"/>
          <a:ext cx="2139315" cy="1066800"/>
        </p:xfrm>
        <a:graphic>
          <a:graphicData uri="http://schemas.openxmlformats.org/drawingml/2006/table">
            <a:tbl>
              <a:tblPr/>
              <a:tblGrid>
                <a:gridCol w="428625"/>
                <a:gridCol w="810260"/>
                <a:gridCol w="900430"/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>
                          <a:latin typeface="맑은 고딕"/>
                          <a:ea typeface="맑은 고딕"/>
                          <a:cs typeface="굴림"/>
                        </a:rPr>
                        <a:t>#</a:t>
                      </a:r>
                      <a:endParaRPr lang="ko-KR" sz="1000"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>
                          <a:latin typeface="맑은 고딕"/>
                          <a:ea typeface="맑은 고딕"/>
                          <a:cs typeface="굴림"/>
                        </a:rPr>
                        <a:t>SW100</a:t>
                      </a:r>
                      <a:endParaRPr lang="ko-KR" sz="1000"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>
                          <a:latin typeface="맑은 고딕"/>
                          <a:ea typeface="맑은 고딕"/>
                          <a:cs typeface="굴림"/>
                        </a:rPr>
                        <a:t>SW101</a:t>
                      </a:r>
                      <a:endParaRPr lang="ko-KR" sz="1000"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>
                          <a:latin typeface="맑은 고딕"/>
                          <a:ea typeface="맑은 고딕"/>
                          <a:cs typeface="굴림"/>
                        </a:rPr>
                        <a:t>1</a:t>
                      </a:r>
                      <a:endParaRPr lang="ko-KR" sz="1000"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>
                          <a:latin typeface="맑은 고딕"/>
                          <a:ea typeface="맑은 고딕"/>
                          <a:cs typeface="굴림"/>
                        </a:rPr>
                        <a:t>XOM0</a:t>
                      </a:r>
                      <a:endParaRPr lang="ko-KR" sz="1000"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>
                          <a:latin typeface="맑은 고딕"/>
                          <a:ea typeface="맑은 고딕"/>
                          <a:cs typeface="굴림"/>
                        </a:rPr>
                        <a:t>NFMOD0</a:t>
                      </a:r>
                      <a:endParaRPr lang="ko-KR" sz="1000"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>
                          <a:latin typeface="맑은 고딕"/>
                          <a:ea typeface="맑은 고딕"/>
                          <a:cs typeface="굴림"/>
                        </a:rPr>
                        <a:t>2</a:t>
                      </a:r>
                      <a:endParaRPr lang="ko-KR" sz="1000"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>
                          <a:latin typeface="맑은 고딕"/>
                          <a:ea typeface="맑은 고딕"/>
                          <a:cs typeface="굴림"/>
                        </a:rPr>
                        <a:t>XOM1</a:t>
                      </a:r>
                      <a:endParaRPr lang="ko-KR" sz="1000"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>
                          <a:latin typeface="맑은 고딕"/>
                          <a:ea typeface="맑은 고딕"/>
                          <a:cs typeface="굴림"/>
                        </a:rPr>
                        <a:t>NFMOD1</a:t>
                      </a:r>
                      <a:endParaRPr lang="ko-KR" sz="1000"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>
                          <a:latin typeface="맑은 고딕"/>
                          <a:ea typeface="맑은 고딕"/>
                          <a:cs typeface="굴림"/>
                        </a:rPr>
                        <a:t>3</a:t>
                      </a:r>
                      <a:endParaRPr lang="ko-KR" sz="1000"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>
                          <a:latin typeface="맑은 고딕"/>
                          <a:ea typeface="맑은 고딕"/>
                          <a:cs typeface="굴림"/>
                        </a:rPr>
                        <a:t>XOM2</a:t>
                      </a:r>
                      <a:endParaRPr lang="ko-KR" sz="1000"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>
                          <a:latin typeface="맑은 고딕"/>
                          <a:ea typeface="맑은 고딕"/>
                          <a:cs typeface="굴림"/>
                        </a:rPr>
                        <a:t>NFMOD2</a:t>
                      </a:r>
                      <a:endParaRPr lang="ko-KR" sz="1000"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>
                          <a:latin typeface="맑은 고딕"/>
                          <a:ea typeface="맑은 고딕"/>
                          <a:cs typeface="굴림"/>
                        </a:rPr>
                        <a:t>4</a:t>
                      </a:r>
                      <a:endParaRPr lang="ko-KR" sz="1000"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>
                          <a:latin typeface="맑은 고딕"/>
                          <a:ea typeface="맑은 고딕"/>
                          <a:cs typeface="굴림"/>
                        </a:rPr>
                        <a:t>XOM3</a:t>
                      </a:r>
                      <a:endParaRPr lang="ko-KR" sz="1000"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>
                          <a:latin typeface="맑은 고딕"/>
                          <a:ea typeface="맑은 고딕"/>
                          <a:cs typeface="굴림"/>
                        </a:rPr>
                        <a:t>NFMOD3</a:t>
                      </a:r>
                      <a:endParaRPr lang="ko-KR" sz="1000"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>
                          <a:latin typeface="맑은 고딕"/>
                          <a:ea typeface="맑은 고딕"/>
                          <a:cs typeface="굴림"/>
                        </a:rPr>
                        <a:t>5</a:t>
                      </a:r>
                      <a:endParaRPr lang="ko-KR" sz="1000"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>
                          <a:latin typeface="맑은 고딕"/>
                          <a:ea typeface="맑은 고딕"/>
                          <a:cs typeface="굴림"/>
                        </a:rPr>
                        <a:t>XOM4</a:t>
                      </a:r>
                      <a:endParaRPr lang="ko-KR" sz="1000"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>
                          <a:latin typeface="맑은 고딕"/>
                          <a:ea typeface="맑은 고딕"/>
                          <a:cs typeface="굴림"/>
                        </a:rPr>
                        <a:t>NFMOD4</a:t>
                      </a:r>
                      <a:endParaRPr lang="ko-KR" sz="1000"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>
                          <a:latin typeface="맑은 고딕"/>
                          <a:ea typeface="맑은 고딕"/>
                          <a:cs typeface="굴림"/>
                        </a:rPr>
                        <a:t>6</a:t>
                      </a:r>
                      <a:endParaRPr lang="ko-KR" sz="1000"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>
                          <a:latin typeface="맑은 고딕"/>
                          <a:ea typeface="맑은 고딕"/>
                          <a:cs typeface="굴림"/>
                        </a:rPr>
                        <a:t>NC</a:t>
                      </a:r>
                      <a:endParaRPr lang="ko-KR" sz="1000"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맑은 고딕"/>
                          <a:ea typeface="맑은 고딕"/>
                          <a:cs typeface="굴림"/>
                        </a:rPr>
                        <a:t>NFMOD5</a:t>
                      </a:r>
                      <a:endParaRPr lang="ko-KR" sz="1000" dirty="0"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18048"/>
            <a:ext cx="8229600" cy="1143000"/>
          </a:xfrm>
        </p:spPr>
        <p:txBody>
          <a:bodyPr/>
          <a:lstStyle/>
          <a:p>
            <a:r>
              <a:rPr lang="ko-KR" altLang="en-US" dirty="0" err="1" smtClean="0"/>
              <a:t>커널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빌드</a:t>
            </a:r>
            <a:r>
              <a:rPr lang="ko-KR" altLang="en-US" dirty="0" smtClean="0"/>
              <a:t> 및 간단 드라이버</a:t>
            </a:r>
            <a:endParaRPr lang="ko-KR" altLang="en-US" dirty="0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커널</a:t>
            </a:r>
            <a:r>
              <a:rPr lang="ko-KR" altLang="en-US" dirty="0" smtClean="0"/>
              <a:t> </a:t>
            </a:r>
            <a:r>
              <a:rPr lang="en-US" altLang="ko-KR" dirty="0" smtClean="0"/>
              <a:t>Open </a:t>
            </a:r>
            <a:r>
              <a:rPr lang="en-US" altLang="ko-KR" dirty="0" err="1" smtClean="0"/>
              <a:t>Git</a:t>
            </a:r>
            <a:r>
              <a:rPr lang="en-US" altLang="ko-KR" dirty="0" smtClean="0"/>
              <a:t> </a:t>
            </a:r>
            <a:r>
              <a:rPr lang="ko-KR" altLang="en-US" dirty="0" smtClean="0"/>
              <a:t>서버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935480"/>
            <a:ext cx="8892480" cy="4389120"/>
          </a:xfrm>
        </p:spPr>
        <p:txBody>
          <a:bodyPr/>
          <a:lstStyle/>
          <a:p>
            <a:r>
              <a:rPr lang="en-US" altLang="ko-KR" dirty="0" smtClean="0">
                <a:hlinkClick r:id="rId3"/>
              </a:rPr>
              <a:t>http://android.git.kernel.org</a:t>
            </a:r>
            <a:endParaRPr lang="en-US" altLang="ko-K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636912"/>
            <a:ext cx="715872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커널</a:t>
            </a:r>
            <a:r>
              <a:rPr lang="ko-KR" altLang="en-US" dirty="0" smtClean="0"/>
              <a:t> 다운받기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git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389120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#</a:t>
            </a:r>
            <a:r>
              <a:rPr lang="en-US" altLang="ko-KR" sz="2400" dirty="0" err="1" smtClean="0"/>
              <a:t>git</a:t>
            </a:r>
            <a:r>
              <a:rPr lang="en-US" altLang="ko-KR" sz="2400" dirty="0" smtClean="0"/>
              <a:t> clone git</a:t>
            </a:r>
            <a:r>
              <a:rPr lang="en-US" altLang="ko-KR" sz="2400" smtClean="0"/>
              <a:t>://android.git.kernel.org/kernel/common.git</a:t>
            </a:r>
            <a:endParaRPr lang="en-US" altLang="ko-KR" sz="2400" dirty="0" smtClean="0"/>
          </a:p>
          <a:p>
            <a:r>
              <a:rPr lang="en-US" altLang="ko-KR" sz="2400" dirty="0" smtClean="0"/>
              <a:t># </a:t>
            </a:r>
            <a:r>
              <a:rPr lang="en-US" altLang="ko-KR" sz="2400" dirty="0" err="1" smtClean="0"/>
              <a:t>git</a:t>
            </a:r>
            <a:r>
              <a:rPr lang="en-US" altLang="ko-KR" sz="2400" dirty="0" smtClean="0"/>
              <a:t> checkout --track -b android-2.6.29 origin/android-2.6.29</a:t>
            </a:r>
          </a:p>
          <a:p>
            <a:r>
              <a:rPr lang="en-US" altLang="ko-KR" sz="2400" dirty="0" smtClean="0"/>
              <a:t>#</a:t>
            </a:r>
            <a:r>
              <a:rPr lang="en-US" altLang="ko-KR" sz="2400" dirty="0" err="1" smtClean="0"/>
              <a:t>git</a:t>
            </a:r>
            <a:r>
              <a:rPr lang="en-US" altLang="ko-KR" sz="2400" dirty="0" smtClean="0"/>
              <a:t> branch</a:t>
            </a:r>
          </a:p>
          <a:p>
            <a:r>
              <a:rPr lang="ko-KR" altLang="en-US" sz="2400" dirty="0" smtClean="0"/>
              <a:t>현재까지 </a:t>
            </a:r>
            <a:r>
              <a:rPr lang="en-US" altLang="ko-KR" sz="2400" dirty="0" smtClean="0"/>
              <a:t>2.6.32 </a:t>
            </a:r>
            <a:r>
              <a:rPr lang="ko-KR" altLang="en-US" sz="2400" dirty="0" smtClean="0"/>
              <a:t>버전까지 </a:t>
            </a:r>
            <a:r>
              <a:rPr lang="ko-KR" altLang="en-US" sz="2400" dirty="0" err="1" smtClean="0"/>
              <a:t>릴리즈</a:t>
            </a:r>
            <a:r>
              <a:rPr lang="ko-KR" altLang="en-US" sz="2400" dirty="0" smtClean="0"/>
              <a:t> 됨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Linux </a:t>
            </a:r>
            <a:r>
              <a:rPr lang="ko-KR" altLang="en-US" dirty="0" err="1" smtClean="0"/>
              <a:t>커널</a:t>
            </a:r>
            <a:r>
              <a:rPr lang="ko-KR" altLang="en-US" dirty="0" smtClean="0"/>
              <a:t> 공식 사이트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3"/>
              </a:rPr>
              <a:t>http://www.kernel.org/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564904"/>
            <a:ext cx="6649493" cy="362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삼성 </a:t>
            </a:r>
            <a:r>
              <a:rPr lang="ko-KR" altLang="en-US" dirty="0" err="1" smtClean="0"/>
              <a:t>커널</a:t>
            </a:r>
            <a:r>
              <a:rPr lang="ko-KR" altLang="en-US" dirty="0" smtClean="0"/>
              <a:t> 다운받기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#</a:t>
            </a:r>
            <a:r>
              <a:rPr lang="en-US" altLang="ko-KR" dirty="0" err="1" smtClean="0"/>
              <a:t>git</a:t>
            </a:r>
            <a:r>
              <a:rPr lang="en-US" altLang="ko-KR" dirty="0" smtClean="0"/>
              <a:t> clone git://</a:t>
            </a:r>
            <a:r>
              <a:rPr lang="en-US" altLang="ko-KR" dirty="0" smtClean="0"/>
              <a:t>git.kernel.org/pub/scm/linux/kernel/git/kki_ap/linux-2.6-samsung.git</a:t>
            </a:r>
          </a:p>
          <a:p>
            <a:r>
              <a:rPr lang="en-US" altLang="ko-KR" dirty="0" smtClean="0"/>
              <a:t>#</a:t>
            </a:r>
            <a:r>
              <a:rPr lang="en-US" altLang="ko-KR" dirty="0" err="1" smtClean="0"/>
              <a:t>cd</a:t>
            </a:r>
            <a:r>
              <a:rPr lang="en-US" altLang="ko-KR" dirty="0" smtClean="0"/>
              <a:t> linux-2.6-samsung</a:t>
            </a:r>
            <a:endParaRPr lang="en-US" altLang="ko-KR" dirty="0" smtClean="0"/>
          </a:p>
          <a:p>
            <a:r>
              <a:rPr lang="sv-SE" altLang="ko-KR" dirty="0" smtClean="0"/>
              <a:t>#git fetch</a:t>
            </a:r>
          </a:p>
          <a:p>
            <a:r>
              <a:rPr lang="sv-SE" altLang="ko-KR" dirty="0" smtClean="0"/>
              <a:t>#git fetch --tag</a:t>
            </a:r>
          </a:p>
          <a:p>
            <a:r>
              <a:rPr lang="sv-SE" altLang="ko-KR" dirty="0" smtClean="0"/>
              <a:t>#git checkout 2.6.29-samsung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망고</a:t>
            </a:r>
            <a:r>
              <a:rPr lang="en-US" altLang="ko-KR" dirty="0" smtClean="0"/>
              <a:t>100 </a:t>
            </a:r>
            <a:r>
              <a:rPr lang="ko-KR" altLang="en-US" dirty="0" err="1" smtClean="0"/>
              <a:t>커널</a:t>
            </a:r>
            <a:r>
              <a:rPr lang="ko-KR" altLang="en-US" dirty="0" smtClean="0"/>
              <a:t> 소스 받기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3"/>
              </a:rPr>
              <a:t>#</a:t>
            </a:r>
            <a:r>
              <a:rPr lang="en-US" altLang="ko-KR" dirty="0" err="1" smtClean="0">
                <a:hlinkClick r:id="rId3"/>
              </a:rPr>
              <a:t>wget</a:t>
            </a:r>
            <a:r>
              <a:rPr lang="en-US" altLang="ko-KR" dirty="0" smtClean="0">
                <a:hlinkClick r:id="rId3"/>
              </a:rPr>
              <a:t> http://crztech.iptime.org:8080/Release/mango100/kernel/mango100_kernel_2010_06_30.tgz</a:t>
            </a:r>
            <a:endParaRPr lang="en-US" altLang="ko-KR" dirty="0" smtClean="0"/>
          </a:p>
          <a:p>
            <a:r>
              <a:rPr lang="en-US" altLang="ko-KR" dirty="0" smtClean="0"/>
              <a:t>#tar </a:t>
            </a:r>
            <a:r>
              <a:rPr lang="en-US" altLang="ko-KR" dirty="0" err="1" smtClean="0"/>
              <a:t>xvf</a:t>
            </a:r>
            <a:r>
              <a:rPr lang="en-US" altLang="ko-KR" dirty="0" smtClean="0"/>
              <a:t> mango100_kernel_2010_06_30.tgz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커널</a:t>
            </a:r>
            <a:r>
              <a:rPr lang="ko-KR" altLang="en-US" dirty="0" smtClean="0"/>
              <a:t> 컴파일 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#</a:t>
            </a:r>
            <a:r>
              <a:rPr lang="en-US" altLang="ko-KR" dirty="0" err="1" smtClean="0"/>
              <a:t>cd</a:t>
            </a:r>
            <a:r>
              <a:rPr lang="en-US" altLang="ko-KR" dirty="0" smtClean="0"/>
              <a:t> mango100_kernel_2010_06_30</a:t>
            </a:r>
          </a:p>
          <a:p>
            <a:r>
              <a:rPr lang="en-US" altLang="ko-KR" dirty="0" smtClean="0"/>
              <a:t>#vi .</a:t>
            </a:r>
            <a:r>
              <a:rPr lang="en-US" altLang="ko-KR" dirty="0" err="1" smtClean="0"/>
              <a:t>cross_compile</a:t>
            </a:r>
            <a:r>
              <a:rPr lang="en-US" altLang="ko-KR" dirty="0" smtClean="0"/>
              <a:t> (arm-</a:t>
            </a:r>
            <a:r>
              <a:rPr lang="en-US" altLang="ko-KR" dirty="0" err="1" smtClean="0"/>
              <a:t>linux</a:t>
            </a:r>
            <a:r>
              <a:rPr lang="en-US" altLang="ko-KR" dirty="0" smtClean="0"/>
              <a:t>- </a:t>
            </a:r>
            <a:r>
              <a:rPr lang="ko-KR" altLang="en-US" dirty="0" smtClean="0"/>
              <a:t>추가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#make mango100_android_defconfig</a:t>
            </a:r>
          </a:p>
          <a:p>
            <a:r>
              <a:rPr lang="en-US" altLang="ko-KR" dirty="0" smtClean="0"/>
              <a:t>#make 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933056"/>
            <a:ext cx="471213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망고</a:t>
            </a:r>
            <a:r>
              <a:rPr lang="en-US" altLang="ko-KR" dirty="0" smtClean="0"/>
              <a:t>100 NAND Partition </a:t>
            </a:r>
            <a:r>
              <a:rPr lang="ko-KR" altLang="en-US" dirty="0" smtClean="0"/>
              <a:t>영역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115616" y="2204864"/>
            <a:ext cx="266429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U-boot </a:t>
            </a:r>
          </a:p>
          <a:p>
            <a:pPr algn="ctr"/>
            <a:r>
              <a:rPr lang="en-US" altLang="ko-KR" dirty="0" smtClean="0"/>
              <a:t>(/dev/mtdblock0)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115616" y="3356992"/>
            <a:ext cx="266429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Kernel</a:t>
            </a:r>
          </a:p>
          <a:p>
            <a:pPr algn="ctr"/>
            <a:r>
              <a:rPr lang="en-US" altLang="ko-KR" dirty="0" smtClean="0"/>
              <a:t>(/dev/mtdblock1)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115616" y="4509120"/>
            <a:ext cx="266429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Filesystem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(/dev/mtdblock2)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79912" y="1988840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0x00000000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27482" y="314096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0x80000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4283804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0x400000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07904" y="5435932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0x10000000</a:t>
            </a:r>
            <a:endParaRPr lang="ko-KR" altLang="en-US" dirty="0"/>
          </a:p>
        </p:txBody>
      </p:sp>
      <p:sp>
        <p:nvSpPr>
          <p:cNvPr id="11" name="왼쪽 중괄호 10"/>
          <p:cNvSpPr/>
          <p:nvPr/>
        </p:nvSpPr>
        <p:spPr>
          <a:xfrm>
            <a:off x="755576" y="2204864"/>
            <a:ext cx="216024" cy="345638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-108520" y="3779748"/>
            <a:ext cx="872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256MB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16016" y="2420888"/>
            <a:ext cx="4005905" cy="1015663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Creating 3 MTD partitions on "NAND 256MiB 3,3V 8-bit":</a:t>
            </a:r>
          </a:p>
          <a:p>
            <a:r>
              <a:rPr lang="en-US" altLang="ko-KR" sz="1200" dirty="0" smtClean="0"/>
              <a:t>0x000000000000-0x000000080000 : "</a:t>
            </a:r>
            <a:r>
              <a:rPr lang="en-US" altLang="ko-KR" sz="1200" dirty="0" err="1" smtClean="0"/>
              <a:t>Bootloader</a:t>
            </a:r>
            <a:r>
              <a:rPr lang="en-US" altLang="ko-KR" sz="1200" dirty="0" smtClean="0"/>
              <a:t>"</a:t>
            </a:r>
          </a:p>
          <a:p>
            <a:r>
              <a:rPr lang="en-US" altLang="ko-KR" sz="1200" dirty="0" smtClean="0"/>
              <a:t>0x000000080000-0x000000400000 : "Kernel"</a:t>
            </a:r>
          </a:p>
          <a:p>
            <a:r>
              <a:rPr lang="en-US" altLang="ko-KR" sz="1200" dirty="0" smtClean="0"/>
              <a:t>0x000000400000-0x000010000000 : "File System“</a:t>
            </a:r>
          </a:p>
          <a:p>
            <a:r>
              <a:rPr lang="en-US" altLang="ko-KR" sz="1200" dirty="0" smtClean="0"/>
              <a:t>--</a:t>
            </a:r>
            <a:r>
              <a:rPr lang="ko-KR" altLang="en-US" sz="1200" dirty="0" err="1" smtClean="0"/>
              <a:t>커널</a:t>
            </a:r>
            <a:r>
              <a:rPr lang="ko-KR" altLang="en-US" sz="1200" dirty="0" smtClean="0"/>
              <a:t> 부팅 시 메시지</a:t>
            </a:r>
            <a:endParaRPr lang="ko-KR" altLang="en-US" sz="12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861048"/>
            <a:ext cx="32575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716016" y="3501008"/>
            <a:ext cx="3456384" cy="288032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noAutofit/>
          </a:bodyPr>
          <a:lstStyle/>
          <a:p>
            <a:r>
              <a:rPr lang="ko-KR" altLang="en-US" dirty="0" err="1" smtClean="0"/>
              <a:t>커널소스</a:t>
            </a:r>
            <a:r>
              <a:rPr lang="ko-KR" altLang="en-US" dirty="0" smtClean="0"/>
              <a:t> 위치는 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32040" y="4365104"/>
            <a:ext cx="4104456" cy="576064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noAutofit/>
          </a:bodyPr>
          <a:lstStyle/>
          <a:p>
            <a:r>
              <a:rPr lang="ko-KR" altLang="en-US" dirty="0" smtClean="0"/>
              <a:t>부팅 후 확인 방법</a:t>
            </a:r>
            <a:endParaRPr lang="en-US" altLang="ko-KR" dirty="0" smtClean="0"/>
          </a:p>
          <a:p>
            <a:r>
              <a:rPr lang="en-US" altLang="ko-KR" dirty="0" smtClean="0"/>
              <a:t>#cat /proc/</a:t>
            </a:r>
            <a:r>
              <a:rPr lang="en-US" altLang="ko-KR" dirty="0" err="1" smtClean="0"/>
              <a:t>mtd</a:t>
            </a:r>
            <a:r>
              <a:rPr lang="en-US" altLang="ko-KR" dirty="0" smtClean="0"/>
              <a:t> </a:t>
            </a:r>
          </a:p>
          <a:p>
            <a:endParaRPr lang="ko-KR" altLang="en-US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5013176"/>
            <a:ext cx="367240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SD /MMC Partition </a:t>
            </a:r>
            <a:r>
              <a:rPr lang="ko-KR" altLang="en-US" dirty="0" smtClean="0"/>
              <a:t>구성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547664" y="1556792"/>
            <a:ext cx="208823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FAT32(2.4GB)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547664" y="2204864"/>
            <a:ext cx="208823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GNOME FS(500MB)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547664" y="2852936"/>
            <a:ext cx="208823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Android FS(500MB)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1547664" y="4149080"/>
            <a:ext cx="2088232" cy="648072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U-boot</a:t>
            </a:r>
          </a:p>
          <a:p>
            <a:pPr algn="ctr"/>
            <a:r>
              <a:rPr lang="en-US" altLang="ko-KR" dirty="0" smtClean="0"/>
              <a:t>(512KB) </a:t>
            </a:r>
            <a:endParaRPr lang="ko-KR" altLang="en-US" dirty="0" smtClean="0"/>
          </a:p>
        </p:txBody>
      </p:sp>
      <p:sp>
        <p:nvSpPr>
          <p:cNvPr id="8" name="직사각형 7"/>
          <p:cNvSpPr/>
          <p:nvPr/>
        </p:nvSpPr>
        <p:spPr>
          <a:xfrm>
            <a:off x="1547664" y="4797152"/>
            <a:ext cx="2088232" cy="648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U-boot ENV</a:t>
            </a:r>
          </a:p>
          <a:p>
            <a:pPr algn="ctr"/>
            <a:r>
              <a:rPr lang="en-US" altLang="ko-KR" dirty="0" smtClean="0"/>
              <a:t>(16KB)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1547664" y="5445224"/>
            <a:ext cx="2088232" cy="6480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Bootloader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(9KB)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547664" y="3501008"/>
            <a:ext cx="208823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Kernel</a:t>
            </a:r>
          </a:p>
          <a:p>
            <a:pPr algn="ctr"/>
            <a:r>
              <a:rPr lang="en-US" altLang="ko-KR" dirty="0" smtClean="0"/>
              <a:t>(4MB)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27984" y="1916832"/>
            <a:ext cx="4433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Disk /dev/mmcblk0: 3941 MB, 3941597184 bytes</a:t>
            </a:r>
          </a:p>
          <a:p>
            <a:r>
              <a:rPr lang="en-US" altLang="ko-KR" sz="1200" dirty="0" smtClean="0"/>
              <a:t>4 heads, 16 sectors/track, 120288 cylinders, total 7698432 sectors</a:t>
            </a:r>
          </a:p>
          <a:p>
            <a:r>
              <a:rPr lang="en-US" altLang="ko-KR" sz="1200" dirty="0" smtClean="0"/>
              <a:t>Units = sectors of 1 * 512 = 512 bytes</a:t>
            </a:r>
            <a:endParaRPr lang="ko-KR" altLang="en-US" sz="1200" dirty="0"/>
          </a:p>
        </p:txBody>
      </p:sp>
      <p:sp>
        <p:nvSpPr>
          <p:cNvPr id="12" name="왼쪽 중괄호 11"/>
          <p:cNvSpPr/>
          <p:nvPr/>
        </p:nvSpPr>
        <p:spPr>
          <a:xfrm>
            <a:off x="971600" y="1628800"/>
            <a:ext cx="360040" cy="4464496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370774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3941MB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63888" y="5960313"/>
            <a:ext cx="2073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TSECTORS=7698432 sectors</a:t>
            </a:r>
            <a:endParaRPr lang="ko-KR" alt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635896" y="5301208"/>
            <a:ext cx="1125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TSECTORS-18</a:t>
            </a:r>
            <a:endParaRPr lang="ko-KR" alt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635896" y="4005064"/>
            <a:ext cx="1269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TSECTORS-1074</a:t>
            </a:r>
            <a:endParaRPr lang="ko-KR" alt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635896" y="3356992"/>
            <a:ext cx="1317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TSECTORS-9266</a:t>
            </a:r>
            <a:endParaRPr lang="ko-KR" alt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635896" y="1484784"/>
            <a:ext cx="232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5508104" y="2852936"/>
            <a:ext cx="3309945" cy="1200329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1200" dirty="0" err="1" smtClean="0"/>
              <a:t>Fdisk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명령으로 파티션을 만든다</a:t>
            </a:r>
            <a:endParaRPr lang="en-US" altLang="ko-KR" sz="1200" dirty="0" smtClean="0"/>
          </a:p>
          <a:p>
            <a:pPr marL="342900" indent="-342900">
              <a:buAutoNum type="arabicPeriod"/>
            </a:pPr>
            <a:r>
              <a:rPr lang="en-US" altLang="ko-KR" sz="1200" dirty="0" smtClean="0"/>
              <a:t>Mkfs.ext3 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/dev/sdb1</a:t>
            </a:r>
          </a:p>
          <a:p>
            <a:pPr marL="342900" indent="-342900">
              <a:buAutoNum type="arabicPeriod"/>
            </a:pPr>
            <a:r>
              <a:rPr lang="en-US" altLang="ko-KR" sz="1200" dirty="0" smtClean="0"/>
              <a:t>Mkfs.ext3  /dev/sdb2</a:t>
            </a:r>
          </a:p>
          <a:p>
            <a:pPr marL="342900" indent="-342900">
              <a:buAutoNum type="arabicPeriod"/>
            </a:pPr>
            <a:r>
              <a:rPr lang="en-US" altLang="ko-KR" sz="1200" dirty="0" smtClean="0"/>
              <a:t>Mkfs.ext3  /dev/sdb3</a:t>
            </a:r>
          </a:p>
          <a:p>
            <a:pPr marL="342900" indent="-342900">
              <a:buAutoNum type="arabicPeriod"/>
            </a:pPr>
            <a:r>
              <a:rPr lang="en-US" altLang="ko-KR" sz="1200" dirty="0" smtClean="0"/>
              <a:t>Mount  -t ext3  /dev/sdb2 /media/android</a:t>
            </a:r>
          </a:p>
          <a:p>
            <a:pPr marL="342900" indent="-342900">
              <a:buAutoNum type="arabicPeriod"/>
            </a:pPr>
            <a:r>
              <a:rPr lang="ko-KR" altLang="en-US" sz="1200" dirty="0" smtClean="0"/>
              <a:t> 파일시스템 복사</a:t>
            </a:r>
            <a:endParaRPr lang="ko-KR" altLang="en-US" sz="1200" dirty="0"/>
          </a:p>
        </p:txBody>
      </p:sp>
      <p:cxnSp>
        <p:nvCxnSpPr>
          <p:cNvPr id="21" name="직선 연결선 20"/>
          <p:cNvCxnSpPr/>
          <p:nvPr/>
        </p:nvCxnSpPr>
        <p:spPr>
          <a:xfrm>
            <a:off x="3779912" y="1916832"/>
            <a:ext cx="1495436" cy="869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3635896" y="3501008"/>
            <a:ext cx="1728192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07904" y="4653136"/>
            <a:ext cx="1146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TSECTORS-34</a:t>
            </a:r>
            <a:endParaRPr lang="ko-KR" altLang="en-US" sz="1200" dirty="0"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커널</a:t>
            </a:r>
            <a:r>
              <a:rPr lang="ko-KR" altLang="en-US" dirty="0" smtClean="0"/>
              <a:t> </a:t>
            </a:r>
            <a:r>
              <a:rPr lang="en-US" altLang="ko-KR" dirty="0" smtClean="0"/>
              <a:t>build </a:t>
            </a:r>
            <a:r>
              <a:rPr lang="ko-KR" altLang="en-US" dirty="0" smtClean="0"/>
              <a:t>환경 분석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04864"/>
            <a:ext cx="26479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35896" y="2276872"/>
            <a:ext cx="420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&gt;(Top Dir)/</a:t>
            </a:r>
            <a:r>
              <a:rPr lang="en-US" altLang="ko-KR" dirty="0" err="1" smtClean="0"/>
              <a:t>Makefile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첫번째</a:t>
            </a:r>
            <a:r>
              <a:rPr lang="ko-KR" altLang="en-US" dirty="0" smtClean="0"/>
              <a:t> 라인에 위치</a:t>
            </a:r>
            <a:endParaRPr lang="en-US" altLang="ko-KR" dirty="0" smtClean="0"/>
          </a:p>
          <a:p>
            <a:r>
              <a:rPr lang="en-US" altLang="ko-KR" dirty="0" smtClean="0"/>
              <a:t>&gt;</a:t>
            </a:r>
            <a:r>
              <a:rPr lang="ko-KR" altLang="en-US" dirty="0" err="1" smtClean="0"/>
              <a:t>커널</a:t>
            </a:r>
            <a:r>
              <a:rPr lang="ko-KR" altLang="en-US" dirty="0" smtClean="0"/>
              <a:t> </a:t>
            </a:r>
            <a:r>
              <a:rPr lang="en-US" altLang="ko-KR" dirty="0" smtClean="0"/>
              <a:t>2.6.29 </a:t>
            </a:r>
            <a:r>
              <a:rPr lang="ko-KR" altLang="en-US" dirty="0" smtClean="0"/>
              <a:t>버전 사용</a:t>
            </a:r>
            <a:endParaRPr lang="en-US" altLang="ko-KR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45024"/>
            <a:ext cx="665638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5576" y="4941168"/>
            <a:ext cx="82833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&gt;ARCH?=arm </a:t>
            </a:r>
            <a:r>
              <a:rPr lang="ko-KR" altLang="en-US" dirty="0" smtClean="0"/>
              <a:t>의미는 </a:t>
            </a:r>
            <a:r>
              <a:rPr lang="en-US" altLang="ko-KR" dirty="0" smtClean="0"/>
              <a:t>ARCH</a:t>
            </a:r>
            <a:r>
              <a:rPr lang="ko-KR" altLang="en-US" dirty="0" smtClean="0"/>
              <a:t> 의 값으로 </a:t>
            </a:r>
            <a:r>
              <a:rPr lang="en-US" altLang="ko-KR" dirty="0" smtClean="0"/>
              <a:t>arm</a:t>
            </a:r>
            <a:r>
              <a:rPr lang="ko-KR" altLang="en-US" dirty="0" smtClean="0"/>
              <a:t>있느냐 묻고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없으면</a:t>
            </a:r>
            <a:r>
              <a:rPr lang="en-US" altLang="ko-KR" dirty="0" smtClean="0"/>
              <a:t>, arm </a:t>
            </a:r>
            <a:r>
              <a:rPr lang="ko-KR" altLang="en-US" dirty="0" smtClean="0"/>
              <a:t>문자를 대입</a:t>
            </a:r>
            <a:endParaRPr lang="en-US" altLang="ko-KR" dirty="0" smtClean="0"/>
          </a:p>
          <a:p>
            <a:r>
              <a:rPr lang="en-US" altLang="ko-KR" dirty="0" smtClean="0"/>
              <a:t>&gt;.</a:t>
            </a:r>
            <a:r>
              <a:rPr lang="en-US" altLang="ko-KR" dirty="0" err="1" smtClean="0"/>
              <a:t>cross_compile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 있으면</a:t>
            </a:r>
            <a:r>
              <a:rPr lang="en-US" altLang="ko-KR" dirty="0" smtClean="0"/>
              <a:t>, .</a:t>
            </a:r>
            <a:r>
              <a:rPr lang="en-US" altLang="ko-KR" dirty="0" err="1" smtClean="0"/>
              <a:t>cross_compile</a:t>
            </a:r>
            <a:r>
              <a:rPr lang="en-US" altLang="ko-KR" dirty="0" smtClean="0"/>
              <a:t> </a:t>
            </a:r>
            <a:r>
              <a:rPr lang="ko-KR" altLang="en-US" dirty="0" smtClean="0"/>
              <a:t>내용을 </a:t>
            </a:r>
            <a:r>
              <a:rPr lang="en-US" altLang="ko-KR" dirty="0" smtClean="0"/>
              <a:t>CROSS_COMPILE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로</a:t>
            </a:r>
            <a:r>
              <a:rPr lang="ko-KR" altLang="en-US" dirty="0" smtClean="0"/>
              <a:t> 사용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S5PC100 </a:t>
            </a:r>
            <a:r>
              <a:rPr lang="ko-KR" altLang="en-US" dirty="0" smtClean="0"/>
              <a:t>부팅 모드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484784"/>
            <a:ext cx="55054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커널</a:t>
            </a:r>
            <a:r>
              <a:rPr lang="ko-KR" altLang="en-US" dirty="0" smtClean="0"/>
              <a:t> </a:t>
            </a:r>
            <a:r>
              <a:rPr lang="en-US" altLang="ko-KR" dirty="0" smtClean="0"/>
              <a:t>build </a:t>
            </a:r>
            <a:r>
              <a:rPr lang="ko-KR" altLang="en-US" dirty="0" smtClean="0"/>
              <a:t>환경 분석</a:t>
            </a:r>
            <a:r>
              <a:rPr lang="en-US" altLang="ko-KR" dirty="0" smtClean="0"/>
              <a:t>(Conf)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#make mango100_android_defconfig </a:t>
            </a:r>
            <a:r>
              <a:rPr lang="ko-KR" altLang="en-US" dirty="0" smtClean="0"/>
              <a:t>실행 시 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564904"/>
            <a:ext cx="567834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3717032"/>
            <a:ext cx="6143733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Scripts/</a:t>
            </a:r>
            <a:r>
              <a:rPr lang="en-US" altLang="ko-KR" dirty="0" err="1" smtClean="0"/>
              <a:t>kconfig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Makefile</a:t>
            </a:r>
            <a:r>
              <a:rPr lang="ko-KR" altLang="en-US" dirty="0" smtClean="0"/>
              <a:t>에서 아래 코드 수행</a:t>
            </a:r>
            <a:endParaRPr lang="en-US" altLang="ko-KR" dirty="0" smtClean="0"/>
          </a:p>
          <a:p>
            <a:r>
              <a:rPr lang="en-US" altLang="ko-KR" dirty="0" smtClean="0"/>
              <a:t>%_</a:t>
            </a:r>
            <a:r>
              <a:rPr lang="en-US" altLang="ko-KR" dirty="0" err="1" smtClean="0"/>
              <a:t>defconfig</a:t>
            </a:r>
            <a:r>
              <a:rPr lang="en-US" altLang="ko-KR" dirty="0" smtClean="0"/>
              <a:t>: $(</a:t>
            </a:r>
            <a:r>
              <a:rPr lang="en-US" altLang="ko-KR" dirty="0" err="1" smtClean="0"/>
              <a:t>obj</a:t>
            </a:r>
            <a:r>
              <a:rPr lang="en-US" altLang="ko-KR" dirty="0" smtClean="0"/>
              <a:t>)/conf</a:t>
            </a:r>
          </a:p>
          <a:p>
            <a:r>
              <a:rPr lang="en-US" altLang="ko-KR" dirty="0" smtClean="0"/>
              <a:t>        $(Q)$&lt; -D arch/$(SRCARCH)/</a:t>
            </a:r>
            <a:r>
              <a:rPr lang="en-US" altLang="ko-KR" dirty="0" err="1" smtClean="0"/>
              <a:t>configs</a:t>
            </a:r>
            <a:r>
              <a:rPr lang="en-US" altLang="ko-KR" dirty="0" smtClean="0"/>
              <a:t>/$@ $(</a:t>
            </a:r>
            <a:r>
              <a:rPr lang="en-US" altLang="ko-KR" dirty="0" err="1" smtClean="0"/>
              <a:t>Kconfig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>
                <a:sym typeface="Wingdings" pitchFamily="2" charset="2"/>
              </a:rPr>
              <a:t>make –D arch/arm/</a:t>
            </a:r>
            <a:r>
              <a:rPr lang="en-US" altLang="ko-KR" dirty="0" err="1" smtClean="0">
                <a:sym typeface="Wingdings" pitchFamily="2" charset="2"/>
              </a:rPr>
              <a:t>configs</a:t>
            </a:r>
            <a:r>
              <a:rPr lang="en-US" altLang="ko-KR" dirty="0" smtClean="0">
                <a:sym typeface="Wingdings" pitchFamily="2" charset="2"/>
              </a:rPr>
              <a:t>/mango100_android_defconfig </a:t>
            </a:r>
            <a:endParaRPr lang="en-US" altLang="ko-KR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229200"/>
            <a:ext cx="77041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308304" y="4077072"/>
            <a:ext cx="1904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.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  </a:t>
            </a:r>
            <a:r>
              <a:rPr lang="ko-KR" altLang="en-US" dirty="0" smtClean="0"/>
              <a:t>파일생성</a:t>
            </a:r>
            <a:endParaRPr lang="ko-KR" altLang="en-US" dirty="0"/>
          </a:p>
        </p:txBody>
      </p:sp>
      <p:sp>
        <p:nvSpPr>
          <p:cNvPr id="9" name="오른쪽 화살표 8"/>
          <p:cNvSpPr/>
          <p:nvPr/>
        </p:nvSpPr>
        <p:spPr>
          <a:xfrm>
            <a:off x="6588224" y="4221088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커널</a:t>
            </a:r>
            <a:r>
              <a:rPr lang="ko-KR" altLang="en-US" dirty="0" smtClean="0"/>
              <a:t> </a:t>
            </a:r>
            <a:r>
              <a:rPr lang="en-US" altLang="ko-KR" dirty="0" smtClean="0"/>
              <a:t>build </a:t>
            </a:r>
            <a:r>
              <a:rPr lang="ko-KR" altLang="en-US" dirty="0" smtClean="0"/>
              <a:t>환경 분석</a:t>
            </a:r>
            <a:r>
              <a:rPr lang="en-US" altLang="ko-KR" dirty="0" smtClean="0"/>
              <a:t>(Conf)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#make </a:t>
            </a:r>
            <a:r>
              <a:rPr lang="en-US" altLang="ko-KR" dirty="0" err="1" smtClean="0"/>
              <a:t>menu_config</a:t>
            </a:r>
            <a:r>
              <a:rPr lang="en-US" altLang="ko-KR" dirty="0" smtClean="0"/>
              <a:t> </a:t>
            </a:r>
            <a:r>
              <a:rPr lang="ko-KR" altLang="en-US" dirty="0" smtClean="0"/>
              <a:t>명령 실행 시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420888"/>
            <a:ext cx="5370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63807" y="3284984"/>
            <a:ext cx="4800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#make scripts/</a:t>
            </a:r>
            <a:r>
              <a:rPr lang="en-US" altLang="ko-KR" dirty="0" err="1" smtClean="0"/>
              <a:t>kconfig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menuconfig</a:t>
            </a:r>
            <a:r>
              <a:rPr lang="en-US" altLang="ko-KR" dirty="0" smtClean="0"/>
              <a:t> </a:t>
            </a:r>
            <a:r>
              <a:rPr lang="ko-KR" altLang="en-US" dirty="0" smtClean="0"/>
              <a:t> 이 실행 됨</a:t>
            </a:r>
            <a:endParaRPr lang="en-US" altLang="ko-KR" dirty="0" smtClean="0"/>
          </a:p>
        </p:txBody>
      </p:sp>
      <p:sp>
        <p:nvSpPr>
          <p:cNvPr id="6" name="직사각형 5"/>
          <p:cNvSpPr/>
          <p:nvPr/>
        </p:nvSpPr>
        <p:spPr>
          <a:xfrm>
            <a:off x="0" y="4149080"/>
            <a:ext cx="2915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err="1" smtClean="0"/>
              <a:t>menuconfig</a:t>
            </a:r>
            <a:r>
              <a:rPr lang="en-US" altLang="ko-KR" dirty="0" smtClean="0"/>
              <a:t>: $(</a:t>
            </a:r>
            <a:r>
              <a:rPr lang="en-US" altLang="ko-KR" dirty="0" err="1" smtClean="0"/>
              <a:t>obj</a:t>
            </a:r>
            <a:r>
              <a:rPr lang="en-US" altLang="ko-KR" dirty="0" smtClean="0"/>
              <a:t>)/</a:t>
            </a:r>
            <a:r>
              <a:rPr lang="en-US" altLang="ko-KR" dirty="0" err="1" smtClean="0"/>
              <a:t>mconf</a:t>
            </a:r>
            <a:endParaRPr lang="en-US" altLang="ko-KR" dirty="0" smtClean="0"/>
          </a:p>
          <a:p>
            <a:r>
              <a:rPr lang="en-US" altLang="ko-KR" dirty="0" smtClean="0"/>
              <a:t>        $&lt; $(</a:t>
            </a:r>
            <a:r>
              <a:rPr lang="en-US" altLang="ko-KR" dirty="0" err="1" smtClean="0"/>
              <a:t>Kconfig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9" y="3789041"/>
            <a:ext cx="379294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오른쪽 화살표 7"/>
          <p:cNvSpPr/>
          <p:nvPr/>
        </p:nvSpPr>
        <p:spPr>
          <a:xfrm rot="7891832">
            <a:off x="1779494" y="3810432"/>
            <a:ext cx="710713" cy="169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2771800" y="4221088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7164288" y="4293096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596336" y="4283804"/>
            <a:ext cx="1384866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.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 </a:t>
            </a:r>
            <a:r>
              <a:rPr lang="ko-KR" altLang="en-US" dirty="0" smtClean="0"/>
              <a:t>저장</a:t>
            </a:r>
            <a:endParaRPr lang="ko-KR" altLang="en-US" dirty="0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커널</a:t>
            </a:r>
            <a:r>
              <a:rPr lang="ko-KR" altLang="en-US" dirty="0" smtClean="0"/>
              <a:t> </a:t>
            </a:r>
            <a:r>
              <a:rPr lang="en-US" altLang="ko-KR" dirty="0" smtClean="0"/>
              <a:t>build </a:t>
            </a:r>
            <a:r>
              <a:rPr lang="ko-KR" altLang="en-US" dirty="0" smtClean="0"/>
              <a:t>환경 분석</a:t>
            </a:r>
            <a:r>
              <a:rPr lang="en-US" altLang="ko-KR" dirty="0" smtClean="0"/>
              <a:t>(Conf)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#make </a:t>
            </a:r>
            <a:r>
              <a:rPr lang="en-US" altLang="ko-KR" dirty="0" err="1" smtClean="0"/>
              <a:t>xconfig</a:t>
            </a:r>
            <a:r>
              <a:rPr lang="en-US" altLang="ko-KR" dirty="0" smtClean="0"/>
              <a:t> (QT3 Package </a:t>
            </a:r>
            <a:r>
              <a:rPr lang="ko-KR" altLang="en-US" dirty="0" smtClean="0"/>
              <a:t>필요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#yum install qt* </a:t>
            </a:r>
            <a:r>
              <a:rPr lang="ko-KR" altLang="en-US" dirty="0" smtClean="0"/>
              <a:t>명령으로 설치</a:t>
            </a:r>
            <a:endParaRPr lang="en-US" altLang="ko-KR" dirty="0" smtClean="0"/>
          </a:p>
          <a:p>
            <a:r>
              <a:rPr lang="en-US" altLang="ko-KR" dirty="0" smtClean="0"/>
              <a:t>“cannot find –</a:t>
            </a:r>
            <a:r>
              <a:rPr lang="en-US" altLang="ko-KR" dirty="0" err="1" smtClean="0"/>
              <a:t>lXi</a:t>
            </a:r>
            <a:r>
              <a:rPr lang="en-US" altLang="ko-KR" dirty="0" smtClean="0"/>
              <a:t> </a:t>
            </a:r>
            <a:r>
              <a:rPr lang="ko-KR" altLang="en-US" dirty="0" smtClean="0"/>
              <a:t>에러 발생 시 </a:t>
            </a:r>
            <a:r>
              <a:rPr lang="en-US" altLang="ko-KR" dirty="0" smtClean="0"/>
              <a:t>#yum install </a:t>
            </a:r>
            <a:r>
              <a:rPr lang="en-US" altLang="ko-KR" dirty="0" err="1" smtClean="0"/>
              <a:t>libXi</a:t>
            </a:r>
            <a:r>
              <a:rPr lang="en-US" altLang="ko-KR" dirty="0" smtClean="0"/>
              <a:t> </a:t>
            </a:r>
            <a:r>
              <a:rPr lang="ko-KR" altLang="en-US" dirty="0" smtClean="0"/>
              <a:t>실행</a:t>
            </a:r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604558"/>
            <a:ext cx="4536504" cy="325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커널</a:t>
            </a:r>
            <a:r>
              <a:rPr lang="ko-KR" altLang="en-US" dirty="0" smtClean="0"/>
              <a:t> </a:t>
            </a:r>
            <a:r>
              <a:rPr lang="en-US" altLang="ko-KR" dirty="0" smtClean="0"/>
              <a:t>build </a:t>
            </a:r>
            <a:r>
              <a:rPr lang="ko-KR" altLang="en-US" dirty="0" smtClean="0"/>
              <a:t>실행 분석</a:t>
            </a:r>
            <a:endParaRPr lang="ko-KR" alt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2400" dirty="0"/>
              <a:t>$(TOP)/</a:t>
            </a:r>
            <a:r>
              <a:rPr lang="en-US" altLang="ko-KR" sz="2400" dirty="0" err="1"/>
              <a:t>Makefile</a:t>
            </a:r>
            <a:r>
              <a:rPr lang="en-US" altLang="ko-KR" sz="2400" dirty="0"/>
              <a:t> – </a:t>
            </a:r>
            <a:r>
              <a:rPr lang="ko-KR" altLang="en-US" sz="2400" dirty="0"/>
              <a:t>최상위 </a:t>
            </a:r>
            <a:r>
              <a:rPr lang="en-US" altLang="ko-KR" sz="2400" dirty="0" err="1"/>
              <a:t>Makefile</a:t>
            </a:r>
            <a:endParaRPr lang="en-US" altLang="ko-KR" sz="2400" dirty="0"/>
          </a:p>
          <a:p>
            <a:pPr lvl="1">
              <a:lnSpc>
                <a:spcPct val="80000"/>
              </a:lnSpc>
            </a:pPr>
            <a:r>
              <a:rPr lang="en-US" altLang="ko-KR" dirty="0" err="1">
                <a:solidFill>
                  <a:srgbClr val="3333FF"/>
                </a:solidFill>
                <a:latin typeface="Times New Roman" pitchFamily="18" charset="0"/>
              </a:rPr>
              <a:t>vmlinux</a:t>
            </a:r>
            <a:r>
              <a:rPr lang="ko-KR" altLang="en-US" sz="2000" dirty="0"/>
              <a:t>와 </a:t>
            </a:r>
            <a:r>
              <a:rPr lang="en-US" altLang="ko-KR" dirty="0">
                <a:solidFill>
                  <a:srgbClr val="3333FF"/>
                </a:solidFill>
                <a:latin typeface="Times New Roman" pitchFamily="18" charset="0"/>
              </a:rPr>
              <a:t>modules</a:t>
            </a:r>
            <a:r>
              <a:rPr lang="en-US" altLang="ko-KR" sz="2000" dirty="0"/>
              <a:t> </a:t>
            </a:r>
            <a:r>
              <a:rPr lang="ko-KR" altLang="en-US" sz="2000" dirty="0"/>
              <a:t>생성</a:t>
            </a:r>
          </a:p>
          <a:p>
            <a:pPr>
              <a:lnSpc>
                <a:spcPct val="80000"/>
              </a:lnSpc>
            </a:pPr>
            <a:endParaRPr lang="ko-KR" altLang="en-US" sz="2400" dirty="0"/>
          </a:p>
          <a:p>
            <a:pPr>
              <a:lnSpc>
                <a:spcPct val="80000"/>
              </a:lnSpc>
            </a:pPr>
            <a:r>
              <a:rPr lang="en-US" altLang="ko-KR" sz="2400" dirty="0"/>
              <a:t>.</a:t>
            </a:r>
            <a:r>
              <a:rPr lang="en-US" altLang="ko-KR" sz="2400" dirty="0" err="1"/>
              <a:t>config</a:t>
            </a:r>
            <a:r>
              <a:rPr lang="en-US" altLang="ko-KR" sz="2400" dirty="0"/>
              <a:t> – </a:t>
            </a:r>
            <a:r>
              <a:rPr lang="ko-KR" altLang="en-US" sz="2400" dirty="0" err="1"/>
              <a:t>커널</a:t>
            </a:r>
            <a:r>
              <a:rPr lang="ko-KR" altLang="en-US" sz="2400" dirty="0"/>
              <a:t> 설정 파일</a:t>
            </a:r>
          </a:p>
          <a:p>
            <a:pPr lvl="1">
              <a:lnSpc>
                <a:spcPct val="80000"/>
              </a:lnSpc>
            </a:pPr>
            <a:r>
              <a:rPr lang="en-US" altLang="ko-KR" sz="2000" dirty="0"/>
              <a:t>make [</a:t>
            </a:r>
            <a:r>
              <a:rPr lang="en-US" altLang="ko-KR" sz="2000" dirty="0" err="1"/>
              <a:t>config</a:t>
            </a:r>
            <a:r>
              <a:rPr lang="en-US" altLang="ko-KR" sz="2000" dirty="0"/>
              <a:t> | </a:t>
            </a:r>
            <a:r>
              <a:rPr lang="en-US" altLang="ko-KR" sz="2000" dirty="0" err="1"/>
              <a:t>menuconfig</a:t>
            </a:r>
            <a:r>
              <a:rPr lang="en-US" altLang="ko-KR" sz="2000" dirty="0"/>
              <a:t> | </a:t>
            </a:r>
            <a:r>
              <a:rPr lang="en-US" altLang="ko-KR" sz="2000" dirty="0" err="1"/>
              <a:t>xconfig</a:t>
            </a:r>
            <a:r>
              <a:rPr lang="en-US" altLang="ko-KR" sz="2000" dirty="0"/>
              <a:t>] </a:t>
            </a:r>
            <a:r>
              <a:rPr lang="ko-KR" altLang="en-US" sz="2000" dirty="0"/>
              <a:t>를 통해 생성</a:t>
            </a:r>
            <a:r>
              <a:rPr lang="en-US" altLang="ko-KR" sz="2000" dirty="0"/>
              <a:t>.</a:t>
            </a:r>
          </a:p>
          <a:p>
            <a:pPr>
              <a:lnSpc>
                <a:spcPct val="80000"/>
              </a:lnSpc>
            </a:pPr>
            <a:endParaRPr lang="en-US" altLang="ko-KR" sz="2400" dirty="0"/>
          </a:p>
          <a:p>
            <a:pPr>
              <a:lnSpc>
                <a:spcPct val="80000"/>
              </a:lnSpc>
            </a:pPr>
            <a:r>
              <a:rPr lang="en-US" altLang="ko-KR" sz="2400" dirty="0"/>
              <a:t>arch/$(ARCH)/</a:t>
            </a:r>
            <a:r>
              <a:rPr lang="en-US" altLang="ko-KR" sz="2400" dirty="0" err="1"/>
              <a:t>Makefile</a:t>
            </a:r>
            <a:r>
              <a:rPr lang="en-US" altLang="ko-KR" sz="2400" dirty="0"/>
              <a:t> - </a:t>
            </a:r>
            <a:r>
              <a:rPr lang="ko-KR" altLang="en-US" sz="2400" dirty="0" err="1"/>
              <a:t>아키텍처별</a:t>
            </a:r>
            <a:r>
              <a:rPr lang="ko-KR" altLang="en-US" sz="2400" dirty="0"/>
              <a:t> </a:t>
            </a:r>
            <a:r>
              <a:rPr lang="en-US" altLang="ko-KR" sz="2400" dirty="0" err="1"/>
              <a:t>makefile</a:t>
            </a:r>
            <a:endParaRPr lang="en-US" altLang="ko-KR" sz="2400" dirty="0"/>
          </a:p>
          <a:p>
            <a:pPr>
              <a:lnSpc>
                <a:spcPct val="80000"/>
              </a:lnSpc>
            </a:pPr>
            <a:endParaRPr lang="en-US" altLang="ko-KR" sz="2400" dirty="0"/>
          </a:p>
          <a:p>
            <a:pPr>
              <a:lnSpc>
                <a:spcPct val="80000"/>
              </a:lnSpc>
            </a:pPr>
            <a:r>
              <a:rPr lang="en-US" altLang="ko-KR" sz="2400" dirty="0"/>
              <a:t>scripts/Makefile.* - </a:t>
            </a:r>
            <a:r>
              <a:rPr lang="ko-KR" altLang="en-US" sz="2400" dirty="0"/>
              <a:t>모든 </a:t>
            </a:r>
            <a:r>
              <a:rPr lang="en-US" altLang="ko-KR" sz="2400" dirty="0" err="1"/>
              <a:t>kbuild</a:t>
            </a:r>
            <a:r>
              <a:rPr lang="en-US" altLang="ko-KR" sz="2400" dirty="0"/>
              <a:t> </a:t>
            </a:r>
            <a:r>
              <a:rPr lang="en-US" altLang="ko-KR" sz="2400" dirty="0" err="1"/>
              <a:t>Makefile</a:t>
            </a:r>
            <a:r>
              <a:rPr lang="ko-KR" altLang="en-US" sz="2400" dirty="0"/>
              <a:t>에 사용되는 규칙이 들어있는 파일</a:t>
            </a:r>
          </a:p>
          <a:p>
            <a:pPr>
              <a:lnSpc>
                <a:spcPct val="80000"/>
              </a:lnSpc>
            </a:pPr>
            <a:endParaRPr lang="ko-KR" altLang="en-US" sz="2400" dirty="0"/>
          </a:p>
          <a:p>
            <a:pPr>
              <a:lnSpc>
                <a:spcPct val="80000"/>
              </a:lnSpc>
            </a:pPr>
            <a:r>
              <a:rPr lang="en-US" altLang="ko-KR" sz="2400" dirty="0" err="1"/>
              <a:t>kbuild</a:t>
            </a:r>
            <a:r>
              <a:rPr lang="en-US" altLang="ko-KR" sz="2400" dirty="0"/>
              <a:t> </a:t>
            </a:r>
            <a:r>
              <a:rPr lang="en-US" altLang="ko-KR" sz="2400" dirty="0" err="1"/>
              <a:t>Makefiles</a:t>
            </a:r>
            <a:r>
              <a:rPr lang="en-US" altLang="ko-KR" sz="2400" dirty="0"/>
              <a:t> – </a:t>
            </a:r>
            <a:r>
              <a:rPr lang="ko-KR" altLang="en-US" sz="2400" dirty="0"/>
              <a:t>약 </a:t>
            </a:r>
            <a:r>
              <a:rPr lang="en-US" altLang="ko-KR" sz="2400" dirty="0"/>
              <a:t>500</a:t>
            </a:r>
            <a:r>
              <a:rPr lang="ko-KR" altLang="en-US" sz="2400" dirty="0"/>
              <a:t>개 정도가 있다</a:t>
            </a:r>
            <a:r>
              <a:rPr lang="en-US" altLang="ko-KR" sz="2400" dirty="0"/>
              <a:t>.</a:t>
            </a:r>
          </a:p>
          <a:p>
            <a:pPr>
              <a:lnSpc>
                <a:spcPct val="80000"/>
              </a:lnSpc>
            </a:pPr>
            <a:endParaRPr lang="en-US" altLang="ko-KR" sz="2400" dirty="0"/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커널</a:t>
            </a:r>
            <a:r>
              <a:rPr lang="ko-KR" altLang="en-US" dirty="0" smtClean="0"/>
              <a:t> </a:t>
            </a:r>
            <a:r>
              <a:rPr lang="en-US" altLang="ko-KR" dirty="0" smtClean="0"/>
              <a:t>build </a:t>
            </a:r>
            <a:r>
              <a:rPr lang="ko-KR" altLang="en-US" dirty="0" smtClean="0"/>
              <a:t>실행 분석</a:t>
            </a:r>
            <a:endParaRPr lang="ko-KR" alt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ko-KR" altLang="en-US" sz="1800" dirty="0" err="1"/>
              <a:t>커널</a:t>
            </a:r>
            <a:r>
              <a:rPr lang="ko-KR" altLang="en-US" sz="1800" dirty="0"/>
              <a:t> 설정 </a:t>
            </a:r>
            <a:r>
              <a:rPr lang="en-US" altLang="ko-KR" sz="1800" dirty="0"/>
              <a:t>(make </a:t>
            </a:r>
            <a:r>
              <a:rPr lang="en-US" altLang="ko-KR" sz="1800" dirty="0" err="1"/>
              <a:t>config|menuconfig|xconfig</a:t>
            </a:r>
            <a:r>
              <a:rPr lang="en-US" altLang="ko-KR" sz="1800" dirty="0"/>
              <a:t>)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en-US" altLang="ko-KR" sz="1600" dirty="0"/>
              <a:t>.</a:t>
            </a:r>
            <a:r>
              <a:rPr lang="en-US" altLang="ko-KR" sz="1600" dirty="0" err="1"/>
              <a:t>config</a:t>
            </a:r>
            <a:r>
              <a:rPr lang="ko-KR" altLang="en-US" sz="1600" dirty="0"/>
              <a:t>를 </a:t>
            </a:r>
            <a:r>
              <a:rPr lang="ko-KR" altLang="en-US" sz="1600" dirty="0" err="1"/>
              <a:t>만듬</a:t>
            </a:r>
            <a:endParaRPr lang="ko-KR" altLang="en-US" sz="1600" dirty="0"/>
          </a:p>
          <a:p>
            <a:pPr marL="990600" lvl="1" indent="-533400">
              <a:lnSpc>
                <a:spcPct val="80000"/>
              </a:lnSpc>
              <a:buFontTx/>
              <a:buNone/>
            </a:pPr>
            <a:endParaRPr lang="ko-KR" altLang="en-US" sz="16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ko-KR" altLang="en-US" sz="1800" dirty="0" err="1"/>
              <a:t>커널</a:t>
            </a:r>
            <a:r>
              <a:rPr lang="ko-KR" altLang="en-US" sz="1800" dirty="0"/>
              <a:t> 버전을 </a:t>
            </a:r>
            <a:r>
              <a:rPr lang="en-US" altLang="ko-KR" sz="1800" dirty="0"/>
              <a:t>include/</a:t>
            </a:r>
            <a:r>
              <a:rPr lang="en-US" altLang="ko-KR" sz="1800" dirty="0" err="1"/>
              <a:t>linux</a:t>
            </a:r>
            <a:r>
              <a:rPr lang="en-US" altLang="ko-KR" sz="1800" dirty="0"/>
              <a:t>/</a:t>
            </a:r>
            <a:r>
              <a:rPr lang="en-US" altLang="ko-KR" sz="1800" dirty="0" err="1"/>
              <a:t>version.h</a:t>
            </a:r>
            <a:r>
              <a:rPr lang="en-US" altLang="ko-KR" sz="1800" dirty="0"/>
              <a:t> </a:t>
            </a:r>
            <a:r>
              <a:rPr lang="ko-KR" altLang="en-US" sz="1800" dirty="0"/>
              <a:t>에 저장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ko-KR" altLang="en-US" sz="18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ko-KR" sz="1800" dirty="0"/>
              <a:t>include/</a:t>
            </a:r>
            <a:r>
              <a:rPr lang="en-US" altLang="ko-KR" sz="1800" dirty="0" err="1"/>
              <a:t>asm</a:t>
            </a:r>
            <a:r>
              <a:rPr lang="en-US" altLang="ko-KR" sz="1800" dirty="0"/>
              <a:t>-$(ARCH)</a:t>
            </a:r>
            <a:r>
              <a:rPr lang="ko-KR" altLang="en-US" sz="1800" dirty="0"/>
              <a:t>에 대한 심볼릭 링크 </a:t>
            </a:r>
            <a:r>
              <a:rPr lang="ko-KR" altLang="en-US" sz="1800" dirty="0" err="1"/>
              <a:t>만듬</a:t>
            </a:r>
            <a:endParaRPr lang="ko-KR" altLang="en-US" sz="18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ko-KR" altLang="en-US" sz="18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ko-KR" sz="1800" dirty="0"/>
              <a:t>arch/$(ARCH)/</a:t>
            </a:r>
            <a:r>
              <a:rPr lang="en-US" altLang="ko-KR" sz="1800" dirty="0" err="1"/>
              <a:t>Makefile</a:t>
            </a:r>
            <a:r>
              <a:rPr lang="en-US" altLang="ko-KR" sz="1800" dirty="0"/>
              <a:t> </a:t>
            </a:r>
            <a:r>
              <a:rPr lang="ko-KR" altLang="en-US" sz="1800" dirty="0"/>
              <a:t>에서 정의된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그외의</a:t>
            </a:r>
            <a:r>
              <a:rPr lang="ko-KR" altLang="en-US" sz="1800" dirty="0"/>
              <a:t> </a:t>
            </a:r>
            <a:r>
              <a:rPr lang="ko-KR" altLang="en-US" sz="1800" dirty="0" err="1"/>
              <a:t>타겟</a:t>
            </a:r>
            <a:r>
              <a:rPr lang="ko-KR" altLang="en-US" sz="1800" dirty="0"/>
              <a:t> 빌딩을 위한 모든 종속 리스트를 준비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endParaRPr lang="ko-KR" altLang="en-US" sz="16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ko-KR" sz="1800" dirty="0"/>
              <a:t>init-*, core-*, driver-*, net-* </a:t>
            </a:r>
            <a:r>
              <a:rPr lang="ko-KR" altLang="en-US" sz="1800" dirty="0"/>
              <a:t>등의 </a:t>
            </a:r>
            <a:r>
              <a:rPr lang="ko-KR" altLang="en-US" sz="1800" dirty="0" err="1"/>
              <a:t>타겟</a:t>
            </a:r>
            <a:r>
              <a:rPr lang="ko-KR" altLang="en-US" sz="1800" dirty="0"/>
              <a:t> 등을 </a:t>
            </a:r>
            <a:r>
              <a:rPr lang="ko-KR" altLang="en-US" sz="1800" dirty="0" err="1"/>
              <a:t>만듬</a:t>
            </a:r>
            <a:endParaRPr lang="ko-KR" altLang="en-US" sz="18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ko-KR" altLang="en-US" sz="18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ko-KR" altLang="en-US" sz="1800" dirty="0"/>
              <a:t>모든 오브젝트들이 링크되고</a:t>
            </a:r>
            <a:r>
              <a:rPr lang="en-US" altLang="ko-KR" sz="1800" dirty="0"/>
              <a:t>, </a:t>
            </a:r>
            <a:r>
              <a:rPr lang="ko-KR" altLang="en-US" sz="1800" dirty="0"/>
              <a:t>소스 </a:t>
            </a:r>
            <a:r>
              <a:rPr lang="ko-KR" altLang="en-US" sz="1800" dirty="0" err="1"/>
              <a:t>트리의</a:t>
            </a:r>
            <a:r>
              <a:rPr lang="ko-KR" altLang="en-US" sz="1800" dirty="0"/>
              <a:t> 루트 </a:t>
            </a:r>
            <a:r>
              <a:rPr lang="ko-KR" altLang="en-US" sz="1800" dirty="0" err="1"/>
              <a:t>디렉토리에</a:t>
            </a:r>
            <a:r>
              <a:rPr lang="ko-KR" altLang="en-US" sz="1800" dirty="0"/>
              <a:t> </a:t>
            </a:r>
            <a:r>
              <a:rPr lang="en-US" altLang="ko-KR" sz="1800" dirty="0" err="1"/>
              <a:t>vmlinux</a:t>
            </a:r>
            <a:r>
              <a:rPr lang="ko-KR" altLang="en-US" sz="1800" dirty="0"/>
              <a:t>를 </a:t>
            </a:r>
            <a:r>
              <a:rPr lang="ko-KR" altLang="en-US" sz="1800" dirty="0" err="1"/>
              <a:t>만듬</a:t>
            </a:r>
            <a:r>
              <a:rPr lang="en-US" altLang="ko-KR" sz="1800" dirty="0"/>
              <a:t>.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altLang="ko-KR" sz="18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ko-KR" altLang="en-US" sz="1800" dirty="0"/>
              <a:t>최종 부트이미지</a:t>
            </a:r>
            <a:r>
              <a:rPr lang="en-US" altLang="ko-KR" sz="1800" dirty="0" smtClean="0"/>
              <a:t>(</a:t>
            </a:r>
            <a:r>
              <a:rPr lang="en-US" altLang="ko-KR" sz="1800" dirty="0" err="1" smtClean="0"/>
              <a:t>zImage</a:t>
            </a:r>
            <a:r>
              <a:rPr lang="en-US" altLang="ko-KR" sz="1800" dirty="0"/>
              <a:t>)</a:t>
            </a:r>
            <a:r>
              <a:rPr lang="ko-KR" altLang="en-US" sz="1800" dirty="0"/>
              <a:t>를 만들기 위한 아키텍처에 따른 부분이 실행됨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altLang="ko-KR" sz="4000" dirty="0"/>
              <a:t>Built-in object goals (</a:t>
            </a:r>
            <a:r>
              <a:rPr lang="en-US" altLang="ko-KR" sz="4000" dirty="0" err="1"/>
              <a:t>obj</a:t>
            </a:r>
            <a:r>
              <a:rPr lang="en-US" altLang="ko-KR" sz="4000" dirty="0"/>
              <a:t>-y)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820737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altLang="ko-KR" sz="2400" dirty="0"/>
              <a:t>specifying object files for </a:t>
            </a:r>
            <a:r>
              <a:rPr lang="en-US" altLang="ko-KR" sz="2400" dirty="0" smtClean="0"/>
              <a:t> </a:t>
            </a:r>
            <a:r>
              <a:rPr lang="en-US" altLang="ko-KR" sz="2400" dirty="0" err="1" smtClean="0"/>
              <a:t>vmlinux</a:t>
            </a:r>
            <a:endParaRPr lang="en-US" altLang="ko-KR" sz="2400" dirty="0"/>
          </a:p>
          <a:p>
            <a:pPr>
              <a:lnSpc>
                <a:spcPct val="80000"/>
              </a:lnSpc>
            </a:pPr>
            <a:r>
              <a:rPr lang="en-US" altLang="ko-KR" sz="2400" dirty="0"/>
              <a:t>“$(LD) –r” : to merge $(</a:t>
            </a:r>
            <a:r>
              <a:rPr lang="en-US" altLang="ko-KR" sz="2400" dirty="0" err="1"/>
              <a:t>obj</a:t>
            </a:r>
            <a:r>
              <a:rPr lang="en-US" altLang="ko-KR" sz="2400" dirty="0"/>
              <a:t>-y) files into one </a:t>
            </a:r>
            <a:r>
              <a:rPr lang="en-US" altLang="ko-KR" sz="2400" dirty="0">
                <a:solidFill>
                  <a:srgbClr val="3333FF"/>
                </a:solidFill>
              </a:rPr>
              <a:t>built-</a:t>
            </a:r>
            <a:r>
              <a:rPr lang="en-US" altLang="ko-KR" sz="2400" dirty="0" err="1">
                <a:solidFill>
                  <a:srgbClr val="3333FF"/>
                </a:solidFill>
              </a:rPr>
              <a:t>in.o</a:t>
            </a:r>
            <a:r>
              <a:rPr lang="en-US" altLang="ko-KR" sz="2400" dirty="0"/>
              <a:t> file</a:t>
            </a: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262188"/>
            <a:ext cx="64801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771800" y="3645024"/>
            <a:ext cx="27463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0" dirty="0">
                <a:solidFill>
                  <a:srgbClr val="3333FF"/>
                </a:solidFill>
                <a:latin typeface="Times New Roman" pitchFamily="18" charset="0"/>
              </a:rPr>
              <a:t>ex. $(TOP)/kernel/</a:t>
            </a:r>
            <a:r>
              <a:rPr lang="en-US" altLang="ko-KR" b="0" dirty="0" err="1">
                <a:solidFill>
                  <a:srgbClr val="3333FF"/>
                </a:solidFill>
                <a:latin typeface="Times New Roman" pitchFamily="18" charset="0"/>
              </a:rPr>
              <a:t>Makefile</a:t>
            </a:r>
            <a:endParaRPr lang="en-US" altLang="ko-KR" b="0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1" y="5013176"/>
            <a:ext cx="874141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err="1" smtClean="0"/>
              <a:t>vmlinux</a:t>
            </a:r>
            <a:endParaRPr lang="ko-KR" altLang="en-US" sz="1100" dirty="0"/>
          </a:p>
        </p:txBody>
      </p:sp>
      <p:sp>
        <p:nvSpPr>
          <p:cNvPr id="8" name="직사각형 7"/>
          <p:cNvSpPr/>
          <p:nvPr/>
        </p:nvSpPr>
        <p:spPr>
          <a:xfrm>
            <a:off x="1152127" y="4149080"/>
            <a:ext cx="2535009" cy="288032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./arch/arm/xxx/built-</a:t>
            </a:r>
            <a:r>
              <a:rPr lang="en-US" altLang="ko-KR" sz="1100" dirty="0" err="1" smtClean="0">
                <a:solidFill>
                  <a:schemeClr val="tx1"/>
                </a:solidFill>
              </a:rPr>
              <a:t>in.o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52128" y="4581128"/>
            <a:ext cx="1835696" cy="288032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/drivers/built-</a:t>
            </a:r>
            <a:r>
              <a:rPr lang="en-US" altLang="ko-KR" sz="1100" dirty="0" err="1" smtClean="0">
                <a:solidFill>
                  <a:schemeClr val="tx1"/>
                </a:solidFill>
              </a:rPr>
              <a:t>in.o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621167" y="4581128"/>
            <a:ext cx="2535009" cy="288032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/drivers/xxx/built-</a:t>
            </a:r>
            <a:r>
              <a:rPr lang="en-US" altLang="ko-KR" sz="1100" dirty="0" err="1" smtClean="0">
                <a:solidFill>
                  <a:schemeClr val="tx1"/>
                </a:solidFill>
              </a:rPr>
              <a:t>in.o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152128" y="5013176"/>
            <a:ext cx="1835696" cy="288032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./firmware/built-</a:t>
            </a:r>
            <a:r>
              <a:rPr lang="en-US" altLang="ko-KR" sz="1100" dirty="0" err="1" smtClean="0">
                <a:solidFill>
                  <a:schemeClr val="tx1"/>
                </a:solidFill>
              </a:rPr>
              <a:t>in.o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152128" y="5517232"/>
            <a:ext cx="1835696" cy="288032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./</a:t>
            </a:r>
            <a:r>
              <a:rPr lang="en-US" altLang="ko-KR" sz="1100" dirty="0" err="1" smtClean="0">
                <a:solidFill>
                  <a:schemeClr val="tx1"/>
                </a:solidFill>
              </a:rPr>
              <a:t>fs</a:t>
            </a:r>
            <a:r>
              <a:rPr lang="en-US" altLang="ko-KR" sz="1100" dirty="0" smtClean="0">
                <a:solidFill>
                  <a:schemeClr val="tx1"/>
                </a:solidFill>
              </a:rPr>
              <a:t>/built-</a:t>
            </a:r>
            <a:r>
              <a:rPr lang="en-US" altLang="ko-KR" sz="1100" dirty="0" err="1" smtClean="0">
                <a:solidFill>
                  <a:schemeClr val="tx1"/>
                </a:solidFill>
              </a:rPr>
              <a:t>in.o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528392" y="5517232"/>
            <a:ext cx="1835696" cy="288032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./</a:t>
            </a:r>
            <a:r>
              <a:rPr lang="en-US" altLang="ko-KR" sz="1100" dirty="0" err="1" smtClean="0">
                <a:solidFill>
                  <a:schemeClr val="tx1"/>
                </a:solidFill>
              </a:rPr>
              <a:t>fs</a:t>
            </a:r>
            <a:r>
              <a:rPr lang="en-US" altLang="ko-KR" sz="1100" dirty="0" smtClean="0">
                <a:solidFill>
                  <a:schemeClr val="tx1"/>
                </a:solidFill>
              </a:rPr>
              <a:t>/xxx/built-</a:t>
            </a:r>
            <a:r>
              <a:rPr lang="en-US" altLang="ko-KR" sz="1100" dirty="0" err="1" smtClean="0">
                <a:solidFill>
                  <a:schemeClr val="tx1"/>
                </a:solidFill>
              </a:rPr>
              <a:t>in.o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152128" y="5949280"/>
            <a:ext cx="1835696" cy="288032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./kernel/built-</a:t>
            </a:r>
            <a:r>
              <a:rPr lang="en-US" altLang="ko-KR" sz="1100" dirty="0" err="1" smtClean="0">
                <a:solidFill>
                  <a:schemeClr val="tx1"/>
                </a:solidFill>
              </a:rPr>
              <a:t>in.o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152128" y="6381328"/>
            <a:ext cx="1835696" cy="288032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./lib/built-</a:t>
            </a:r>
            <a:r>
              <a:rPr lang="en-US" altLang="ko-KR" sz="1100" dirty="0" err="1" smtClean="0">
                <a:solidFill>
                  <a:schemeClr val="tx1"/>
                </a:solidFill>
              </a:rPr>
              <a:t>in.o</a:t>
            </a:r>
            <a:endParaRPr lang="en-US" altLang="ko-KR" sz="11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…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cxnSp>
        <p:nvCxnSpPr>
          <p:cNvPr id="17" name="Shape 16"/>
          <p:cNvCxnSpPr>
            <a:stCxn id="8" idx="1"/>
            <a:endCxn id="7" idx="0"/>
          </p:cNvCxnSpPr>
          <p:nvPr/>
        </p:nvCxnSpPr>
        <p:spPr>
          <a:xfrm rot="10800000" flipV="1">
            <a:off x="437071" y="4293096"/>
            <a:ext cx="715057" cy="72008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꺾인 연결선 18"/>
          <p:cNvCxnSpPr>
            <a:stCxn id="9" idx="1"/>
            <a:endCxn id="7" idx="3"/>
          </p:cNvCxnSpPr>
          <p:nvPr/>
        </p:nvCxnSpPr>
        <p:spPr>
          <a:xfrm rot="10800000" flipV="1">
            <a:off x="874140" y="4725144"/>
            <a:ext cx="277988" cy="4320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꺾인 연결선 20"/>
          <p:cNvCxnSpPr>
            <a:stCxn id="11" idx="1"/>
            <a:endCxn id="7" idx="3"/>
          </p:cNvCxnSpPr>
          <p:nvPr/>
        </p:nvCxnSpPr>
        <p:spPr>
          <a:xfrm rot="10800000">
            <a:off x="874140" y="5157192"/>
            <a:ext cx="277988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hape 22"/>
          <p:cNvCxnSpPr>
            <a:stCxn id="12" idx="1"/>
            <a:endCxn id="7" idx="2"/>
          </p:cNvCxnSpPr>
          <p:nvPr/>
        </p:nvCxnSpPr>
        <p:spPr>
          <a:xfrm rot="10800000">
            <a:off x="437070" y="5301208"/>
            <a:ext cx="715058" cy="36004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hape 24"/>
          <p:cNvCxnSpPr>
            <a:stCxn id="14" idx="1"/>
            <a:endCxn id="7" idx="2"/>
          </p:cNvCxnSpPr>
          <p:nvPr/>
        </p:nvCxnSpPr>
        <p:spPr>
          <a:xfrm rot="10800000">
            <a:off x="437070" y="5301208"/>
            <a:ext cx="715058" cy="79208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15" idx="1"/>
            <a:endCxn id="7" idx="2"/>
          </p:cNvCxnSpPr>
          <p:nvPr/>
        </p:nvCxnSpPr>
        <p:spPr>
          <a:xfrm rot="10800000">
            <a:off x="437070" y="5301208"/>
            <a:ext cx="715058" cy="122413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>
            <a:stCxn id="10" idx="1"/>
            <a:endCxn id="9" idx="3"/>
          </p:cNvCxnSpPr>
          <p:nvPr/>
        </p:nvCxnSpPr>
        <p:spPr>
          <a:xfrm rot="10800000">
            <a:off x="2987825" y="4725144"/>
            <a:ext cx="63334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>
            <a:stCxn id="13" idx="1"/>
            <a:endCxn id="12" idx="3"/>
          </p:cNvCxnSpPr>
          <p:nvPr/>
        </p:nvCxnSpPr>
        <p:spPr>
          <a:xfrm rot="10800000">
            <a:off x="2987824" y="5661248"/>
            <a:ext cx="5405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724128" y="5301208"/>
            <a:ext cx="2610779" cy="92333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컴파일 후 </a:t>
            </a:r>
            <a:endParaRPr lang="en-US" altLang="ko-KR" dirty="0" smtClean="0"/>
          </a:p>
          <a:p>
            <a:r>
              <a:rPr lang="en-US" altLang="ko-KR" dirty="0" smtClean="0"/>
              <a:t>#find . –name built-</a:t>
            </a:r>
            <a:r>
              <a:rPr lang="en-US" altLang="ko-KR" dirty="0" err="1" smtClean="0"/>
              <a:t>in.o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명령으로 확인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5400" dirty="0" smtClean="0"/>
              <a:t>Built-in object goals (</a:t>
            </a:r>
            <a:r>
              <a:rPr lang="en-US" altLang="ko-KR" sz="5400" dirty="0" err="1" smtClean="0"/>
              <a:t>obj</a:t>
            </a:r>
            <a:r>
              <a:rPr lang="en-US" altLang="ko-KR" sz="5400" dirty="0" smtClean="0"/>
              <a:t>-y)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628800"/>
            <a:ext cx="712879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echo "(</a:t>
            </a:r>
            <a:r>
              <a:rPr lang="en-US" altLang="ko-KR" sz="1600" b="1" dirty="0" err="1" smtClean="0"/>
              <a:t>patsubst</a:t>
            </a:r>
            <a:r>
              <a:rPr lang="en-US" altLang="ko-KR" sz="1600" b="1" dirty="0" smtClean="0"/>
              <a:t> </a:t>
            </a:r>
            <a:r>
              <a:rPr lang="en-US" altLang="ko-KR" sz="1600" b="1" dirty="0" err="1" smtClean="0"/>
              <a:t>pattern,replacement,text</a:t>
            </a:r>
            <a:r>
              <a:rPr lang="en-US" altLang="ko-KR" sz="1600" b="1" dirty="0" smtClean="0"/>
              <a:t>)"</a:t>
            </a:r>
          </a:p>
          <a:p>
            <a:r>
              <a:rPr lang="en-US" altLang="ko-KR" sz="1600" dirty="0" err="1" smtClean="0"/>
              <a:t>vmlinux-dirs</a:t>
            </a:r>
            <a:r>
              <a:rPr lang="en-US" altLang="ko-KR" sz="1600" dirty="0" smtClean="0"/>
              <a:t>    := $(</a:t>
            </a:r>
            <a:r>
              <a:rPr lang="en-US" altLang="ko-KR" sz="1600" dirty="0" err="1" smtClean="0"/>
              <a:t>patsubst</a:t>
            </a:r>
            <a:r>
              <a:rPr lang="en-US" altLang="ko-KR" sz="1600" dirty="0" smtClean="0"/>
              <a:t> %/,%,$(filter %/, $(init-y) $(init-m) \</a:t>
            </a:r>
          </a:p>
          <a:p>
            <a:r>
              <a:rPr lang="en-US" altLang="ko-KR" sz="1600" dirty="0" smtClean="0"/>
              <a:t>                     $(core-y) $(core-m) $(drivers-y) $(drivers-m) \</a:t>
            </a:r>
          </a:p>
          <a:p>
            <a:r>
              <a:rPr lang="en-US" altLang="ko-KR" sz="1600" dirty="0" smtClean="0"/>
              <a:t>                     $(net-y) $(net-m) $(</a:t>
            </a:r>
            <a:r>
              <a:rPr lang="en-US" altLang="ko-KR" sz="1600" dirty="0" err="1" smtClean="0"/>
              <a:t>libs</a:t>
            </a:r>
            <a:r>
              <a:rPr lang="en-US" altLang="ko-KR" sz="1600" dirty="0" smtClean="0"/>
              <a:t>-y) $(</a:t>
            </a:r>
            <a:r>
              <a:rPr lang="en-US" altLang="ko-KR" sz="1600" dirty="0" err="1" smtClean="0"/>
              <a:t>libs</a:t>
            </a:r>
            <a:r>
              <a:rPr lang="en-US" altLang="ko-KR" sz="1600" dirty="0" smtClean="0"/>
              <a:t>-m)))</a:t>
            </a:r>
          </a:p>
          <a:p>
            <a:endParaRPr lang="en-US" altLang="ko-KR" sz="1600" dirty="0" smtClean="0"/>
          </a:p>
          <a:p>
            <a:r>
              <a:rPr lang="en-US" altLang="ko-KR" sz="1600" dirty="0" err="1" smtClean="0"/>
              <a:t>vmlinux-alldirs</a:t>
            </a:r>
            <a:r>
              <a:rPr lang="en-US" altLang="ko-KR" sz="1600" dirty="0" smtClean="0"/>
              <a:t> := $(sort $(</a:t>
            </a:r>
            <a:r>
              <a:rPr lang="en-US" altLang="ko-KR" sz="1600" dirty="0" err="1" smtClean="0"/>
              <a:t>vmlinux-dirs</a:t>
            </a:r>
            <a:r>
              <a:rPr lang="en-US" altLang="ko-KR" sz="1600" dirty="0" smtClean="0"/>
              <a:t>) $(</a:t>
            </a:r>
            <a:r>
              <a:rPr lang="en-US" altLang="ko-KR" sz="1600" dirty="0" err="1" smtClean="0"/>
              <a:t>patsubst</a:t>
            </a:r>
            <a:r>
              <a:rPr lang="en-US" altLang="ko-KR" sz="1600" dirty="0" smtClean="0"/>
              <a:t> %/,%,$(filter %/, \</a:t>
            </a:r>
          </a:p>
          <a:p>
            <a:r>
              <a:rPr lang="en-US" altLang="ko-KR" sz="1600" dirty="0" smtClean="0"/>
              <a:t>                     $(init-n) $(init-) \</a:t>
            </a:r>
          </a:p>
          <a:p>
            <a:r>
              <a:rPr lang="en-US" altLang="ko-KR" sz="1600" dirty="0" smtClean="0"/>
              <a:t>                     $(core-n) $(core-) $(drivers-n) $(drivers-) \</a:t>
            </a:r>
          </a:p>
          <a:p>
            <a:r>
              <a:rPr lang="en-US" altLang="ko-KR" sz="1600" dirty="0" smtClean="0"/>
              <a:t>                     $(net-n)  $(net-)  $(</a:t>
            </a:r>
            <a:r>
              <a:rPr lang="en-US" altLang="ko-KR" sz="1600" dirty="0" err="1" smtClean="0"/>
              <a:t>libs</a:t>
            </a:r>
            <a:r>
              <a:rPr lang="en-US" altLang="ko-KR" sz="1600" dirty="0" smtClean="0"/>
              <a:t>-n)    $(</a:t>
            </a:r>
            <a:r>
              <a:rPr lang="en-US" altLang="ko-KR" sz="1600" dirty="0" err="1" smtClean="0"/>
              <a:t>libs</a:t>
            </a:r>
            <a:r>
              <a:rPr lang="en-US" altLang="ko-KR" sz="1600" dirty="0" smtClean="0"/>
              <a:t>-))))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init-y          := $(</a:t>
            </a:r>
            <a:r>
              <a:rPr lang="en-US" altLang="ko-KR" sz="1600" dirty="0" err="1" smtClean="0"/>
              <a:t>patsubst</a:t>
            </a:r>
            <a:r>
              <a:rPr lang="en-US" altLang="ko-KR" sz="1600" dirty="0" smtClean="0"/>
              <a:t> %/, %/built-</a:t>
            </a:r>
            <a:r>
              <a:rPr lang="en-US" altLang="ko-KR" sz="1600" dirty="0" err="1" smtClean="0"/>
              <a:t>in.o</a:t>
            </a:r>
            <a:r>
              <a:rPr lang="en-US" altLang="ko-KR" sz="1600" dirty="0" smtClean="0"/>
              <a:t>, $(init-y))</a:t>
            </a:r>
          </a:p>
          <a:p>
            <a:r>
              <a:rPr lang="en-US" altLang="ko-KR" sz="1600" dirty="0" smtClean="0"/>
              <a:t>core-y          := $(</a:t>
            </a:r>
            <a:r>
              <a:rPr lang="en-US" altLang="ko-KR" sz="1600" dirty="0" err="1" smtClean="0"/>
              <a:t>patsubst</a:t>
            </a:r>
            <a:r>
              <a:rPr lang="en-US" altLang="ko-KR" sz="1600" dirty="0" smtClean="0"/>
              <a:t> %/, %/built-</a:t>
            </a:r>
            <a:r>
              <a:rPr lang="en-US" altLang="ko-KR" sz="1600" dirty="0" err="1" smtClean="0"/>
              <a:t>in.o</a:t>
            </a:r>
            <a:r>
              <a:rPr lang="en-US" altLang="ko-KR" sz="1600" dirty="0" smtClean="0"/>
              <a:t>, $(core-y))</a:t>
            </a:r>
          </a:p>
          <a:p>
            <a:r>
              <a:rPr lang="en-US" altLang="ko-KR" sz="1600" dirty="0" smtClean="0"/>
              <a:t>drivers-y       := $(</a:t>
            </a:r>
            <a:r>
              <a:rPr lang="en-US" altLang="ko-KR" sz="1600" dirty="0" err="1" smtClean="0"/>
              <a:t>patsubst</a:t>
            </a:r>
            <a:r>
              <a:rPr lang="en-US" altLang="ko-KR" sz="1600" dirty="0" smtClean="0"/>
              <a:t> %/, %/built-</a:t>
            </a:r>
            <a:r>
              <a:rPr lang="en-US" altLang="ko-KR" sz="1600" dirty="0" err="1" smtClean="0"/>
              <a:t>in.o</a:t>
            </a:r>
            <a:r>
              <a:rPr lang="en-US" altLang="ko-KR" sz="1600" dirty="0" smtClean="0"/>
              <a:t>, $(drivers-y))</a:t>
            </a:r>
          </a:p>
          <a:p>
            <a:r>
              <a:rPr lang="en-US" altLang="ko-KR" sz="1600" dirty="0" smtClean="0"/>
              <a:t>net-y           := $(</a:t>
            </a:r>
            <a:r>
              <a:rPr lang="en-US" altLang="ko-KR" sz="1600" dirty="0" err="1" smtClean="0"/>
              <a:t>patsubst</a:t>
            </a:r>
            <a:r>
              <a:rPr lang="en-US" altLang="ko-KR" sz="1600" dirty="0" smtClean="0"/>
              <a:t> %/, %/built-</a:t>
            </a:r>
            <a:r>
              <a:rPr lang="en-US" altLang="ko-KR" sz="1600" dirty="0" err="1" smtClean="0"/>
              <a:t>in.o</a:t>
            </a:r>
            <a:r>
              <a:rPr lang="en-US" altLang="ko-KR" sz="1600" dirty="0" smtClean="0"/>
              <a:t>, $(net-y))</a:t>
            </a:r>
          </a:p>
          <a:p>
            <a:r>
              <a:rPr lang="en-US" altLang="ko-KR" sz="1600" dirty="0" smtClean="0"/>
              <a:t>libs-y1         := $(</a:t>
            </a:r>
            <a:r>
              <a:rPr lang="en-US" altLang="ko-KR" sz="1600" dirty="0" err="1" smtClean="0"/>
              <a:t>patsubst</a:t>
            </a:r>
            <a:r>
              <a:rPr lang="en-US" altLang="ko-KR" sz="1600" dirty="0" smtClean="0"/>
              <a:t> %/, %/</a:t>
            </a:r>
            <a:r>
              <a:rPr lang="en-US" altLang="ko-KR" sz="1600" dirty="0" err="1" smtClean="0"/>
              <a:t>lib.a</a:t>
            </a:r>
            <a:r>
              <a:rPr lang="en-US" altLang="ko-KR" sz="1600" dirty="0" smtClean="0"/>
              <a:t>, $(</a:t>
            </a:r>
            <a:r>
              <a:rPr lang="en-US" altLang="ko-KR" sz="1600" dirty="0" err="1" smtClean="0"/>
              <a:t>libs</a:t>
            </a:r>
            <a:r>
              <a:rPr lang="en-US" altLang="ko-KR" sz="1600" dirty="0" smtClean="0"/>
              <a:t>-y))</a:t>
            </a:r>
          </a:p>
          <a:p>
            <a:r>
              <a:rPr lang="en-US" altLang="ko-KR" sz="1600" dirty="0" smtClean="0"/>
              <a:t>libs-y2         := $(</a:t>
            </a:r>
            <a:r>
              <a:rPr lang="en-US" altLang="ko-KR" sz="1600" dirty="0" err="1" smtClean="0"/>
              <a:t>patsubst</a:t>
            </a:r>
            <a:r>
              <a:rPr lang="en-US" altLang="ko-KR" sz="1600" dirty="0" smtClean="0"/>
              <a:t> %/, %/built-</a:t>
            </a:r>
            <a:r>
              <a:rPr lang="en-US" altLang="ko-KR" sz="1600" dirty="0" err="1" smtClean="0"/>
              <a:t>in.o</a:t>
            </a:r>
            <a:r>
              <a:rPr lang="en-US" altLang="ko-KR" sz="1600" dirty="0" smtClean="0"/>
              <a:t>, $(</a:t>
            </a:r>
            <a:r>
              <a:rPr lang="en-US" altLang="ko-KR" sz="1600" dirty="0" err="1" smtClean="0"/>
              <a:t>libs</a:t>
            </a:r>
            <a:r>
              <a:rPr lang="en-US" altLang="ko-KR" sz="1600" dirty="0" smtClean="0"/>
              <a:t>-y))</a:t>
            </a:r>
          </a:p>
          <a:p>
            <a:r>
              <a:rPr lang="en-US" altLang="ko-KR" sz="1600" dirty="0" err="1" smtClean="0"/>
              <a:t>libs</a:t>
            </a:r>
            <a:r>
              <a:rPr lang="en-US" altLang="ko-KR" sz="1600" dirty="0" smtClean="0"/>
              <a:t>-y          := $(libs-y1) $(libs-y2)</a:t>
            </a:r>
            <a:endParaRPr lang="ko-KR" altLang="en-US" sz="1600" dirty="0"/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US" altLang="ko-KR" sz="4000" dirty="0"/>
              <a:t>Loadable module goals – (</a:t>
            </a:r>
            <a:r>
              <a:rPr lang="en-US" altLang="ko-KR" sz="4000" dirty="0" err="1"/>
              <a:t>obj</a:t>
            </a:r>
            <a:r>
              <a:rPr lang="en-US" altLang="ko-KR" sz="4000" dirty="0"/>
              <a:t>-m)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04838"/>
          </a:xfrm>
        </p:spPr>
        <p:txBody>
          <a:bodyPr/>
          <a:lstStyle/>
          <a:p>
            <a:r>
              <a:rPr lang="en-US" altLang="ko-KR" sz="2400" dirty="0"/>
              <a:t>object files which are built as loadable kernel modules.</a:t>
            </a:r>
          </a:p>
          <a:p>
            <a:pPr>
              <a:buFontTx/>
              <a:buNone/>
            </a:pPr>
            <a:endParaRPr lang="en-US" altLang="ko-KR" sz="2400" dirty="0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971550" y="4883150"/>
            <a:ext cx="3335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0" dirty="0">
                <a:latin typeface="Arial" pitchFamily="34" charset="0"/>
              </a:rPr>
              <a:t>ex. $(TOP</a:t>
            </a:r>
            <a:r>
              <a:rPr lang="en-US" altLang="ko-KR" b="0" dirty="0" smtClean="0">
                <a:latin typeface="Arial" pitchFamily="34" charset="0"/>
              </a:rPr>
              <a:t>)/driver/</a:t>
            </a:r>
            <a:r>
              <a:rPr lang="en-US" altLang="ko-KR" b="0" dirty="0" err="1" smtClean="0">
                <a:latin typeface="Arial" pitchFamily="34" charset="0"/>
              </a:rPr>
              <a:t>scsi</a:t>
            </a:r>
            <a:r>
              <a:rPr lang="en-US" altLang="ko-KR" b="0" dirty="0" smtClean="0">
                <a:latin typeface="Arial" pitchFamily="34" charset="0"/>
              </a:rPr>
              <a:t>/</a:t>
            </a:r>
            <a:r>
              <a:rPr lang="en-US" altLang="ko-KR" b="0" dirty="0" err="1" smtClean="0">
                <a:latin typeface="Arial" pitchFamily="34" charset="0"/>
              </a:rPr>
              <a:t>Makefile</a:t>
            </a:r>
            <a:endParaRPr lang="en-US" altLang="ko-KR" b="0" dirty="0">
              <a:latin typeface="Arial" pitchFamily="34" charset="0"/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5724525" y="4883150"/>
            <a:ext cx="203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0">
                <a:latin typeface="Arial" pitchFamily="34" charset="0"/>
              </a:rPr>
              <a:t>ex. $(TOP)/.config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468313" y="5805264"/>
            <a:ext cx="82296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ko-KR" altLang="en-US" sz="2000" b="0" dirty="0">
                <a:latin typeface="Arial" pitchFamily="34" charset="0"/>
                <a:ea typeface="맑은 고딕" pitchFamily="50" charset="-127"/>
              </a:rPr>
              <a:t>참고</a:t>
            </a:r>
            <a:r>
              <a:rPr lang="en-US" altLang="ko-KR" sz="2000" b="0" dirty="0">
                <a:latin typeface="Arial" pitchFamily="34" charset="0"/>
                <a:ea typeface="맑은 고딕" pitchFamily="50" charset="-127"/>
              </a:rPr>
              <a:t>!! </a:t>
            </a:r>
            <a:r>
              <a:rPr lang="ko-KR" altLang="en-US" sz="2000" b="0" dirty="0" err="1">
                <a:latin typeface="Arial" pitchFamily="34" charset="0"/>
                <a:ea typeface="맑은 고딕" pitchFamily="50" charset="-127"/>
              </a:rPr>
              <a:t>커널에</a:t>
            </a:r>
            <a:r>
              <a:rPr lang="ko-KR" altLang="en-US" sz="2000" b="0" dirty="0">
                <a:latin typeface="Arial" pitchFamily="34" charset="0"/>
                <a:ea typeface="맑은 고딕" pitchFamily="50" charset="-127"/>
              </a:rPr>
              <a:t> 포함되지 않은 </a:t>
            </a:r>
            <a:r>
              <a:rPr lang="en-US" altLang="ko-KR" sz="2000" b="0" dirty="0">
                <a:latin typeface="Arial" pitchFamily="34" charset="0"/>
                <a:ea typeface="맑은 고딕" pitchFamily="50" charset="-127"/>
              </a:rPr>
              <a:t>external module</a:t>
            </a:r>
            <a:r>
              <a:rPr lang="ko-KR" altLang="en-US" sz="2000" b="0" dirty="0">
                <a:latin typeface="Arial" pitchFamily="34" charset="0"/>
                <a:ea typeface="맑은 고딕" pitchFamily="50" charset="-127"/>
              </a:rPr>
              <a:t>을 컴파일 하기위해서는 </a:t>
            </a:r>
            <a:r>
              <a:rPr lang="en-US" altLang="ko-KR" sz="2000" b="0" dirty="0">
                <a:latin typeface="Arial" pitchFamily="34" charset="0"/>
                <a:ea typeface="맑은 고딕" pitchFamily="50" charset="-127"/>
              </a:rPr>
              <a:t>Documentation/</a:t>
            </a:r>
            <a:r>
              <a:rPr lang="en-US" altLang="ko-KR" sz="2000" b="0" dirty="0" err="1">
                <a:latin typeface="Arial" pitchFamily="34" charset="0"/>
                <a:ea typeface="맑은 고딕" pitchFamily="50" charset="-127"/>
              </a:rPr>
              <a:t>kbuild</a:t>
            </a:r>
            <a:r>
              <a:rPr lang="en-US" altLang="ko-KR" sz="2000" b="0" dirty="0">
                <a:latin typeface="Arial" pitchFamily="34" charset="0"/>
                <a:ea typeface="맑은 고딕" pitchFamily="50" charset="-127"/>
              </a:rPr>
              <a:t>/modules.txt</a:t>
            </a:r>
            <a:r>
              <a:rPr lang="ko-KR" altLang="en-US" sz="2000" b="0" dirty="0">
                <a:latin typeface="Arial" pitchFamily="34" charset="0"/>
                <a:ea typeface="맑은 고딕" pitchFamily="50" charset="-127"/>
              </a:rPr>
              <a:t>를 참조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ko-KR" altLang="en-US" b="0" dirty="0">
                <a:latin typeface="Arial" pitchFamily="34" charset="0"/>
                <a:ea typeface="맑은 고딕" pitchFamily="50" charset="-127"/>
              </a:rPr>
              <a:t>디바이스 드라이버 개발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060848"/>
            <a:ext cx="31432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420888"/>
            <a:ext cx="4095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301208"/>
            <a:ext cx="59055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Environment Variables</a:t>
            </a:r>
          </a:p>
        </p:txBody>
      </p:sp>
      <p:graphicFrame>
        <p:nvGraphicFramePr>
          <p:cNvPr id="11307" name="Group 4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88853"/>
        </p:xfrm>
        <a:graphic>
          <a:graphicData uri="http://schemas.openxmlformats.org/drawingml/2006/table">
            <a:tbl>
              <a:tblPr/>
              <a:tblGrid>
                <a:gridCol w="1306513"/>
                <a:gridCol w="1368425"/>
                <a:gridCol w="5554662"/>
              </a:tblGrid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</a:rPr>
                        <a:t>variable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</a:rPr>
                        <a:t>빌드시에</a:t>
                      </a: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</a:rPr>
                        <a:t>현재 컴파일되는 파일명만을 보여줌</a:t>
                      </a: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</a:rPr>
                        <a:t>(default)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</a:rPr>
                        <a:t>빌드시에 실행되는 모든 명령 및 메시지를 보여줌</a:t>
                      </a: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</a:rPr>
                        <a:t>dir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</a:rPr>
                        <a:t>컴파일 되는 모든 </a:t>
                      </a: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</a:rPr>
                        <a:t>output file</a:t>
                      </a:r>
                      <a:r>
                        <a:rPr kumimoji="1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</a:rPr>
                        <a:t>들을 </a:t>
                      </a: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</a:rPr>
                        <a:t>dir</a:t>
                      </a:r>
                      <a:r>
                        <a:rPr kumimoji="1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</a:rPr>
                        <a:t>에 저장되게 지정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</a:rPr>
                        <a:t>빌드과정에서 </a:t>
                      </a: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</a:rPr>
                        <a:t>sparse tool</a:t>
                      </a:r>
                      <a:r>
                        <a:rPr kumimoji="1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</a:rPr>
                        <a:t>이 컴파일된 파일을 체크하게끔 한다</a:t>
                      </a: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</a:rPr>
                        <a:t>. sparse</a:t>
                      </a:r>
                      <a:r>
                        <a:rPr kumimoji="1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</a:rPr>
                        <a:t>은 커널 소스 파일의 프로그래밍 에러를 찾는 툴이다</a:t>
                      </a: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</a:rPr>
                        <a:t>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</a:rPr>
                        <a:t>sparse tool</a:t>
                      </a:r>
                      <a:r>
                        <a:rPr kumimoji="1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</a:rPr>
                        <a:t>은 컴파일에 관계없이 모든 파일을 체크하게끔 한다</a:t>
                      </a: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1600200" y="6459538"/>
            <a:ext cx="34883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dirty="0"/>
              <a:t>Example </a:t>
            </a:r>
            <a:r>
              <a:rPr lang="en-US" altLang="ko-KR" dirty="0" smtClean="0"/>
              <a:t>:# </a:t>
            </a:r>
            <a:r>
              <a:rPr lang="en-US" altLang="ko-KR" dirty="0"/>
              <a:t>make V=1 </a:t>
            </a:r>
            <a:r>
              <a:rPr lang="en-US" altLang="ko-KR" dirty="0" smtClean="0"/>
              <a:t>ARCH=arm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50825" y="68263"/>
            <a:ext cx="3862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ko-KR" altLang="en-US" sz="1600" b="0">
                <a:latin typeface="맑은 고딕" pitchFamily="50" charset="-127"/>
                <a:ea typeface="맑은 고딕" pitchFamily="50" charset="-127"/>
              </a:rPr>
              <a:t>커널 빌드시</a:t>
            </a:r>
            <a:r>
              <a:rPr lang="en-US" altLang="ko-KR" sz="1600" b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0">
                <a:latin typeface="맑은 고딕" pitchFamily="50" charset="-127"/>
                <a:ea typeface="맑은 고딕" pitchFamily="50" charset="-127"/>
              </a:rPr>
              <a:t>명령 및 메시지 출력 옵션 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250825" y="3716338"/>
            <a:ext cx="3313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ko-KR" altLang="en-US" sz="1600" b="0">
                <a:latin typeface="맑은 고딕" pitchFamily="50" charset="-127"/>
                <a:ea typeface="맑은 고딕" pitchFamily="50" charset="-127"/>
              </a:rPr>
              <a:t>커널 빌드시</a:t>
            </a:r>
            <a:r>
              <a:rPr lang="en-US" altLang="ko-KR" sz="1600" b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0">
                <a:latin typeface="맑은 고딕" pitchFamily="50" charset="-127"/>
                <a:ea typeface="맑은 고딕" pitchFamily="50" charset="-127"/>
              </a:rPr>
              <a:t>소스 코드 체크 옵션</a:t>
            </a:r>
            <a:endParaRPr lang="ko-KR" altLang="en-US" sz="1600" b="0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250825" y="5445125"/>
            <a:ext cx="3400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ko-KR" altLang="en-US" sz="1600" b="0">
                <a:latin typeface="맑은 고딕" pitchFamily="50" charset="-127"/>
                <a:ea typeface="맑은 고딕" pitchFamily="50" charset="-127"/>
              </a:rPr>
              <a:t>빌드된 파일의 출력 디렉토리 지정</a:t>
            </a:r>
            <a:endParaRPr lang="ko-KR" altLang="en-US" sz="1600" b="0"/>
          </a:p>
        </p:txBody>
      </p:sp>
      <p:sp>
        <p:nvSpPr>
          <p:cNvPr id="4117" name="AutoShape 21"/>
          <p:cNvSpPr>
            <a:spLocks/>
          </p:cNvSpPr>
          <p:nvPr/>
        </p:nvSpPr>
        <p:spPr bwMode="auto">
          <a:xfrm>
            <a:off x="6732588" y="260350"/>
            <a:ext cx="360362" cy="6337300"/>
          </a:xfrm>
          <a:prstGeom prst="rightBrace">
            <a:avLst>
              <a:gd name="adj1" fmla="val 57236"/>
              <a:gd name="adj2" fmla="val 4957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7143750" y="3146425"/>
            <a:ext cx="1782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/>
              <a:t>$(top)/Makefile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3257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77072"/>
            <a:ext cx="31813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877272"/>
            <a:ext cx="32480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348880"/>
            <a:ext cx="23812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망고</a:t>
            </a:r>
            <a:r>
              <a:rPr lang="en-US" altLang="ko-KR" dirty="0" smtClean="0"/>
              <a:t>100 </a:t>
            </a:r>
            <a:r>
              <a:rPr lang="ko-KR" altLang="en-US" dirty="0" smtClean="0"/>
              <a:t>부팅모드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USB Boot Mode</a:t>
            </a:r>
          </a:p>
          <a:p>
            <a:r>
              <a:rPr lang="en-US" altLang="ko-KR" dirty="0" smtClean="0"/>
              <a:t>Nand Boot Mode</a:t>
            </a:r>
          </a:p>
          <a:p>
            <a:r>
              <a:rPr lang="en-US" altLang="ko-KR" dirty="0" smtClean="0"/>
              <a:t>SD Boot Mode</a:t>
            </a:r>
            <a:endParaRPr lang="ko-KR" altLang="en-US" dirty="0"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r>
              <a:rPr lang="en-US" altLang="ko-KR" sz="4000"/>
              <a:t>How to build vmlinux ??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376238" y="5300663"/>
            <a:ext cx="48688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0" dirty="0">
                <a:latin typeface="Tahoma" pitchFamily="34" charset="0"/>
              </a:rPr>
              <a:t>- </a:t>
            </a:r>
            <a:r>
              <a:rPr lang="en-US" altLang="ko-KR" b="0" dirty="0" smtClean="0">
                <a:latin typeface="Tahoma" pitchFamily="34" charset="0"/>
              </a:rPr>
              <a:t>arch/arm/</a:t>
            </a:r>
            <a:r>
              <a:rPr lang="en-US" altLang="ko-KR" b="0" dirty="0" err="1" smtClean="0">
                <a:latin typeface="Tahoma" pitchFamily="34" charset="0"/>
              </a:rPr>
              <a:t>Makefile</a:t>
            </a:r>
            <a:r>
              <a:rPr lang="en-US" altLang="ko-KR" b="0" dirty="0" smtClean="0">
                <a:latin typeface="Tahoma" pitchFamily="34" charset="0"/>
              </a:rPr>
              <a:t> </a:t>
            </a:r>
            <a:r>
              <a:rPr lang="en-US" altLang="ko-KR" b="0" dirty="0">
                <a:latin typeface="Tahoma" pitchFamily="34" charset="0"/>
              </a:rPr>
              <a:t>: </a:t>
            </a:r>
            <a:r>
              <a:rPr lang="ko-KR" altLang="en-US" b="0" dirty="0">
                <a:latin typeface="Tahoma" pitchFamily="34" charset="0"/>
              </a:rPr>
              <a:t>아키텍처 종속적인 부분</a:t>
            </a:r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395288" y="692150"/>
            <a:ext cx="3749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0">
                <a:latin typeface="Tahoma" pitchFamily="34" charset="0"/>
              </a:rPr>
              <a:t>-Makefile : </a:t>
            </a:r>
            <a:r>
              <a:rPr lang="ko-KR" altLang="en-US" b="0">
                <a:latin typeface="Tahoma" pitchFamily="34" charset="0"/>
              </a:rPr>
              <a:t>아키텍처 독립적인 부분</a:t>
            </a:r>
          </a:p>
        </p:txBody>
      </p:sp>
      <p:cxnSp>
        <p:nvCxnSpPr>
          <p:cNvPr id="18467" name="AutoShape 35"/>
          <p:cNvCxnSpPr>
            <a:cxnSpLocks noChangeShapeType="1"/>
            <a:endCxn id="13314" idx="3"/>
          </p:cNvCxnSpPr>
          <p:nvPr/>
        </p:nvCxnSpPr>
        <p:spPr bwMode="auto">
          <a:xfrm rot="10800000" flipV="1">
            <a:off x="5066978" y="1557338"/>
            <a:ext cx="2025972" cy="1595636"/>
          </a:xfrm>
          <a:prstGeom prst="bentConnector3">
            <a:avLst>
              <a:gd name="adj1" fmla="val -1318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8469" name="AutoShape 37"/>
          <p:cNvCxnSpPr>
            <a:cxnSpLocks noChangeShapeType="1"/>
            <a:stCxn id="13314" idx="3"/>
            <a:endCxn id="13315" idx="3"/>
          </p:cNvCxnSpPr>
          <p:nvPr/>
        </p:nvCxnSpPr>
        <p:spPr bwMode="auto">
          <a:xfrm flipH="1">
            <a:off x="3866828" y="3152974"/>
            <a:ext cx="1200150" cy="1174799"/>
          </a:xfrm>
          <a:prstGeom prst="bentConnector3">
            <a:avLst>
              <a:gd name="adj1" fmla="val -1904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8470" name="Line 38"/>
          <p:cNvSpPr>
            <a:spLocks noChangeShapeType="1"/>
          </p:cNvSpPr>
          <p:nvPr/>
        </p:nvSpPr>
        <p:spPr bwMode="auto">
          <a:xfrm>
            <a:off x="5292080" y="4365104"/>
            <a:ext cx="72008" cy="12961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8471" name="Line 39"/>
          <p:cNvSpPr>
            <a:spLocks noChangeShapeType="1"/>
          </p:cNvSpPr>
          <p:nvPr/>
        </p:nvSpPr>
        <p:spPr bwMode="auto">
          <a:xfrm flipH="1">
            <a:off x="4499992" y="4365104"/>
            <a:ext cx="792088" cy="6480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6768752" cy="157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852936"/>
            <a:ext cx="47434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861048"/>
            <a:ext cx="35433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5013176"/>
            <a:ext cx="49434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5733256"/>
            <a:ext cx="6484937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en-US" altLang="ko-KR" sz="4000"/>
              <a:t>Building vmlinux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8651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1800"/>
              <a:t>vmlinux</a:t>
            </a:r>
            <a:r>
              <a:rPr lang="ko-KR" altLang="en-US" sz="1800"/>
              <a:t>는 </a:t>
            </a:r>
            <a:r>
              <a:rPr lang="en-US" altLang="ko-KR" sz="1800"/>
              <a:t>$(vmlinux-init)</a:t>
            </a:r>
            <a:r>
              <a:rPr lang="ko-KR" altLang="en-US" sz="1800"/>
              <a:t>와 </a:t>
            </a:r>
            <a:r>
              <a:rPr lang="en-US" altLang="ko-KR" sz="1800"/>
              <a:t>$(vmlinux-main)</a:t>
            </a:r>
            <a:r>
              <a:rPr lang="ko-KR" altLang="en-US" sz="1800"/>
              <a:t>에서 정의된 오브젝트로 만들어진다</a:t>
            </a:r>
            <a:r>
              <a:rPr lang="en-US" altLang="ko-KR" sz="1800"/>
              <a:t>.</a:t>
            </a:r>
          </a:p>
          <a:p>
            <a:pPr>
              <a:lnSpc>
                <a:spcPct val="80000"/>
              </a:lnSpc>
            </a:pPr>
            <a:r>
              <a:rPr lang="ko-KR" altLang="en-US" sz="1800"/>
              <a:t>각 오브젝트의 </a:t>
            </a:r>
            <a:r>
              <a:rPr lang="en-US" altLang="ko-KR" sz="1800"/>
              <a:t>linking </a:t>
            </a:r>
            <a:r>
              <a:rPr lang="ko-KR" altLang="en-US" sz="1800"/>
              <a:t>순서가 중요</a:t>
            </a:r>
            <a:r>
              <a:rPr lang="en-US" altLang="ko-KR" sz="1800"/>
              <a:t>.</a:t>
            </a:r>
          </a:p>
          <a:p>
            <a:pPr>
              <a:lnSpc>
                <a:spcPct val="80000"/>
              </a:lnSpc>
            </a:pPr>
            <a:endParaRPr lang="en-US" altLang="ko-KR" sz="180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906588" y="4654550"/>
            <a:ext cx="2016125" cy="35877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b="0">
                <a:latin typeface="Tahoma" pitchFamily="34" charset="0"/>
              </a:rPr>
              <a:t>$(vmlinux-init)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906588" y="5013325"/>
            <a:ext cx="2016125" cy="129698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b="0">
                <a:latin typeface="Tahoma" pitchFamily="34" charset="0"/>
              </a:rPr>
              <a:t>$(vmlinux-main)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906588" y="6310313"/>
            <a:ext cx="2016125" cy="4318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b="0">
                <a:latin typeface="Tahoma" pitchFamily="34" charset="0"/>
              </a:rPr>
              <a:t>kallsyms.o</a:t>
            </a:r>
          </a:p>
        </p:txBody>
      </p:sp>
      <p:sp>
        <p:nvSpPr>
          <p:cNvPr id="19465" name="AutoShape 9"/>
          <p:cNvSpPr>
            <a:spLocks/>
          </p:cNvSpPr>
          <p:nvPr/>
        </p:nvSpPr>
        <p:spPr bwMode="auto">
          <a:xfrm>
            <a:off x="1619250" y="4654550"/>
            <a:ext cx="215900" cy="2016125"/>
          </a:xfrm>
          <a:prstGeom prst="leftBrace">
            <a:avLst>
              <a:gd name="adj1" fmla="val 7781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39750" y="5518150"/>
            <a:ext cx="96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0">
                <a:latin typeface="Tahoma" pitchFamily="34" charset="0"/>
              </a:rPr>
              <a:t>vmlinux</a:t>
            </a: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3779838" y="4865688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364163" y="4652963"/>
            <a:ext cx="2052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0">
                <a:latin typeface="Tahoma" pitchFamily="34" charset="0"/>
              </a:rPr>
              <a:t>$(head-y) $(init-y)</a:t>
            </a: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3779838" y="571658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4572000" y="5510213"/>
            <a:ext cx="4156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0">
                <a:latin typeface="Tahoma" pitchFamily="34" charset="0"/>
              </a:rPr>
              <a:t>$(core-y) $(libs-y) $(drivers-y) $(net-y)</a:t>
            </a:r>
          </a:p>
        </p:txBody>
      </p:sp>
      <p:sp>
        <p:nvSpPr>
          <p:cNvPr id="19474" name="AutoShape 18"/>
          <p:cNvSpPr>
            <a:spLocks noChangeArrowheads="1"/>
          </p:cNvSpPr>
          <p:nvPr/>
        </p:nvSpPr>
        <p:spPr bwMode="auto">
          <a:xfrm>
            <a:off x="5292725" y="1125538"/>
            <a:ext cx="2233613" cy="411162"/>
          </a:xfrm>
          <a:prstGeom prst="wedgeRectCallout">
            <a:avLst>
              <a:gd name="adj1" fmla="val -57394"/>
              <a:gd name="adj2" fmla="val 110616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ko-KR" altLang="en-US" b="0"/>
              <a:t>링커스크립트 지정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827088" y="3213100"/>
            <a:ext cx="7058025" cy="1373188"/>
          </a:xfrm>
          <a:prstGeom prst="rect">
            <a:avLst/>
          </a:prstGeom>
          <a:solidFill>
            <a:srgbClr val="FF0000">
              <a:alpha val="3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/>
              <a:t>ld [</a:t>
            </a:r>
            <a:r>
              <a:rPr lang="ko-KR" altLang="en-US" sz="1200"/>
              <a:t>옵션</a:t>
            </a:r>
            <a:r>
              <a:rPr lang="en-US" altLang="ko-KR" sz="1200"/>
              <a:t>] </a:t>
            </a:r>
            <a:r>
              <a:rPr lang="ko-KR" altLang="en-US" sz="1200"/>
              <a:t>오브젝트파일 </a:t>
            </a:r>
            <a:r>
              <a:rPr lang="en-US" altLang="ko-KR" sz="1200"/>
              <a:t>..</a:t>
            </a:r>
          </a:p>
          <a:p>
            <a:pPr>
              <a:spcBef>
                <a:spcPct val="50000"/>
              </a:spcBef>
            </a:pPr>
            <a:r>
              <a:rPr lang="en-US" altLang="ko-KR" sz="1200"/>
              <a:t>-m : </a:t>
            </a:r>
            <a:r>
              <a:rPr lang="ko-KR" altLang="en-US" sz="1200"/>
              <a:t>어떤 포맷으로 출력물을 만들 것인가</a:t>
            </a:r>
            <a:r>
              <a:rPr lang="en-US" altLang="ko-KR" sz="1200"/>
              <a:t>??</a:t>
            </a:r>
          </a:p>
          <a:p>
            <a:pPr>
              <a:spcBef>
                <a:spcPct val="50000"/>
              </a:spcBef>
            </a:pPr>
            <a:r>
              <a:rPr lang="en-US" altLang="ko-KR" sz="1200"/>
              <a:t>-T: </a:t>
            </a:r>
            <a:r>
              <a:rPr lang="ko-KR" altLang="en-US" sz="1200"/>
              <a:t>링커 스크립트 지정</a:t>
            </a:r>
          </a:p>
          <a:p>
            <a:pPr>
              <a:spcBef>
                <a:spcPct val="50000"/>
              </a:spcBef>
            </a:pPr>
            <a:r>
              <a:rPr lang="en-US" altLang="ko-KR" sz="1200"/>
              <a:t>--start-group ~ --end-group : ~</a:t>
            </a:r>
            <a:r>
              <a:rPr lang="ko-KR" altLang="en-US" sz="1200"/>
              <a:t>에 지정된 오브젝트들 서로간에 변수나 함수 참조를 가능하게 함</a:t>
            </a:r>
            <a:r>
              <a:rPr lang="en-US" altLang="ko-KR" sz="1200"/>
              <a:t>.</a:t>
            </a:r>
          </a:p>
          <a:p>
            <a:pPr>
              <a:spcBef>
                <a:spcPct val="50000"/>
              </a:spcBef>
            </a:pPr>
            <a:r>
              <a:rPr lang="en-US" altLang="ko-KR" sz="1200"/>
              <a:t>-o : </a:t>
            </a:r>
            <a:r>
              <a:rPr lang="ko-KR" altLang="en-US" sz="1200"/>
              <a:t>출력 파일명 지정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8542337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altLang="ko-KR" sz="4000" dirty="0"/>
              <a:t>Building </a:t>
            </a:r>
            <a:r>
              <a:rPr lang="en-US" altLang="ko-KR" sz="4000" dirty="0" err="1" smtClean="0"/>
              <a:t>zImage</a:t>
            </a:r>
            <a:r>
              <a:rPr lang="en-US" altLang="ko-KR" sz="4000" dirty="0" smtClean="0"/>
              <a:t> </a:t>
            </a:r>
            <a:r>
              <a:rPr lang="en-US" altLang="ko-KR" sz="4000" dirty="0"/>
              <a:t>(1/3)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435975" cy="100806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Tahoma" pitchFamily="34" charset="0"/>
              </a:rPr>
              <a:t>1. </a:t>
            </a:r>
            <a:r>
              <a:rPr lang="en-US" altLang="ko-KR" sz="2000" dirty="0" smtClean="0">
                <a:latin typeface="Tahoma" pitchFamily="34" charset="0"/>
              </a:rPr>
              <a:t>arch/arm/boot/compressed/Image</a:t>
            </a:r>
            <a:endParaRPr lang="en-US" altLang="ko-KR" sz="2000" dirty="0">
              <a:latin typeface="Tahoma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ko-KR" sz="1400" dirty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altLang="ko-KR" sz="1400" dirty="0" smtClean="0">
                <a:solidFill>
                  <a:srgbClr val="0070C0"/>
                </a:solidFill>
                <a:latin typeface="Tahoma" pitchFamily="34" charset="0"/>
              </a:rPr>
              <a:t>$(</a:t>
            </a:r>
            <a:r>
              <a:rPr lang="en-US" altLang="ko-KR" sz="1400" dirty="0" err="1" smtClean="0">
                <a:solidFill>
                  <a:srgbClr val="0070C0"/>
                </a:solidFill>
                <a:latin typeface="Tahoma" pitchFamily="34" charset="0"/>
              </a:rPr>
              <a:t>topdir</a:t>
            </a:r>
            <a:r>
              <a:rPr lang="en-US" altLang="ko-KR" sz="1400" dirty="0" smtClean="0">
                <a:solidFill>
                  <a:srgbClr val="0070C0"/>
                </a:solidFill>
                <a:latin typeface="Tahoma" pitchFamily="34" charset="0"/>
              </a:rPr>
              <a:t>)/</a:t>
            </a:r>
            <a:r>
              <a:rPr lang="en-US" altLang="ko-KR" sz="1400" dirty="0" err="1" smtClean="0">
                <a:solidFill>
                  <a:srgbClr val="0070C0"/>
                </a:solidFill>
              </a:rPr>
              <a:t>vmlinux</a:t>
            </a:r>
            <a:r>
              <a:rPr lang="ko-KR" altLang="en-US" sz="1400" dirty="0">
                <a:solidFill>
                  <a:srgbClr val="0070C0"/>
                </a:solidFill>
              </a:rPr>
              <a:t>에서 </a:t>
            </a:r>
            <a:r>
              <a:rPr lang="en-US" altLang="ko-KR" sz="1400" dirty="0">
                <a:solidFill>
                  <a:srgbClr val="0070C0"/>
                </a:solidFill>
              </a:rPr>
              <a:t>.note </a:t>
            </a:r>
            <a:r>
              <a:rPr lang="ko-KR" altLang="en-US" sz="1400" dirty="0">
                <a:solidFill>
                  <a:srgbClr val="0070C0"/>
                </a:solidFill>
              </a:rPr>
              <a:t>섹션</a:t>
            </a:r>
            <a:r>
              <a:rPr lang="en-US" altLang="ko-KR" sz="1400" dirty="0">
                <a:solidFill>
                  <a:srgbClr val="0070C0"/>
                </a:solidFill>
              </a:rPr>
              <a:t>, .comment </a:t>
            </a:r>
            <a:r>
              <a:rPr lang="ko-KR" altLang="en-US" sz="1400" dirty="0">
                <a:solidFill>
                  <a:srgbClr val="0070C0"/>
                </a:solidFill>
              </a:rPr>
              <a:t>섹션 및 모든 심볼들과 재배치 정보들을 제거한 후</a:t>
            </a:r>
            <a:r>
              <a:rPr lang="en-US" altLang="ko-KR" sz="1400" dirty="0">
                <a:solidFill>
                  <a:srgbClr val="0070C0"/>
                </a:solidFill>
              </a:rPr>
              <a:t>, </a:t>
            </a:r>
            <a:r>
              <a:rPr lang="ko-KR" altLang="en-US" sz="1400" dirty="0" err="1">
                <a:solidFill>
                  <a:srgbClr val="0070C0"/>
                </a:solidFill>
              </a:rPr>
              <a:t>인스트럭션</a:t>
            </a:r>
            <a:r>
              <a:rPr lang="ko-KR" altLang="en-US" sz="1400" dirty="0">
                <a:solidFill>
                  <a:srgbClr val="0070C0"/>
                </a:solidFill>
              </a:rPr>
              <a:t> 데이터만을 뽑아</a:t>
            </a:r>
            <a:r>
              <a:rPr lang="en-US" altLang="ko-KR" sz="1400" dirty="0">
                <a:solidFill>
                  <a:srgbClr val="0070C0"/>
                </a:solidFill>
              </a:rPr>
              <a:t>, </a:t>
            </a:r>
            <a:r>
              <a:rPr lang="en-US" altLang="ko-KR" sz="1400" dirty="0" smtClean="0">
                <a:solidFill>
                  <a:srgbClr val="0070C0"/>
                </a:solidFill>
              </a:rPr>
              <a:t>arch/arm/boot/compressed/Image </a:t>
            </a:r>
            <a:r>
              <a:rPr lang="ko-KR" altLang="en-US" sz="1400" dirty="0">
                <a:solidFill>
                  <a:srgbClr val="0070C0"/>
                </a:solidFill>
              </a:rPr>
              <a:t>라는 바이너리 파일을 만든다</a:t>
            </a:r>
            <a:r>
              <a:rPr lang="en-US" altLang="ko-KR" sz="1400" dirty="0">
                <a:solidFill>
                  <a:srgbClr val="0070C0"/>
                </a:solidFill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ko-KR" sz="1000" dirty="0">
              <a:solidFill>
                <a:srgbClr val="3333FF"/>
              </a:solidFill>
              <a:latin typeface="Tahoma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ko-KR" sz="800" dirty="0">
                <a:solidFill>
                  <a:srgbClr val="3333FF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68313" y="2133600"/>
            <a:ext cx="8280400" cy="5445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arm-</a:t>
            </a:r>
            <a:r>
              <a:rPr lang="en-US" altLang="ko-KR" sz="1600" dirty="0" err="1" smtClean="0">
                <a:latin typeface="Tahoma" pitchFamily="34" charset="0"/>
                <a:ea typeface="맑은 고딕" pitchFamily="50" charset="-127"/>
              </a:rPr>
              <a:t>linux</a:t>
            </a:r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-</a:t>
            </a:r>
            <a:r>
              <a:rPr lang="en-US" altLang="ko-KR" sz="1600" dirty="0" err="1" smtClean="0">
                <a:latin typeface="Tahoma" pitchFamily="34" charset="0"/>
                <a:ea typeface="맑은 고딕" pitchFamily="50" charset="-127"/>
              </a:rPr>
              <a:t>objcopy</a:t>
            </a:r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 -O binary -R .note -R .</a:t>
            </a:r>
            <a:r>
              <a:rPr lang="en-US" altLang="ko-KR" sz="1600" dirty="0" err="1" smtClean="0">
                <a:latin typeface="Tahoma" pitchFamily="34" charset="0"/>
                <a:ea typeface="맑은 고딕" pitchFamily="50" charset="-127"/>
              </a:rPr>
              <a:t>note.gnu.build</a:t>
            </a:r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-id -R .comment -S  </a:t>
            </a:r>
            <a:r>
              <a:rPr lang="en-US" altLang="ko-KR" sz="1600" dirty="0" err="1" smtClean="0">
                <a:latin typeface="Tahoma" pitchFamily="34" charset="0"/>
                <a:ea typeface="맑은 고딕" pitchFamily="50" charset="-127"/>
              </a:rPr>
              <a:t>vmlinux</a:t>
            </a:r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 </a:t>
            </a:r>
          </a:p>
          <a:p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arch/arm/boot/Image</a:t>
            </a:r>
            <a:endParaRPr lang="en-US" altLang="ko-KR" sz="1600" dirty="0">
              <a:latin typeface="Tahoma" pitchFamily="34" charset="0"/>
              <a:ea typeface="맑은 고딕" pitchFamily="50" charset="-127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468313" y="5084763"/>
            <a:ext cx="8280400" cy="54451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en-US" altLang="ko-KR" sz="1600" dirty="0" err="1" smtClean="0">
                <a:latin typeface="Tahoma" pitchFamily="34" charset="0"/>
                <a:ea typeface="맑은 고딕" pitchFamily="50" charset="-127"/>
              </a:rPr>
              <a:t>gzip</a:t>
            </a:r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 -f -9 &lt; arch/arm/boot/compressed/../Image </a:t>
            </a:r>
          </a:p>
          <a:p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&gt; arch/arm/boot/compressed/piggy.gz</a:t>
            </a:r>
            <a:endParaRPr lang="en-US" altLang="ko-KR" sz="1600" dirty="0">
              <a:latin typeface="Tahoma" pitchFamily="34" charset="0"/>
              <a:ea typeface="맑은 고딕" pitchFamily="50" charset="-127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395288" y="4437063"/>
            <a:ext cx="84359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ko-KR" sz="2000" b="0" dirty="0">
                <a:latin typeface="Tahoma" pitchFamily="34" charset="0"/>
                <a:ea typeface="맑은 고딕" pitchFamily="50" charset="-127"/>
              </a:rPr>
              <a:t>2. </a:t>
            </a:r>
            <a:r>
              <a:rPr lang="en-US" altLang="ko-KR" sz="2000" b="0" dirty="0" smtClean="0">
                <a:latin typeface="Tahoma" pitchFamily="34" charset="0"/>
                <a:ea typeface="맑은 고딕" pitchFamily="50" charset="-127"/>
              </a:rPr>
              <a:t>arch/arm/boot/compressed/piggy.gz</a:t>
            </a:r>
            <a:endParaRPr lang="en-US" altLang="ko-KR" sz="2000" b="0" dirty="0">
              <a:latin typeface="Tahoma" pitchFamily="34" charset="0"/>
              <a:ea typeface="맑은 고딕" pitchFamily="50" charset="-127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ko-KR" sz="1400" b="0" dirty="0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1</a:t>
            </a:r>
            <a:r>
              <a:rPr lang="ko-KR" altLang="en-US" sz="1400" b="0" dirty="0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단계에서 만든</a:t>
            </a:r>
            <a:r>
              <a:rPr lang="en-US" altLang="ko-KR" sz="1400" b="0" dirty="0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, </a:t>
            </a:r>
            <a:r>
              <a:rPr lang="en-US" altLang="ko-KR" sz="1400" b="0" dirty="0" smtClean="0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Image</a:t>
            </a:r>
            <a:r>
              <a:rPr lang="ko-KR" altLang="en-US" sz="1400" b="0" dirty="0" smtClean="0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을 </a:t>
            </a:r>
            <a:r>
              <a:rPr lang="ko-KR" altLang="en-US" sz="1400" b="0" dirty="0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가장 압축률이 좋은 방법으로 압축해서</a:t>
            </a:r>
            <a:r>
              <a:rPr lang="en-US" altLang="ko-KR" sz="1400" b="0" dirty="0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(-9), </a:t>
            </a:r>
            <a:r>
              <a:rPr lang="en-US" altLang="ko-KR" sz="1400" dirty="0" smtClean="0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piggy</a:t>
            </a:r>
            <a:r>
              <a:rPr lang="en-US" altLang="ko-KR" sz="1400" b="0" dirty="0" smtClean="0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.gz</a:t>
            </a:r>
            <a:r>
              <a:rPr lang="ko-KR" altLang="en-US" sz="1400" b="0" dirty="0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을 만듬</a:t>
            </a:r>
            <a:endParaRPr lang="ko-KR" altLang="en-US" b="0" dirty="0">
              <a:latin typeface="Tahoma" pitchFamily="34" charset="0"/>
              <a:ea typeface="맑은 고딕" pitchFamily="50" charset="-127"/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827088" y="2852738"/>
            <a:ext cx="7058025" cy="1098550"/>
          </a:xfrm>
          <a:prstGeom prst="rect">
            <a:avLst/>
          </a:prstGeom>
          <a:solidFill>
            <a:srgbClr val="FF0000">
              <a:alpha val="3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dirty="0" err="1"/>
              <a:t>objcopy</a:t>
            </a:r>
            <a:r>
              <a:rPr lang="en-US" altLang="ko-KR" sz="1200" dirty="0"/>
              <a:t> [</a:t>
            </a:r>
            <a:r>
              <a:rPr lang="ko-KR" altLang="en-US" sz="1200" dirty="0"/>
              <a:t>옵션</a:t>
            </a:r>
            <a:r>
              <a:rPr lang="en-US" altLang="ko-KR" sz="1200" dirty="0"/>
              <a:t>] </a:t>
            </a:r>
            <a:r>
              <a:rPr lang="ko-KR" altLang="en-US" sz="1200" dirty="0"/>
              <a:t>입력파일 </a:t>
            </a:r>
            <a:r>
              <a:rPr lang="en-US" altLang="ko-KR" sz="1200" dirty="0"/>
              <a:t>[</a:t>
            </a:r>
            <a:r>
              <a:rPr lang="ko-KR" altLang="en-US" sz="1200" dirty="0"/>
              <a:t>출력파일</a:t>
            </a:r>
            <a:r>
              <a:rPr lang="en-US" altLang="ko-KR" sz="1200" dirty="0"/>
              <a:t>]</a:t>
            </a:r>
          </a:p>
          <a:p>
            <a:pPr>
              <a:spcBef>
                <a:spcPct val="50000"/>
              </a:spcBef>
            </a:pPr>
            <a:r>
              <a:rPr lang="en-US" altLang="ko-KR" sz="1200" dirty="0" smtClean="0"/>
              <a:t>-O</a:t>
            </a:r>
            <a:r>
              <a:rPr lang="ko-KR" altLang="en-US" sz="1200" i="1" u="sng" dirty="0" smtClean="0"/>
              <a:t>오브젝트형식</a:t>
            </a:r>
            <a:r>
              <a:rPr lang="en-US" altLang="ko-KR" sz="1200" dirty="0"/>
              <a:t>: </a:t>
            </a:r>
            <a:r>
              <a:rPr lang="ko-KR" altLang="en-US" sz="1200" dirty="0"/>
              <a:t>어떤 오브젝트 형식으로 출력 파일을 만들 것인지 지정 </a:t>
            </a:r>
            <a:r>
              <a:rPr lang="en-US" altLang="ko-KR" sz="1200" dirty="0"/>
              <a:t>(</a:t>
            </a:r>
            <a:r>
              <a:rPr lang="ko-KR" altLang="en-US" sz="1200" dirty="0"/>
              <a:t>예</a:t>
            </a:r>
            <a:r>
              <a:rPr lang="en-US" altLang="ko-KR" sz="1200" dirty="0"/>
              <a:t>: elf32-i386, binary)</a:t>
            </a:r>
          </a:p>
          <a:p>
            <a:pPr>
              <a:spcBef>
                <a:spcPct val="50000"/>
              </a:spcBef>
            </a:pPr>
            <a:r>
              <a:rPr lang="en-US" altLang="ko-KR" sz="1200" dirty="0"/>
              <a:t>-R </a:t>
            </a:r>
            <a:r>
              <a:rPr lang="ko-KR" altLang="en-US" sz="1200" i="1" u="sng" dirty="0"/>
              <a:t>섹션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출력 파일에서 해당 섹션을 지운다</a:t>
            </a:r>
            <a:r>
              <a:rPr lang="en-US" altLang="ko-KR" sz="1200" dirty="0"/>
              <a:t>.</a:t>
            </a:r>
          </a:p>
          <a:p>
            <a:pPr>
              <a:spcBef>
                <a:spcPct val="50000"/>
              </a:spcBef>
            </a:pPr>
            <a:r>
              <a:rPr lang="en-US" altLang="ko-KR" sz="1200" dirty="0"/>
              <a:t>-S : </a:t>
            </a:r>
            <a:r>
              <a:rPr lang="ko-KR" altLang="en-US" sz="1200" dirty="0"/>
              <a:t>입력 파일의 재배치 정보와 심볼 정보를 출력 파일에 복사하지 않는다</a:t>
            </a:r>
            <a:r>
              <a:rPr lang="en-US" altLang="ko-KR" sz="12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en-US" altLang="ko-KR" dirty="0"/>
              <a:t>Building </a:t>
            </a:r>
            <a:r>
              <a:rPr lang="en-US" altLang="ko-KR" dirty="0" err="1" smtClean="0"/>
              <a:t>zImage</a:t>
            </a:r>
            <a:r>
              <a:rPr lang="en-US" altLang="ko-KR" dirty="0" smtClean="0"/>
              <a:t> </a:t>
            </a:r>
            <a:r>
              <a:rPr lang="en-US" altLang="ko-KR" dirty="0"/>
              <a:t>(2/3)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323850" y="1124744"/>
            <a:ext cx="8820150" cy="187211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arm-</a:t>
            </a:r>
            <a:r>
              <a:rPr lang="en-US" altLang="ko-KR" sz="1600" dirty="0" err="1" smtClean="0">
                <a:latin typeface="Tahoma" pitchFamily="34" charset="0"/>
                <a:ea typeface="맑은 고딕" pitchFamily="50" charset="-127"/>
              </a:rPr>
              <a:t>linux</a:t>
            </a:r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-</a:t>
            </a:r>
            <a:r>
              <a:rPr lang="en-US" altLang="ko-KR" sz="1600" dirty="0" err="1" smtClean="0">
                <a:latin typeface="Tahoma" pitchFamily="34" charset="0"/>
                <a:ea typeface="맑은 고딕" pitchFamily="50" charset="-127"/>
              </a:rPr>
              <a:t>gcc</a:t>
            </a:r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 -</a:t>
            </a:r>
            <a:r>
              <a:rPr lang="en-US" altLang="ko-KR" sz="1600" dirty="0" err="1" smtClean="0">
                <a:latin typeface="Tahoma" pitchFamily="34" charset="0"/>
                <a:ea typeface="맑은 고딕" pitchFamily="50" charset="-127"/>
              </a:rPr>
              <a:t>Wp,-MD,arch</a:t>
            </a:r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/arm/boot/compressed/.</a:t>
            </a:r>
            <a:r>
              <a:rPr lang="en-US" altLang="ko-KR" sz="1600" dirty="0" err="1" smtClean="0">
                <a:latin typeface="Tahoma" pitchFamily="34" charset="0"/>
                <a:ea typeface="맑은 고딕" pitchFamily="50" charset="-127"/>
              </a:rPr>
              <a:t>piggy.o.d</a:t>
            </a:r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  -</a:t>
            </a:r>
            <a:r>
              <a:rPr lang="en-US" altLang="ko-KR" sz="1600" dirty="0" err="1" smtClean="0">
                <a:latin typeface="Tahoma" pitchFamily="34" charset="0"/>
                <a:ea typeface="맑은 고딕" pitchFamily="50" charset="-127"/>
              </a:rPr>
              <a:t>nostdinc</a:t>
            </a:r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 -</a:t>
            </a:r>
            <a:r>
              <a:rPr lang="en-US" altLang="ko-KR" sz="1600" dirty="0" err="1" smtClean="0">
                <a:latin typeface="Tahoma" pitchFamily="34" charset="0"/>
                <a:ea typeface="맑은 고딕" pitchFamily="50" charset="-127"/>
              </a:rPr>
              <a:t>isystem</a:t>
            </a:r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 </a:t>
            </a:r>
          </a:p>
          <a:p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/</a:t>
            </a:r>
            <a:r>
              <a:rPr lang="en-US" altLang="ko-KR" sz="1600" dirty="0" err="1" smtClean="0">
                <a:latin typeface="Tahoma" pitchFamily="34" charset="0"/>
                <a:ea typeface="맑은 고딕" pitchFamily="50" charset="-127"/>
              </a:rPr>
              <a:t>usr</a:t>
            </a:r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/local/arm/4.2.2-eabi/</a:t>
            </a:r>
            <a:r>
              <a:rPr lang="en-US" altLang="ko-KR" sz="1600" dirty="0" err="1" smtClean="0">
                <a:latin typeface="Tahoma" pitchFamily="34" charset="0"/>
                <a:ea typeface="맑은 고딕" pitchFamily="50" charset="-127"/>
              </a:rPr>
              <a:t>usr</a:t>
            </a:r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/bin-</a:t>
            </a:r>
            <a:r>
              <a:rPr lang="en-US" altLang="ko-KR" sz="1600" dirty="0" err="1" smtClean="0">
                <a:latin typeface="Tahoma" pitchFamily="34" charset="0"/>
                <a:ea typeface="맑은 고딕" pitchFamily="50" charset="-127"/>
              </a:rPr>
              <a:t>ccache</a:t>
            </a:r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/../lib/</a:t>
            </a:r>
            <a:r>
              <a:rPr lang="en-US" altLang="ko-KR" sz="1600" dirty="0" err="1" smtClean="0">
                <a:latin typeface="Tahoma" pitchFamily="34" charset="0"/>
                <a:ea typeface="맑은 고딕" pitchFamily="50" charset="-127"/>
              </a:rPr>
              <a:t>gcc</a:t>
            </a:r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/arm-unknown-</a:t>
            </a:r>
            <a:r>
              <a:rPr lang="en-US" altLang="ko-KR" sz="1600" dirty="0" err="1" smtClean="0">
                <a:latin typeface="Tahoma" pitchFamily="34" charset="0"/>
                <a:ea typeface="맑은 고딕" pitchFamily="50" charset="-127"/>
              </a:rPr>
              <a:t>linux</a:t>
            </a:r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-</a:t>
            </a:r>
            <a:r>
              <a:rPr lang="en-US" altLang="ko-KR" sz="1600" dirty="0" err="1" smtClean="0">
                <a:latin typeface="Tahoma" pitchFamily="34" charset="0"/>
                <a:ea typeface="맑은 고딕" pitchFamily="50" charset="-127"/>
              </a:rPr>
              <a:t>gnueabi</a:t>
            </a:r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/4.2.2/include</a:t>
            </a:r>
          </a:p>
          <a:p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 -</a:t>
            </a:r>
            <a:r>
              <a:rPr lang="en-US" altLang="ko-KR" sz="1600" dirty="0" err="1" smtClean="0">
                <a:latin typeface="Tahoma" pitchFamily="34" charset="0"/>
                <a:ea typeface="맑은 고딕" pitchFamily="50" charset="-127"/>
              </a:rPr>
              <a:t>Iinclude</a:t>
            </a:r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  -I/home/</a:t>
            </a:r>
            <a:r>
              <a:rPr lang="en-US" altLang="ko-KR" sz="1600" dirty="0" err="1" smtClean="0">
                <a:latin typeface="Tahoma" pitchFamily="34" charset="0"/>
                <a:ea typeface="맑은 고딕" pitchFamily="50" charset="-127"/>
              </a:rPr>
              <a:t>icanjji</a:t>
            </a:r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/work/mango100/mango100_kernel_2010_06_30/arch/arm/include</a:t>
            </a:r>
          </a:p>
          <a:p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 -include </a:t>
            </a:r>
            <a:r>
              <a:rPr lang="en-US" altLang="ko-KR" sz="1600" dirty="0" err="1" smtClean="0">
                <a:latin typeface="Tahoma" pitchFamily="34" charset="0"/>
                <a:ea typeface="맑은 고딕" pitchFamily="50" charset="-127"/>
              </a:rPr>
              <a:t>include</a:t>
            </a:r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/</a:t>
            </a:r>
            <a:r>
              <a:rPr lang="en-US" altLang="ko-KR" sz="1600" dirty="0" err="1" smtClean="0">
                <a:latin typeface="Tahoma" pitchFamily="34" charset="0"/>
                <a:ea typeface="맑은 고딕" pitchFamily="50" charset="-127"/>
              </a:rPr>
              <a:t>linux</a:t>
            </a:r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/</a:t>
            </a:r>
            <a:r>
              <a:rPr lang="en-US" altLang="ko-KR" sz="1600" dirty="0" err="1" smtClean="0">
                <a:latin typeface="Tahoma" pitchFamily="34" charset="0"/>
                <a:ea typeface="맑은 고딕" pitchFamily="50" charset="-127"/>
              </a:rPr>
              <a:t>autoconf.h</a:t>
            </a:r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 -D__KERNEL__ -</a:t>
            </a:r>
            <a:r>
              <a:rPr lang="en-US" altLang="ko-KR" sz="1600" dirty="0" err="1" smtClean="0">
                <a:latin typeface="Tahoma" pitchFamily="34" charset="0"/>
                <a:ea typeface="맑은 고딕" pitchFamily="50" charset="-127"/>
              </a:rPr>
              <a:t>mlittle-endian</a:t>
            </a:r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 </a:t>
            </a:r>
          </a:p>
          <a:p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-</a:t>
            </a:r>
            <a:r>
              <a:rPr lang="en-US" altLang="ko-KR" sz="1600" dirty="0" err="1" smtClean="0">
                <a:latin typeface="Tahoma" pitchFamily="34" charset="0"/>
                <a:ea typeface="맑은 고딕" pitchFamily="50" charset="-127"/>
              </a:rPr>
              <a:t>Iarch</a:t>
            </a:r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/arm/mach-s5pc100/include -</a:t>
            </a:r>
            <a:r>
              <a:rPr lang="en-US" altLang="ko-KR" sz="1600" dirty="0" err="1" smtClean="0">
                <a:latin typeface="Tahoma" pitchFamily="34" charset="0"/>
                <a:ea typeface="맑은 고딕" pitchFamily="50" charset="-127"/>
              </a:rPr>
              <a:t>Iarch</a:t>
            </a:r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/arm/plat-s5pc1xx/include </a:t>
            </a:r>
          </a:p>
          <a:p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-</a:t>
            </a:r>
            <a:r>
              <a:rPr lang="en-US" altLang="ko-KR" sz="1600" dirty="0" err="1" smtClean="0">
                <a:latin typeface="Tahoma" pitchFamily="34" charset="0"/>
                <a:ea typeface="맑은 고딕" pitchFamily="50" charset="-127"/>
              </a:rPr>
              <a:t>Iarch</a:t>
            </a:r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/arm/plat-s3c/include -D__ASSEMBLY__ -</a:t>
            </a:r>
            <a:r>
              <a:rPr lang="en-US" altLang="ko-KR" sz="1600" dirty="0" err="1" smtClean="0">
                <a:latin typeface="Tahoma" pitchFamily="34" charset="0"/>
                <a:ea typeface="맑은 고딕" pitchFamily="50" charset="-127"/>
              </a:rPr>
              <a:t>mabi</a:t>
            </a:r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=</a:t>
            </a:r>
            <a:r>
              <a:rPr lang="en-US" altLang="ko-KR" sz="1600" dirty="0" err="1" smtClean="0">
                <a:latin typeface="Tahoma" pitchFamily="34" charset="0"/>
                <a:ea typeface="맑은 고딕" pitchFamily="50" charset="-127"/>
              </a:rPr>
              <a:t>aapcs-linux</a:t>
            </a:r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 -</a:t>
            </a:r>
            <a:r>
              <a:rPr lang="en-US" altLang="ko-KR" sz="1600" dirty="0" err="1" smtClean="0">
                <a:latin typeface="Tahoma" pitchFamily="34" charset="0"/>
                <a:ea typeface="맑은 고딕" pitchFamily="50" charset="-127"/>
              </a:rPr>
              <a:t>mno</a:t>
            </a:r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-thumb-interwork </a:t>
            </a:r>
          </a:p>
          <a:p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-D__LINUX_ARM_ARCH__=7 -march=armv5t -</a:t>
            </a:r>
            <a:r>
              <a:rPr lang="en-US" altLang="ko-KR" sz="1600" dirty="0" err="1" smtClean="0">
                <a:latin typeface="Tahoma" pitchFamily="34" charset="0"/>
                <a:ea typeface="맑은 고딕" pitchFamily="50" charset="-127"/>
              </a:rPr>
              <a:t>Wa</a:t>
            </a:r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,-march=armv7-a  -</a:t>
            </a:r>
            <a:r>
              <a:rPr lang="en-US" altLang="ko-KR" sz="1600" dirty="0" err="1" smtClean="0">
                <a:latin typeface="Tahoma" pitchFamily="34" charset="0"/>
                <a:ea typeface="맑은 고딕" pitchFamily="50" charset="-127"/>
              </a:rPr>
              <a:t>msoft</a:t>
            </a:r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-float -gdwarf-2  </a:t>
            </a:r>
          </a:p>
          <a:p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-</a:t>
            </a:r>
            <a:r>
              <a:rPr lang="en-US" altLang="ko-KR" sz="1600" dirty="0" err="1" smtClean="0">
                <a:latin typeface="Tahoma" pitchFamily="34" charset="0"/>
                <a:ea typeface="맑은 고딕" pitchFamily="50" charset="-127"/>
              </a:rPr>
              <a:t>Wa</a:t>
            </a:r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,-march=all   -c -o arch/arm/boot/compressed/</a:t>
            </a:r>
            <a:r>
              <a:rPr lang="en-US" altLang="ko-KR" sz="1600" dirty="0" err="1" smtClean="0">
                <a:latin typeface="Tahoma" pitchFamily="34" charset="0"/>
                <a:ea typeface="맑은 고딕" pitchFamily="50" charset="-127"/>
              </a:rPr>
              <a:t>piggy.o</a:t>
            </a:r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 arch/arm/boot/compressed/</a:t>
            </a:r>
            <a:r>
              <a:rPr lang="en-US" altLang="ko-KR" sz="1600" dirty="0" err="1" smtClean="0">
                <a:latin typeface="Tahoma" pitchFamily="34" charset="0"/>
                <a:ea typeface="맑은 고딕" pitchFamily="50" charset="-127"/>
              </a:rPr>
              <a:t>piggy.S</a:t>
            </a:r>
            <a:endParaRPr lang="en-US" altLang="ko-KR" sz="1600" dirty="0">
              <a:latin typeface="Tahoma" pitchFamily="34" charset="0"/>
              <a:ea typeface="맑은 고딕" pitchFamily="50" charset="-127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250825" y="765175"/>
            <a:ext cx="84359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ko-KR" sz="2000" b="0" dirty="0">
                <a:latin typeface="Tahoma" pitchFamily="34" charset="0"/>
                <a:ea typeface="맑은 고딕" pitchFamily="50" charset="-127"/>
              </a:rPr>
              <a:t>3. </a:t>
            </a:r>
            <a:r>
              <a:rPr lang="en-US" altLang="ko-KR" sz="2000" b="0" dirty="0" smtClean="0">
                <a:latin typeface="Tahoma" pitchFamily="34" charset="0"/>
                <a:ea typeface="맑은 고딕" pitchFamily="50" charset="-127"/>
              </a:rPr>
              <a:t>arch/arm/boot/compressed/</a:t>
            </a:r>
            <a:r>
              <a:rPr lang="en-US" altLang="ko-KR" sz="2000" b="0" dirty="0" err="1" smtClean="0">
                <a:latin typeface="Tahoma" pitchFamily="34" charset="0"/>
                <a:ea typeface="맑은 고딕" pitchFamily="50" charset="-127"/>
              </a:rPr>
              <a:t>piggy.o</a:t>
            </a:r>
            <a:r>
              <a:rPr lang="en-US" altLang="ko-KR" sz="2000" b="0" dirty="0" smtClean="0">
                <a:latin typeface="Tahoma" pitchFamily="34" charset="0"/>
                <a:ea typeface="맑은 고딕" pitchFamily="50" charset="-127"/>
              </a:rPr>
              <a:t> </a:t>
            </a:r>
            <a:endParaRPr lang="en-US" altLang="ko-KR" sz="2000" b="0" dirty="0">
              <a:latin typeface="Tahoma" pitchFamily="34" charset="0"/>
              <a:ea typeface="맑은 고딕" pitchFamily="50" charset="-127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ko-KR" altLang="en-US" sz="1400" b="0" dirty="0">
              <a:solidFill>
                <a:srgbClr val="3333FF"/>
              </a:solidFill>
              <a:latin typeface="Tahoma" pitchFamily="34" charset="0"/>
              <a:ea typeface="맑은 고딕" pitchFamily="50" charset="-127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251520" y="3068960"/>
            <a:ext cx="84359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ko-KR" sz="2000" b="0" dirty="0">
                <a:latin typeface="Tahoma" pitchFamily="34" charset="0"/>
                <a:ea typeface="맑은 고딕" pitchFamily="50" charset="-127"/>
              </a:rPr>
              <a:t>4. </a:t>
            </a:r>
            <a:r>
              <a:rPr lang="en-US" altLang="ko-KR" sz="2000" b="0" dirty="0" smtClean="0">
                <a:latin typeface="Tahoma" pitchFamily="34" charset="0"/>
                <a:ea typeface="맑은 고딕" pitchFamily="50" charset="-127"/>
              </a:rPr>
              <a:t>arch/arm/boot/compressed/</a:t>
            </a:r>
            <a:r>
              <a:rPr lang="en-US" altLang="ko-KR" sz="2000" b="0" dirty="0" err="1" smtClean="0">
                <a:latin typeface="Tahoma" pitchFamily="34" charset="0"/>
                <a:ea typeface="맑은 고딕" pitchFamily="50" charset="-127"/>
              </a:rPr>
              <a:t>vmlinux</a:t>
            </a:r>
            <a:endParaRPr lang="en-US" altLang="ko-KR" sz="2000" b="0" dirty="0">
              <a:latin typeface="Tahoma" pitchFamily="34" charset="0"/>
              <a:ea typeface="맑은 고딕" pitchFamily="50" charset="-127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ko-KR" sz="1400" b="0" dirty="0" err="1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head.o</a:t>
            </a:r>
            <a:r>
              <a:rPr lang="en-US" altLang="ko-KR" sz="1400" b="0" dirty="0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 + </a:t>
            </a:r>
            <a:r>
              <a:rPr lang="en-US" altLang="ko-KR" sz="1400" b="0" dirty="0" err="1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misc.o</a:t>
            </a:r>
            <a:r>
              <a:rPr lang="en-US" altLang="ko-KR" sz="1400" b="0" dirty="0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 + </a:t>
            </a:r>
            <a:r>
              <a:rPr lang="en-US" altLang="ko-KR" sz="1400" b="0" dirty="0" err="1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piggy.o</a:t>
            </a:r>
            <a:r>
              <a:rPr lang="en-US" altLang="ko-KR" sz="1400" b="0" dirty="0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 </a:t>
            </a:r>
            <a:r>
              <a:rPr lang="ko-KR" altLang="en-US" sz="1400" b="0" dirty="0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를 </a:t>
            </a:r>
            <a:r>
              <a:rPr lang="ko-KR" altLang="en-US" sz="1400" b="0" dirty="0" err="1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링킹해서</a:t>
            </a:r>
            <a:r>
              <a:rPr lang="en-US" altLang="ko-KR" sz="1400" b="0" dirty="0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, </a:t>
            </a:r>
            <a:r>
              <a:rPr lang="en-US" altLang="ko-KR" sz="1400" b="0" dirty="0" err="1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vmlinux</a:t>
            </a:r>
            <a:r>
              <a:rPr lang="ko-KR" altLang="en-US" sz="1400" b="0" dirty="0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를 </a:t>
            </a:r>
            <a:r>
              <a:rPr lang="ko-KR" altLang="en-US" sz="1400" b="0" dirty="0" err="1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만듬</a:t>
            </a:r>
            <a:r>
              <a:rPr lang="en-US" altLang="ko-KR" sz="1400" b="0" dirty="0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, </a:t>
            </a:r>
            <a:r>
              <a:rPr lang="ko-KR" altLang="en-US" sz="1400" b="0" dirty="0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이 때 </a:t>
            </a:r>
            <a:r>
              <a:rPr lang="en-US" altLang="ko-KR" sz="1400" b="0" dirty="0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.text </a:t>
            </a:r>
            <a:r>
              <a:rPr lang="ko-KR" altLang="en-US" sz="1400" b="0" dirty="0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섹션은 </a:t>
            </a:r>
            <a:r>
              <a:rPr lang="en-US" altLang="ko-KR" sz="1400" b="0" dirty="0" smtClean="0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0x20008000 </a:t>
            </a:r>
            <a:r>
              <a:rPr lang="ko-KR" altLang="en-US" sz="1400" b="0" dirty="0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위치부터</a:t>
            </a:r>
            <a:r>
              <a:rPr lang="en-US" altLang="ko-KR" sz="1400" b="0" dirty="0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, </a:t>
            </a:r>
            <a:r>
              <a:rPr lang="ko-KR" altLang="en-US" sz="1400" b="0" dirty="0" err="1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엔트리포인트는</a:t>
            </a:r>
            <a:r>
              <a:rPr lang="ko-KR" altLang="en-US" sz="1400" b="0" dirty="0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 </a:t>
            </a:r>
            <a:r>
              <a:rPr lang="en-US" altLang="ko-KR" sz="1400" b="0" dirty="0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startup_32</a:t>
            </a:r>
            <a:r>
              <a:rPr lang="ko-KR" altLang="en-US" sz="1400" b="0" dirty="0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로 지정한다</a:t>
            </a:r>
            <a:r>
              <a:rPr lang="en-US" altLang="ko-KR" sz="1400" b="0" dirty="0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.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900113" y="4478338"/>
            <a:ext cx="7381875" cy="2379662"/>
          </a:xfrm>
          <a:prstGeom prst="rect">
            <a:avLst/>
          </a:prstGeom>
          <a:solidFill>
            <a:srgbClr val="FF0000">
              <a:alpha val="3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0" dirty="0">
                <a:latin typeface="Times New Roman" pitchFamily="18" charset="0"/>
              </a:rPr>
              <a:t>ld [</a:t>
            </a:r>
            <a:r>
              <a:rPr lang="ko-KR" altLang="en-US" sz="1200" b="0" dirty="0">
                <a:latin typeface="Times New Roman" pitchFamily="18" charset="0"/>
              </a:rPr>
              <a:t>옵션</a:t>
            </a:r>
            <a:r>
              <a:rPr lang="en-US" altLang="ko-KR" sz="1200" b="0" dirty="0">
                <a:latin typeface="Times New Roman" pitchFamily="18" charset="0"/>
              </a:rPr>
              <a:t>] </a:t>
            </a:r>
            <a:r>
              <a:rPr lang="ko-KR" altLang="en-US" sz="1200" b="0" dirty="0">
                <a:latin typeface="Times New Roman" pitchFamily="18" charset="0"/>
              </a:rPr>
              <a:t>오브젝트파일 </a:t>
            </a:r>
            <a:r>
              <a:rPr lang="en-US" altLang="ko-KR" sz="1200" b="0" dirty="0">
                <a:latin typeface="Times New Roman" pitchFamily="18" charset="0"/>
              </a:rPr>
              <a:t>..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200" b="0" dirty="0">
                <a:latin typeface="Times New Roman" pitchFamily="18" charset="0"/>
              </a:rPr>
              <a:t>  -m </a:t>
            </a:r>
            <a:r>
              <a:rPr lang="en-US" altLang="ko-KR" sz="1200" b="0" i="1" dirty="0">
                <a:latin typeface="Times New Roman" pitchFamily="18" charset="0"/>
              </a:rPr>
              <a:t>emulation </a:t>
            </a:r>
            <a:r>
              <a:rPr lang="en-US" altLang="ko-KR" sz="1200" b="0" dirty="0">
                <a:latin typeface="Times New Roman" pitchFamily="18" charset="0"/>
              </a:rPr>
              <a:t>: </a:t>
            </a:r>
            <a:r>
              <a:rPr lang="ko-KR" altLang="en-US" sz="1200" b="0" dirty="0" err="1">
                <a:latin typeface="Times New Roman" pitchFamily="18" charset="0"/>
              </a:rPr>
              <a:t>링커에게</a:t>
            </a:r>
            <a:r>
              <a:rPr lang="ko-KR" altLang="en-US" sz="1200" b="0" dirty="0">
                <a:latin typeface="Times New Roman" pitchFamily="18" charset="0"/>
              </a:rPr>
              <a:t> 해당 </a:t>
            </a:r>
            <a:r>
              <a:rPr lang="ko-KR" altLang="en-US" sz="1200" b="0" dirty="0" err="1">
                <a:latin typeface="Times New Roman" pitchFamily="18" charset="0"/>
              </a:rPr>
              <a:t>타겟</a:t>
            </a:r>
            <a:r>
              <a:rPr lang="ko-KR" altLang="en-US" sz="1200" b="0" dirty="0">
                <a:latin typeface="Times New Roman" pitchFamily="18" charset="0"/>
              </a:rPr>
              <a:t> </a:t>
            </a:r>
            <a:r>
              <a:rPr lang="en-US" altLang="ko-KR" sz="1200" b="0" dirty="0">
                <a:latin typeface="Times New Roman" pitchFamily="18" charset="0"/>
              </a:rPr>
              <a:t>emulation</a:t>
            </a:r>
            <a:r>
              <a:rPr lang="ko-KR" altLang="en-US" sz="1200" b="0" dirty="0">
                <a:latin typeface="Times New Roman" pitchFamily="18" charset="0"/>
              </a:rPr>
              <a:t>에 맞는 정보를 제공 </a:t>
            </a:r>
            <a:r>
              <a:rPr lang="en-US" altLang="ko-KR" sz="1200" b="0" dirty="0">
                <a:latin typeface="Times New Roman" pitchFamily="18" charset="0"/>
              </a:rPr>
              <a:t>(</a:t>
            </a:r>
            <a:r>
              <a:rPr lang="ko-KR" altLang="en-US" sz="1200" b="0" dirty="0">
                <a:latin typeface="Times New Roman" pitchFamily="18" charset="0"/>
              </a:rPr>
              <a:t>예</a:t>
            </a:r>
            <a:r>
              <a:rPr lang="en-US" altLang="ko-KR" sz="1200" b="0" dirty="0">
                <a:latin typeface="Times New Roman" pitchFamily="18" charset="0"/>
              </a:rPr>
              <a:t>. </a:t>
            </a:r>
            <a:r>
              <a:rPr lang="ko-KR" altLang="en-US" sz="1200" b="0" dirty="0" err="1">
                <a:latin typeface="Times New Roman" pitchFamily="18" charset="0"/>
              </a:rPr>
              <a:t>링커</a:t>
            </a:r>
            <a:r>
              <a:rPr lang="ko-KR" altLang="en-US" sz="1200" b="0" dirty="0">
                <a:latin typeface="Times New Roman" pitchFamily="18" charset="0"/>
              </a:rPr>
              <a:t> 스크립트 등</a:t>
            </a:r>
            <a:r>
              <a:rPr lang="en-US" altLang="ko-KR" sz="1200" b="0" dirty="0">
                <a:latin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200" b="0" dirty="0">
                <a:latin typeface="Times New Roman" pitchFamily="18" charset="0"/>
              </a:rPr>
              <a:t>  -r : </a:t>
            </a:r>
            <a:r>
              <a:rPr lang="ko-KR" altLang="en-US" sz="1200" b="0" dirty="0">
                <a:latin typeface="Times New Roman" pitchFamily="18" charset="0"/>
              </a:rPr>
              <a:t>재할당 가능한 출력 파일을 생성</a:t>
            </a:r>
            <a:r>
              <a:rPr lang="en-US" altLang="ko-KR" sz="1200" b="0" dirty="0">
                <a:latin typeface="Times New Roman" pitchFamily="18" charset="0"/>
              </a:rPr>
              <a:t>. </a:t>
            </a:r>
            <a:r>
              <a:rPr lang="ko-KR" altLang="en-US" sz="1200" b="0" dirty="0">
                <a:latin typeface="Times New Roman" pitchFamily="18" charset="0"/>
              </a:rPr>
              <a:t>즉</a:t>
            </a:r>
            <a:r>
              <a:rPr lang="en-US" altLang="ko-KR" sz="1200" b="0" dirty="0">
                <a:latin typeface="Times New Roman" pitchFamily="18" charset="0"/>
              </a:rPr>
              <a:t>, ld</a:t>
            </a:r>
            <a:r>
              <a:rPr lang="ko-KR" altLang="en-US" sz="1200" b="0" dirty="0">
                <a:latin typeface="Times New Roman" pitchFamily="18" charset="0"/>
              </a:rPr>
              <a:t>의 입력 오브젝트로 쓰일 수 있는 출력 파일을 생성</a:t>
            </a:r>
            <a:r>
              <a:rPr lang="en-US" altLang="ko-KR" sz="1200" b="0" dirty="0">
                <a:latin typeface="Times New Roman" pitchFamily="18" charset="0"/>
              </a:rPr>
              <a:t>. </a:t>
            </a:r>
            <a:br>
              <a:rPr lang="en-US" altLang="ko-KR" sz="1200" b="0" dirty="0">
                <a:latin typeface="Times New Roman" pitchFamily="18" charset="0"/>
              </a:rPr>
            </a:br>
            <a:r>
              <a:rPr lang="en-US" altLang="ko-KR" sz="1200" b="0" dirty="0">
                <a:latin typeface="Times New Roman" pitchFamily="18" charset="0"/>
              </a:rPr>
              <a:t>         (</a:t>
            </a:r>
            <a:r>
              <a:rPr lang="ko-KR" altLang="en-US" sz="1200" b="0" dirty="0">
                <a:latin typeface="Times New Roman" pitchFamily="18" charset="0"/>
              </a:rPr>
              <a:t>실제로 </a:t>
            </a:r>
            <a:r>
              <a:rPr lang="en-US" altLang="ko-KR" sz="1200" b="0" dirty="0" err="1">
                <a:latin typeface="Times New Roman" pitchFamily="18" charset="0"/>
              </a:rPr>
              <a:t>piggy.o</a:t>
            </a:r>
            <a:r>
              <a:rPr lang="ko-KR" altLang="en-US" sz="1200" b="0" dirty="0">
                <a:latin typeface="Times New Roman" pitchFamily="18" charset="0"/>
              </a:rPr>
              <a:t>는 </a:t>
            </a:r>
            <a:r>
              <a:rPr lang="en-US" altLang="ko-KR" sz="1200" b="0" dirty="0">
                <a:latin typeface="Times New Roman" pitchFamily="18" charset="0"/>
              </a:rPr>
              <a:t>ld</a:t>
            </a:r>
            <a:r>
              <a:rPr lang="ko-KR" altLang="en-US" sz="1200" b="0" dirty="0">
                <a:latin typeface="Times New Roman" pitchFamily="18" charset="0"/>
              </a:rPr>
              <a:t>로 다시 </a:t>
            </a:r>
            <a:r>
              <a:rPr lang="ko-KR" altLang="en-US" sz="1200" b="0" dirty="0" err="1">
                <a:latin typeface="Times New Roman" pitchFamily="18" charset="0"/>
              </a:rPr>
              <a:t>링킹됨</a:t>
            </a:r>
            <a:r>
              <a:rPr lang="en-US" altLang="ko-KR" sz="1200" b="0" dirty="0">
                <a:latin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200" b="0" dirty="0">
                <a:latin typeface="Times New Roman" pitchFamily="18" charset="0"/>
              </a:rPr>
              <a:t>  --format input-format : </a:t>
            </a:r>
            <a:r>
              <a:rPr lang="ko-KR" altLang="en-US" sz="1200" b="0" dirty="0">
                <a:latin typeface="Times New Roman" pitchFamily="18" charset="0"/>
              </a:rPr>
              <a:t>입력 오브젝트 파일의 형식 지정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200" b="0" dirty="0">
                <a:latin typeface="Times New Roman" pitchFamily="18" charset="0"/>
              </a:rPr>
              <a:t>  </a:t>
            </a:r>
            <a:r>
              <a:rPr lang="en-US" altLang="ko-KR" sz="1200" b="0" dirty="0">
                <a:latin typeface="Times New Roman" pitchFamily="18" charset="0"/>
              </a:rPr>
              <a:t>--</a:t>
            </a:r>
            <a:r>
              <a:rPr lang="en-US" altLang="ko-KR" sz="1200" b="0" dirty="0" err="1">
                <a:latin typeface="Times New Roman" pitchFamily="18" charset="0"/>
              </a:rPr>
              <a:t>oformat</a:t>
            </a:r>
            <a:r>
              <a:rPr lang="en-US" altLang="ko-KR" sz="1200" b="0" dirty="0">
                <a:latin typeface="Times New Roman" pitchFamily="18" charset="0"/>
              </a:rPr>
              <a:t> </a:t>
            </a:r>
            <a:r>
              <a:rPr lang="en-US" altLang="ko-KR" sz="1200" b="0" i="1" dirty="0">
                <a:latin typeface="Times New Roman" pitchFamily="18" charset="0"/>
              </a:rPr>
              <a:t>output-format</a:t>
            </a:r>
            <a:r>
              <a:rPr lang="en-US" altLang="ko-KR" sz="1200" b="0" dirty="0">
                <a:latin typeface="Times New Roman" pitchFamily="18" charset="0"/>
              </a:rPr>
              <a:t> : </a:t>
            </a:r>
            <a:r>
              <a:rPr lang="ko-KR" altLang="en-US" sz="1200" b="0" dirty="0">
                <a:latin typeface="Times New Roman" pitchFamily="18" charset="0"/>
              </a:rPr>
              <a:t>출력 오브젝트 파일의 형식 지정</a:t>
            </a:r>
            <a:r>
              <a:rPr lang="en-US" altLang="ko-KR" sz="1200" b="0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200" b="0" dirty="0">
                <a:latin typeface="Times New Roman" pitchFamily="18" charset="0"/>
              </a:rPr>
              <a:t>  -o : </a:t>
            </a:r>
            <a:r>
              <a:rPr lang="ko-KR" altLang="en-US" sz="1200" b="0" dirty="0">
                <a:latin typeface="Times New Roman" pitchFamily="18" charset="0"/>
              </a:rPr>
              <a:t>출력 파일명 지정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200" b="0" dirty="0">
                <a:latin typeface="Times New Roman" pitchFamily="18" charset="0"/>
              </a:rPr>
              <a:t>  </a:t>
            </a:r>
            <a:r>
              <a:rPr lang="en-US" altLang="ko-KR" sz="1200" b="0" dirty="0">
                <a:latin typeface="Times New Roman" pitchFamily="18" charset="0"/>
              </a:rPr>
              <a:t>-</a:t>
            </a:r>
            <a:r>
              <a:rPr lang="en-US" altLang="ko-KR" sz="1200" b="0" dirty="0" err="1">
                <a:latin typeface="Times New Roman" pitchFamily="18" charset="0"/>
              </a:rPr>
              <a:t>Ttext</a:t>
            </a:r>
            <a:r>
              <a:rPr lang="en-US" altLang="ko-KR" sz="1200" b="0" dirty="0">
                <a:latin typeface="Times New Roman" pitchFamily="18" charset="0"/>
              </a:rPr>
              <a:t> </a:t>
            </a:r>
            <a:r>
              <a:rPr lang="en-US" altLang="ko-KR" sz="1200" b="0" i="1" dirty="0">
                <a:latin typeface="Times New Roman" pitchFamily="18" charset="0"/>
              </a:rPr>
              <a:t>org</a:t>
            </a:r>
            <a:r>
              <a:rPr lang="en-US" altLang="ko-KR" sz="1200" b="0" dirty="0">
                <a:latin typeface="Times New Roman" pitchFamily="18" charset="0"/>
              </a:rPr>
              <a:t> : text </a:t>
            </a:r>
            <a:r>
              <a:rPr lang="ko-KR" altLang="en-US" sz="1200" b="0" dirty="0">
                <a:latin typeface="Times New Roman" pitchFamily="18" charset="0"/>
              </a:rPr>
              <a:t>섹션의 시작주소를 </a:t>
            </a:r>
            <a:r>
              <a:rPr lang="en-US" altLang="ko-KR" sz="1200" b="0" dirty="0">
                <a:latin typeface="Times New Roman" pitchFamily="18" charset="0"/>
              </a:rPr>
              <a:t>org</a:t>
            </a:r>
            <a:r>
              <a:rPr lang="ko-KR" altLang="en-US" sz="1200" b="0" dirty="0">
                <a:latin typeface="Times New Roman" pitchFamily="18" charset="0"/>
              </a:rPr>
              <a:t>로 지정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200" b="0" dirty="0">
                <a:latin typeface="Times New Roman" pitchFamily="18" charset="0"/>
              </a:rPr>
              <a:t>  </a:t>
            </a:r>
            <a:r>
              <a:rPr lang="en-US" altLang="ko-KR" sz="1200" b="0" dirty="0">
                <a:latin typeface="Times New Roman" pitchFamily="18" charset="0"/>
              </a:rPr>
              <a:t>-e </a:t>
            </a:r>
            <a:r>
              <a:rPr lang="en-US" altLang="ko-KR" sz="1200" b="0" i="1" dirty="0">
                <a:latin typeface="Times New Roman" pitchFamily="18" charset="0"/>
              </a:rPr>
              <a:t>entry</a:t>
            </a:r>
            <a:r>
              <a:rPr lang="en-US" altLang="ko-KR" sz="1200" b="0" dirty="0">
                <a:latin typeface="Times New Roman" pitchFamily="18" charset="0"/>
              </a:rPr>
              <a:t> : </a:t>
            </a:r>
            <a:r>
              <a:rPr lang="ko-KR" altLang="en-US" sz="1200" b="0" dirty="0" err="1">
                <a:latin typeface="Times New Roman" pitchFamily="18" charset="0"/>
              </a:rPr>
              <a:t>엔트리</a:t>
            </a:r>
            <a:r>
              <a:rPr lang="ko-KR" altLang="en-US" sz="1200" b="0" dirty="0">
                <a:latin typeface="Times New Roman" pitchFamily="18" charset="0"/>
              </a:rPr>
              <a:t> 포인트를 지정한다</a:t>
            </a:r>
            <a:r>
              <a:rPr lang="en-US" altLang="ko-KR" sz="1200" b="0" dirty="0">
                <a:latin typeface="Times New Roman" pitchFamily="18" charset="0"/>
              </a:rPr>
              <a:t>.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89040"/>
            <a:ext cx="85423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altLang="ko-KR" sz="4000" dirty="0"/>
              <a:t>Building </a:t>
            </a:r>
            <a:r>
              <a:rPr lang="en-US" altLang="ko-KR" sz="4000" dirty="0" err="1" smtClean="0"/>
              <a:t>zImage</a:t>
            </a:r>
            <a:r>
              <a:rPr lang="en-US" altLang="ko-KR" sz="4000" dirty="0" smtClean="0"/>
              <a:t> </a:t>
            </a:r>
            <a:r>
              <a:rPr lang="en-US" altLang="ko-KR" sz="4000" dirty="0"/>
              <a:t>(3/3)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305300"/>
            <a:ext cx="8229600" cy="896938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altLang="ko-KR" sz="2400">
              <a:latin typeface="Tahoma" pitchFamily="34" charset="0"/>
            </a:endParaRPr>
          </a:p>
          <a:p>
            <a:pPr marL="609600" indent="-609600">
              <a:lnSpc>
                <a:spcPct val="90000"/>
              </a:lnSpc>
            </a:pPr>
            <a:endParaRPr lang="en-US" altLang="ko-KR" sz="2800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468313" y="1987550"/>
            <a:ext cx="8424862" cy="6477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 arm-</a:t>
            </a:r>
            <a:r>
              <a:rPr lang="en-US" altLang="ko-KR" sz="1600" dirty="0" err="1" smtClean="0">
                <a:latin typeface="Tahoma" pitchFamily="34" charset="0"/>
                <a:ea typeface="맑은 고딕" pitchFamily="50" charset="-127"/>
              </a:rPr>
              <a:t>linux</a:t>
            </a:r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-</a:t>
            </a:r>
            <a:r>
              <a:rPr lang="en-US" altLang="ko-KR" sz="1600" dirty="0" err="1" smtClean="0">
                <a:latin typeface="Tahoma" pitchFamily="34" charset="0"/>
                <a:ea typeface="맑은 고딕" pitchFamily="50" charset="-127"/>
              </a:rPr>
              <a:t>objcopy</a:t>
            </a:r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 -O binary -R .note -R .</a:t>
            </a:r>
            <a:r>
              <a:rPr lang="en-US" altLang="ko-KR" sz="1600" dirty="0" err="1" smtClean="0">
                <a:latin typeface="Tahoma" pitchFamily="34" charset="0"/>
                <a:ea typeface="맑은 고딕" pitchFamily="50" charset="-127"/>
              </a:rPr>
              <a:t>note.gnu.build</a:t>
            </a:r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-id -R .comment -S  </a:t>
            </a:r>
          </a:p>
          <a:p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arch/arm/boot/compressed/</a:t>
            </a:r>
            <a:r>
              <a:rPr lang="en-US" altLang="ko-KR" sz="1600" dirty="0" err="1" smtClean="0">
                <a:latin typeface="Tahoma" pitchFamily="34" charset="0"/>
                <a:ea typeface="맑은 고딕" pitchFamily="50" charset="-127"/>
              </a:rPr>
              <a:t>vmlinux</a:t>
            </a:r>
            <a:r>
              <a:rPr lang="en-US" altLang="ko-KR" sz="1600" dirty="0" smtClean="0">
                <a:latin typeface="Tahoma" pitchFamily="34" charset="0"/>
                <a:ea typeface="맑은 고딕" pitchFamily="50" charset="-127"/>
              </a:rPr>
              <a:t> arch/arm/boot/</a:t>
            </a:r>
            <a:r>
              <a:rPr lang="en-US" altLang="ko-KR" sz="1600" dirty="0" err="1" smtClean="0">
                <a:latin typeface="Tahoma" pitchFamily="34" charset="0"/>
                <a:ea typeface="맑은 고딕" pitchFamily="50" charset="-127"/>
              </a:rPr>
              <a:t>zImage</a:t>
            </a:r>
            <a:endParaRPr lang="en-US" altLang="ko-KR" sz="1600" dirty="0">
              <a:latin typeface="Tahoma" pitchFamily="34" charset="0"/>
              <a:ea typeface="맑은 고딕" pitchFamily="50" charset="-127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395288" y="1196975"/>
            <a:ext cx="84359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ko-KR" sz="2000" b="0" dirty="0">
                <a:latin typeface="Tahoma" pitchFamily="34" charset="0"/>
                <a:ea typeface="맑은 고딕" pitchFamily="50" charset="-127"/>
              </a:rPr>
              <a:t>5. </a:t>
            </a:r>
            <a:r>
              <a:rPr lang="en-US" altLang="ko-KR" sz="2000" b="0" dirty="0" smtClean="0">
                <a:latin typeface="Tahoma" pitchFamily="34" charset="0"/>
                <a:ea typeface="맑은 고딕" pitchFamily="50" charset="-127"/>
              </a:rPr>
              <a:t>arch/arm/boot/</a:t>
            </a:r>
            <a:r>
              <a:rPr lang="en-US" altLang="ko-KR" sz="2000" b="0" dirty="0" err="1" smtClean="0">
                <a:latin typeface="Tahoma" pitchFamily="34" charset="0"/>
                <a:ea typeface="맑은 고딕" pitchFamily="50" charset="-127"/>
              </a:rPr>
              <a:t>zImage</a:t>
            </a:r>
            <a:endParaRPr lang="en-US" altLang="ko-KR" sz="2000" b="0" dirty="0">
              <a:latin typeface="Tahoma" pitchFamily="34" charset="0"/>
              <a:ea typeface="맑은 고딕" pitchFamily="50" charset="-127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ko-KR" sz="1400" b="0" dirty="0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4</a:t>
            </a:r>
            <a:r>
              <a:rPr lang="ko-KR" altLang="en-US" sz="1400" b="0" dirty="0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단계에서 만든 </a:t>
            </a:r>
            <a:r>
              <a:rPr lang="en-US" altLang="ko-KR" sz="1400" b="0" dirty="0" err="1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vmlinux</a:t>
            </a:r>
            <a:r>
              <a:rPr lang="ko-KR" altLang="en-US" sz="1400" b="0" dirty="0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에서 </a:t>
            </a:r>
            <a:r>
              <a:rPr lang="en-US" altLang="ko-KR" sz="1400" b="0" dirty="0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.note </a:t>
            </a:r>
            <a:r>
              <a:rPr lang="ko-KR" altLang="en-US" sz="1400" b="0" dirty="0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섹션</a:t>
            </a:r>
            <a:r>
              <a:rPr lang="en-US" altLang="ko-KR" sz="1400" b="0" dirty="0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, .comment </a:t>
            </a:r>
            <a:r>
              <a:rPr lang="ko-KR" altLang="en-US" sz="1400" b="0" dirty="0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섹션 및 모든 심볼들과 재배치 정보들을 제거한 후</a:t>
            </a:r>
            <a:r>
              <a:rPr lang="en-US" altLang="ko-KR" sz="1400" b="0" dirty="0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, </a:t>
            </a:r>
            <a:r>
              <a:rPr lang="ko-KR" altLang="en-US" sz="1400" b="0" dirty="0" err="1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인스트럭션</a:t>
            </a:r>
            <a:r>
              <a:rPr lang="ko-KR" altLang="en-US" sz="1400" b="0" dirty="0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 데이터만을 뽑아</a:t>
            </a:r>
            <a:r>
              <a:rPr lang="en-US" altLang="ko-KR" sz="1400" b="0" dirty="0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, </a:t>
            </a:r>
            <a:r>
              <a:rPr lang="en-US" altLang="ko-KR" sz="1400" b="0" dirty="0" smtClean="0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arch/arm/boot/</a:t>
            </a:r>
            <a:r>
              <a:rPr lang="en-US" altLang="ko-KR" sz="1400" b="0" dirty="0" err="1" smtClean="0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zImage</a:t>
            </a:r>
            <a:r>
              <a:rPr lang="en-US" altLang="ko-KR" sz="1400" b="0" dirty="0" smtClean="0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 </a:t>
            </a:r>
            <a:r>
              <a:rPr lang="ko-KR" altLang="en-US" sz="1400" b="0" dirty="0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라는 바이너리 파일을 만든다</a:t>
            </a:r>
            <a:r>
              <a:rPr lang="en-US" altLang="ko-KR" sz="1400" b="0" dirty="0">
                <a:solidFill>
                  <a:srgbClr val="3333FF"/>
                </a:solidFill>
                <a:latin typeface="Tahoma" pitchFamily="34" charset="0"/>
                <a:ea typeface="맑은 고딕" pitchFamily="50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ko-KR" altLang="en-US" dirty="0"/>
              <a:t>결론 </a:t>
            </a:r>
            <a:r>
              <a:rPr lang="en-US" altLang="ko-KR" dirty="0"/>
              <a:t>- Kernel Build Process</a:t>
            </a:r>
          </a:p>
        </p:txBody>
      </p:sp>
      <p:graphicFrame>
        <p:nvGraphicFramePr>
          <p:cNvPr id="38920" name="Object 8"/>
          <p:cNvGraphicFramePr>
            <a:graphicFrameLocks noChangeAspect="1"/>
          </p:cNvGraphicFramePr>
          <p:nvPr>
            <p:ph idx="1"/>
          </p:nvPr>
        </p:nvGraphicFramePr>
        <p:xfrm>
          <a:off x="233363" y="1484313"/>
          <a:ext cx="8677275" cy="4481512"/>
        </p:xfrm>
        <a:graphic>
          <a:graphicData uri="http://schemas.openxmlformats.org/presentationml/2006/ole">
            <p:oleObj spid="_x0000_s1026" name="Visio" r:id="rId4" imgW="8815629" imgH="4553604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/>
              <a:t>참고 </a:t>
            </a:r>
            <a:r>
              <a:rPr lang="en-US" altLang="ko-KR" sz="3600"/>
              <a:t>: kernel Makefile </a:t>
            </a:r>
            <a:r>
              <a:rPr lang="ko-KR" altLang="en-US" sz="3600"/>
              <a:t>계층도</a:t>
            </a:r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>
            <p:ph idx="1"/>
          </p:nvPr>
        </p:nvGraphicFramePr>
        <p:xfrm>
          <a:off x="0" y="1052513"/>
          <a:ext cx="9144000" cy="5416550"/>
        </p:xfrm>
        <a:graphic>
          <a:graphicData uri="http://schemas.openxmlformats.org/presentationml/2006/ole">
            <p:oleObj spid="_x0000_s2050" name="Visio" r:id="rId4" imgW="10510876" imgH="6226577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6264374" cy="403279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ko-KR" sz="1200" dirty="0" smtClean="0"/>
              <a:t>OUTPUT_ARCH(arm)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200" dirty="0" smtClean="0"/>
              <a:t>ENTRY(_start)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200" dirty="0" smtClean="0"/>
              <a:t>SECTIONS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200" dirty="0" smtClean="0"/>
              <a:t>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200" dirty="0" smtClean="0"/>
              <a:t>  . = 0;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200" dirty="0" smtClean="0"/>
              <a:t>  _text = .;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ko-KR" sz="12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200" dirty="0" smtClean="0"/>
              <a:t>  .text :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200" dirty="0" smtClean="0"/>
              <a:t>    _start = .;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200" dirty="0" smtClean="0"/>
              <a:t>    *(.start)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200" dirty="0" smtClean="0"/>
              <a:t>    *(.text)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200" dirty="0" smtClean="0"/>
              <a:t>    *(.text.*)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200" dirty="0" smtClean="0"/>
              <a:t>    *(.</a:t>
            </a:r>
            <a:r>
              <a:rPr lang="en-US" altLang="ko-KR" sz="1200" dirty="0" err="1" smtClean="0"/>
              <a:t>fixup</a:t>
            </a:r>
            <a:r>
              <a:rPr lang="en-US" altLang="ko-KR" sz="1200" dirty="0" smtClean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200" dirty="0" smtClean="0"/>
              <a:t>    *(.</a:t>
            </a:r>
            <a:r>
              <a:rPr lang="en-US" altLang="ko-KR" sz="1200" dirty="0" err="1" smtClean="0"/>
              <a:t>gnu.warning</a:t>
            </a:r>
            <a:r>
              <a:rPr lang="en-US" altLang="ko-KR" sz="1200" dirty="0" smtClean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200" dirty="0" smtClean="0"/>
              <a:t>    *(.</a:t>
            </a:r>
            <a:r>
              <a:rPr lang="en-US" altLang="ko-KR" sz="1200" dirty="0" err="1" smtClean="0"/>
              <a:t>rodata</a:t>
            </a:r>
            <a:r>
              <a:rPr lang="en-US" altLang="ko-KR" sz="1200" dirty="0" smtClean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200" dirty="0" smtClean="0"/>
              <a:t>    *(.</a:t>
            </a:r>
            <a:r>
              <a:rPr lang="en-US" altLang="ko-KR" sz="1200" dirty="0" err="1" smtClean="0"/>
              <a:t>rodata</a:t>
            </a:r>
            <a:r>
              <a:rPr lang="en-US" altLang="ko-KR" sz="1200" dirty="0" smtClean="0"/>
              <a:t>.*)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200" dirty="0" smtClean="0"/>
              <a:t>    *(.glue_7)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200" dirty="0" smtClean="0"/>
              <a:t>    *(.glue_7t)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200" dirty="0" smtClean="0"/>
              <a:t>    *(.</a:t>
            </a:r>
            <a:r>
              <a:rPr lang="en-US" altLang="ko-KR" sz="1200" dirty="0" err="1" smtClean="0"/>
              <a:t>piggydata</a:t>
            </a:r>
            <a:r>
              <a:rPr lang="en-US" altLang="ko-KR" sz="1200" dirty="0" smtClean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200" dirty="0" smtClean="0"/>
              <a:t>    . = ALIGN(4);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1200" dirty="0" smtClean="0"/>
              <a:t>  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ko-KR" sz="1200" dirty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altLang="ko-KR" sz="4000"/>
              <a:t>vmlinux.lds </a:t>
            </a:r>
            <a:r>
              <a:rPr lang="ko-KR" altLang="en-US" sz="4000"/>
              <a:t>첫 부분</a:t>
            </a:r>
            <a:r>
              <a:rPr lang="en-US" altLang="ko-KR" sz="4000"/>
              <a:t>.</a:t>
            </a:r>
          </a:p>
        </p:txBody>
      </p:sp>
      <p:sp>
        <p:nvSpPr>
          <p:cNvPr id="7" name="설명선 1 6"/>
          <p:cNvSpPr/>
          <p:nvPr/>
        </p:nvSpPr>
        <p:spPr>
          <a:xfrm>
            <a:off x="5508104" y="1844824"/>
            <a:ext cx="2016224" cy="864096"/>
          </a:xfrm>
          <a:prstGeom prst="borderCallout1">
            <a:avLst>
              <a:gd name="adj1" fmla="val 18750"/>
              <a:gd name="adj2" fmla="val -8333"/>
              <a:gd name="adj3" fmla="val -29698"/>
              <a:gd name="adj4" fmla="val -1980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Start entry </a:t>
            </a:r>
            <a:r>
              <a:rPr lang="ko-KR" altLang="en-US" dirty="0" smtClean="0"/>
              <a:t>포인트는  </a:t>
            </a:r>
            <a:r>
              <a:rPr lang="en-US" altLang="ko-KR" dirty="0" smtClean="0"/>
              <a:t>_start </a:t>
            </a:r>
            <a:endParaRPr lang="ko-KR" altLang="en-US" dirty="0"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8229600" cy="417513"/>
          </a:xfrm>
        </p:spPr>
        <p:txBody>
          <a:bodyPr>
            <a:normAutofit fontScale="90000"/>
          </a:bodyPr>
          <a:lstStyle/>
          <a:p>
            <a:r>
              <a:rPr lang="en-US" altLang="ko-KR" sz="4000" dirty="0"/>
              <a:t>(</a:t>
            </a:r>
            <a:r>
              <a:rPr lang="ko-KR" altLang="en-US" sz="4000" dirty="0"/>
              <a:t>예제</a:t>
            </a:r>
            <a:r>
              <a:rPr lang="en-US" altLang="ko-KR" sz="4000" dirty="0"/>
              <a:t>)  </a:t>
            </a:r>
            <a:r>
              <a:rPr lang="en-US" altLang="ko-KR" sz="4000" dirty="0" err="1"/>
              <a:t>readelf</a:t>
            </a:r>
            <a:r>
              <a:rPr lang="en-US" altLang="ko-KR" sz="4000" dirty="0"/>
              <a:t> -l </a:t>
            </a:r>
            <a:r>
              <a:rPr lang="en-US" altLang="ko-KR" sz="4000" dirty="0" smtClean="0"/>
              <a:t>arch/arm/boot/compressed/</a:t>
            </a:r>
            <a:r>
              <a:rPr lang="en-US" altLang="ko-KR" sz="4000" dirty="0" err="1" smtClean="0"/>
              <a:t>vmlinux</a:t>
            </a:r>
            <a:endParaRPr lang="en-US" altLang="ko-KR" sz="4000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1549871"/>
            <a:ext cx="6694487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참고 </a:t>
            </a:r>
            <a:r>
              <a:rPr lang="en-US" altLang="ko-KR" dirty="0"/>
              <a:t>: </a:t>
            </a:r>
            <a:r>
              <a:rPr lang="ko-KR" altLang="en-US" dirty="0" err="1"/>
              <a:t>커널</a:t>
            </a:r>
            <a:r>
              <a:rPr lang="ko-KR" altLang="en-US" dirty="0"/>
              <a:t> </a:t>
            </a:r>
            <a:r>
              <a:rPr lang="ko-KR" altLang="en-US" dirty="0" err="1"/>
              <a:t>빌드시</a:t>
            </a:r>
            <a:r>
              <a:rPr lang="en-US" altLang="ko-KR" dirty="0"/>
              <a:t>, Log </a:t>
            </a:r>
            <a:r>
              <a:rPr lang="ko-KR" altLang="en-US" dirty="0"/>
              <a:t>남기기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make V=1 </a:t>
            </a:r>
            <a:r>
              <a:rPr lang="en-US" altLang="ko-KR" dirty="0" smtClean="0"/>
              <a:t>ARCH=arm 2&gt;&amp;</a:t>
            </a:r>
            <a:r>
              <a:rPr lang="en-US" altLang="ko-KR" dirty="0"/>
              <a:t>1 | tee </a:t>
            </a:r>
            <a:r>
              <a:rPr lang="en-US" altLang="ko-KR" dirty="0" smtClean="0"/>
              <a:t>log-kernel.txt</a:t>
            </a:r>
            <a:endParaRPr lang="en-US" altLang="ko-K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망고</a:t>
            </a:r>
            <a:r>
              <a:rPr lang="en-US" altLang="ko-KR" dirty="0" smtClean="0"/>
              <a:t>100 USB Mode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5" name="그림 4" descr="mango100-usbboot-dip설정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5696" y="1772816"/>
            <a:ext cx="5904656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Linux </a:t>
            </a:r>
            <a:r>
              <a:rPr lang="ko-KR" altLang="en-US" dirty="0" err="1" smtClean="0">
                <a:ea typeface="굴림" pitchFamily="50" charset="-127"/>
              </a:rPr>
              <a:t>커널</a:t>
            </a:r>
            <a:r>
              <a:rPr lang="ko-KR" altLang="en-US" dirty="0" smtClean="0">
                <a:ea typeface="굴림" pitchFamily="50" charset="-127"/>
              </a:rPr>
              <a:t> 소스 트리 구조 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83568" y="1556792"/>
            <a:ext cx="7667625" cy="4360863"/>
            <a:chOff x="336" y="960"/>
            <a:chExt cx="4830" cy="2747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968" y="1368"/>
              <a:ext cx="393" cy="194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</a:pPr>
              <a:r>
                <a:rPr lang="en-US" altLang="ko-KR" sz="1400" dirty="0" smtClean="0">
                  <a:solidFill>
                    <a:schemeClr val="tx1"/>
                  </a:solidFill>
                  <a:latin typeface="굴림" pitchFamily="50" charset="-127"/>
                </a:rPr>
                <a:t>SRC/</a:t>
              </a:r>
              <a:endParaRPr lang="en-US" altLang="ko-KR" sz="1400" dirty="0">
                <a:solidFill>
                  <a:schemeClr val="tx1"/>
                </a:solidFill>
                <a:latin typeface="굴림" pitchFamily="50" charset="-127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899" y="1205"/>
              <a:ext cx="312" cy="16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899" y="1183"/>
              <a:ext cx="32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</a:pPr>
              <a:r>
                <a:rPr lang="en-US" altLang="ko-KR" sz="1400" dirty="0">
                  <a:solidFill>
                    <a:schemeClr val="tx1"/>
                  </a:solidFill>
                  <a:latin typeface="굴림" pitchFamily="50" charset="-127"/>
                </a:rPr>
                <a:t>Doc</a:t>
              </a: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1010" y="1596"/>
              <a:ext cx="345" cy="16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010" y="1579"/>
              <a:ext cx="341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</a:pPr>
              <a:r>
                <a:rPr lang="en-US" altLang="ko-KR" sz="1400">
                  <a:solidFill>
                    <a:schemeClr val="tx1"/>
                  </a:solidFill>
                  <a:latin typeface="굴림" pitchFamily="50" charset="-127"/>
                </a:rPr>
                <a:t>arch</a:t>
              </a: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2571" y="1802"/>
              <a:ext cx="478" cy="16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571" y="1785"/>
              <a:ext cx="4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</a:pPr>
              <a:r>
                <a:rPr lang="en-US" altLang="ko-KR" sz="1400" i="1">
                  <a:solidFill>
                    <a:schemeClr val="tx1"/>
                  </a:solidFill>
                  <a:latin typeface="굴림" pitchFamily="50" charset="-127"/>
                </a:rPr>
                <a:t>include</a:t>
              </a:r>
              <a:endParaRPr lang="en-US" altLang="ko-KR" sz="1400">
                <a:solidFill>
                  <a:schemeClr val="tx1"/>
                </a:solidFill>
                <a:latin typeface="굴림" pitchFamily="50" charset="-127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2041" y="1802"/>
              <a:ext cx="286" cy="16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041" y="1785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</a:pPr>
              <a:r>
                <a:rPr lang="en-US" altLang="ko-KR" sz="1400">
                  <a:solidFill>
                    <a:schemeClr val="tx1"/>
                  </a:solidFill>
                  <a:latin typeface="굴림" pitchFamily="50" charset="-127"/>
                </a:rPr>
                <a:t>init</a:t>
              </a:r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1584" y="1781"/>
              <a:ext cx="231" cy="16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566" y="1765"/>
              <a:ext cx="2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</a:pPr>
              <a:r>
                <a:rPr lang="ko-KR" altLang="en-US" sz="1400">
                  <a:solidFill>
                    <a:schemeClr val="tx1"/>
                  </a:solidFill>
                  <a:latin typeface="굴림" pitchFamily="50" charset="-127"/>
                </a:rPr>
                <a:t> </a:t>
              </a:r>
              <a:r>
                <a:rPr lang="en-US" altLang="ko-KR" sz="1400" i="1">
                  <a:solidFill>
                    <a:schemeClr val="tx1"/>
                  </a:solidFill>
                  <a:latin typeface="굴림" pitchFamily="50" charset="-127"/>
                </a:rPr>
                <a:t>fs</a:t>
              </a:r>
              <a:endParaRPr lang="en-US" altLang="ko-KR" sz="1400">
                <a:solidFill>
                  <a:schemeClr val="tx1"/>
                </a:solidFill>
                <a:latin typeface="굴림" pitchFamily="50" charset="-127"/>
              </a:endParaRPr>
            </a:p>
          </p:txBody>
        </p:sp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1381" y="994"/>
              <a:ext cx="479" cy="16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1381" y="977"/>
              <a:ext cx="4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</a:pPr>
              <a:r>
                <a:rPr lang="en-US" altLang="ko-KR" sz="1400" i="1" dirty="0">
                  <a:solidFill>
                    <a:schemeClr val="tx1"/>
                  </a:solidFill>
                  <a:latin typeface="굴림" pitchFamily="50" charset="-127"/>
                </a:rPr>
                <a:t>kernel</a:t>
              </a:r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2041" y="977"/>
              <a:ext cx="286" cy="16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2041" y="960"/>
              <a:ext cx="31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</a:pPr>
              <a:r>
                <a:rPr lang="ko-KR" altLang="en-US" sz="1400">
                  <a:solidFill>
                    <a:schemeClr val="tx1"/>
                  </a:solidFill>
                  <a:latin typeface="굴림" pitchFamily="50" charset="-127"/>
                </a:rPr>
                <a:t> </a:t>
              </a:r>
              <a:r>
                <a:rPr lang="en-US" altLang="ko-KR" sz="1400">
                  <a:solidFill>
                    <a:schemeClr val="tx1"/>
                  </a:solidFill>
                  <a:latin typeface="굴림" pitchFamily="50" charset="-127"/>
                </a:rPr>
                <a:t>ipc</a:t>
              </a: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2571" y="977"/>
              <a:ext cx="286" cy="16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2571" y="960"/>
              <a:ext cx="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</a:pPr>
              <a:r>
                <a:rPr lang="ko-KR" altLang="en-US" sz="1400">
                  <a:solidFill>
                    <a:schemeClr val="tx1"/>
                  </a:solidFill>
                  <a:latin typeface="굴림" pitchFamily="50" charset="-127"/>
                </a:rPr>
                <a:t> </a:t>
              </a:r>
              <a:r>
                <a:rPr lang="en-US" altLang="ko-KR" sz="1400">
                  <a:solidFill>
                    <a:schemeClr val="tx1"/>
                  </a:solidFill>
                  <a:latin typeface="굴림" pitchFamily="50" charset="-127"/>
                </a:rPr>
                <a:t>lib</a:t>
              </a:r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auto">
            <a:xfrm>
              <a:off x="3049" y="1016"/>
              <a:ext cx="287" cy="16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3027" y="999"/>
              <a:ext cx="3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</a:pPr>
              <a:r>
                <a:rPr lang="en-US" altLang="ko-KR" sz="1400" i="1" dirty="0">
                  <a:solidFill>
                    <a:schemeClr val="tx1"/>
                  </a:solidFill>
                  <a:latin typeface="굴림" pitchFamily="50" charset="-127"/>
                </a:rPr>
                <a:t>mm</a:t>
              </a:r>
            </a:p>
          </p:txBody>
        </p:sp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>
              <a:off x="3313" y="1781"/>
              <a:ext cx="303" cy="18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3291" y="1765"/>
              <a:ext cx="31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</a:pPr>
              <a:r>
                <a:rPr lang="ko-KR" altLang="en-US" sz="1400">
                  <a:solidFill>
                    <a:schemeClr val="tx1"/>
                  </a:solidFill>
                  <a:latin typeface="굴림" pitchFamily="50" charset="-127"/>
                </a:rPr>
                <a:t> </a:t>
              </a:r>
              <a:r>
                <a:rPr lang="en-US" altLang="ko-KR" sz="1400" i="1">
                  <a:solidFill>
                    <a:schemeClr val="tx1"/>
                  </a:solidFill>
                  <a:latin typeface="굴림" pitchFamily="50" charset="-127"/>
                </a:rPr>
                <a:t>net</a:t>
              </a:r>
              <a:endParaRPr lang="en-US" altLang="ko-KR" sz="1400">
                <a:solidFill>
                  <a:schemeClr val="tx1"/>
                </a:solidFill>
                <a:latin typeface="굴림" pitchFamily="50" charset="-127"/>
              </a:endParaRPr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>
              <a:off x="3616" y="1162"/>
              <a:ext cx="478" cy="16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3616" y="1145"/>
              <a:ext cx="46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</a:pPr>
              <a:r>
                <a:rPr lang="en-US" altLang="ko-KR" sz="1400" dirty="0">
                  <a:solidFill>
                    <a:schemeClr val="tx1"/>
                  </a:solidFill>
                  <a:latin typeface="굴림" pitchFamily="50" charset="-127"/>
                </a:rPr>
                <a:t>scripts</a:t>
              </a:r>
            </a:p>
          </p:txBody>
        </p:sp>
        <p:sp>
          <p:nvSpPr>
            <p:cNvPr id="29" name="AutoShape 28"/>
            <p:cNvSpPr>
              <a:spLocks noChangeArrowheads="1"/>
            </p:cNvSpPr>
            <p:nvPr/>
          </p:nvSpPr>
          <p:spPr bwMode="auto">
            <a:xfrm>
              <a:off x="3809" y="1531"/>
              <a:ext cx="478" cy="16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3809" y="1514"/>
              <a:ext cx="438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</a:pPr>
              <a:r>
                <a:rPr lang="ko-KR" altLang="en-US" sz="1400">
                  <a:solidFill>
                    <a:schemeClr val="tx1"/>
                  </a:solidFill>
                  <a:latin typeface="굴림" pitchFamily="50" charset="-127"/>
                </a:rPr>
                <a:t> </a:t>
              </a:r>
              <a:r>
                <a:rPr lang="en-US" altLang="ko-KR" sz="1400">
                  <a:solidFill>
                    <a:schemeClr val="tx1"/>
                  </a:solidFill>
                  <a:latin typeface="굴림" pitchFamily="50" charset="-127"/>
                </a:rPr>
                <a:t>driver</a:t>
              </a:r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1211" y="1329"/>
              <a:ext cx="786" cy="6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 flipV="1">
              <a:off x="1786" y="1183"/>
              <a:ext cx="255" cy="189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 flipH="1">
              <a:off x="1355" y="1514"/>
              <a:ext cx="642" cy="82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 flipH="1">
              <a:off x="1786" y="1557"/>
              <a:ext cx="211" cy="22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2208" y="1557"/>
              <a:ext cx="0" cy="22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2772" y="1557"/>
              <a:ext cx="564" cy="22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2772" y="1514"/>
              <a:ext cx="1037" cy="82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 flipV="1">
              <a:off x="2772" y="1329"/>
              <a:ext cx="844" cy="6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V="1">
              <a:off x="2208" y="1166"/>
              <a:ext cx="0" cy="22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 flipV="1">
              <a:off x="2337" y="1166"/>
              <a:ext cx="234" cy="20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 flipV="1">
              <a:off x="2571" y="1166"/>
              <a:ext cx="478" cy="22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336" y="1720"/>
              <a:ext cx="403" cy="1448"/>
              <a:chOff x="336" y="1720"/>
              <a:chExt cx="403" cy="1448"/>
            </a:xfrm>
          </p:grpSpPr>
          <p:sp>
            <p:nvSpPr>
              <p:cNvPr id="172" name="AutoShape 43"/>
              <p:cNvSpPr>
                <a:spLocks noChangeArrowheads="1"/>
              </p:cNvSpPr>
              <p:nvPr/>
            </p:nvSpPr>
            <p:spPr bwMode="auto">
              <a:xfrm>
                <a:off x="336" y="2975"/>
                <a:ext cx="396" cy="168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73" name="AutoShape 44"/>
              <p:cNvSpPr>
                <a:spLocks noChangeArrowheads="1"/>
              </p:cNvSpPr>
              <p:nvPr/>
            </p:nvSpPr>
            <p:spPr bwMode="auto">
              <a:xfrm>
                <a:off x="336" y="1738"/>
                <a:ext cx="396" cy="167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74" name="Text Box 45"/>
              <p:cNvSpPr txBox="1">
                <a:spLocks noChangeArrowheads="1"/>
              </p:cNvSpPr>
              <p:nvPr/>
            </p:nvSpPr>
            <p:spPr bwMode="auto">
              <a:xfrm>
                <a:off x="336" y="1720"/>
                <a:ext cx="39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en-US" altLang="ko-KR" sz="1400">
                    <a:solidFill>
                      <a:schemeClr val="tx1"/>
                    </a:solidFill>
                    <a:latin typeface="굴림" pitchFamily="50" charset="-127"/>
                  </a:rPr>
                  <a:t>alpha</a:t>
                </a:r>
              </a:p>
            </p:txBody>
          </p:sp>
          <p:sp>
            <p:nvSpPr>
              <p:cNvPr id="175" name="AutoShape 46"/>
              <p:cNvSpPr>
                <a:spLocks noChangeArrowheads="1"/>
              </p:cNvSpPr>
              <p:nvPr/>
            </p:nvSpPr>
            <p:spPr bwMode="auto">
              <a:xfrm>
                <a:off x="336" y="1944"/>
                <a:ext cx="396" cy="167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76" name="Text Box 47"/>
              <p:cNvSpPr txBox="1">
                <a:spLocks noChangeArrowheads="1"/>
              </p:cNvSpPr>
              <p:nvPr/>
            </p:nvSpPr>
            <p:spPr bwMode="auto">
              <a:xfrm>
                <a:off x="336" y="2976"/>
                <a:ext cx="34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ko-KR" altLang="en-US" sz="1400">
                    <a:solidFill>
                      <a:schemeClr val="folHlink"/>
                    </a:solidFill>
                    <a:latin typeface="굴림" pitchFamily="50" charset="-127"/>
                  </a:rPr>
                  <a:t> </a:t>
                </a:r>
                <a:r>
                  <a:rPr lang="en-US" altLang="ko-KR" sz="1400">
                    <a:solidFill>
                      <a:schemeClr val="folHlink"/>
                    </a:solidFill>
                    <a:latin typeface="굴림" pitchFamily="50" charset="-127"/>
                  </a:rPr>
                  <a:t>arm</a:t>
                </a:r>
              </a:p>
            </p:txBody>
          </p:sp>
          <p:sp>
            <p:nvSpPr>
              <p:cNvPr id="177" name="AutoShape 48"/>
              <p:cNvSpPr>
                <a:spLocks noChangeArrowheads="1"/>
              </p:cNvSpPr>
              <p:nvPr/>
            </p:nvSpPr>
            <p:spPr bwMode="auto">
              <a:xfrm>
                <a:off x="336" y="2150"/>
                <a:ext cx="396" cy="16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78" name="Text Box 49"/>
              <p:cNvSpPr txBox="1">
                <a:spLocks noChangeArrowheads="1"/>
              </p:cNvSpPr>
              <p:nvPr/>
            </p:nvSpPr>
            <p:spPr bwMode="auto">
              <a:xfrm>
                <a:off x="336" y="2133"/>
                <a:ext cx="3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en-US" altLang="ko-KR" sz="1400">
                    <a:solidFill>
                      <a:schemeClr val="tx1"/>
                    </a:solidFill>
                    <a:latin typeface="굴림" pitchFamily="50" charset="-127"/>
                  </a:rPr>
                  <a:t>m68k</a:t>
                </a:r>
              </a:p>
            </p:txBody>
          </p:sp>
          <p:sp>
            <p:nvSpPr>
              <p:cNvPr id="179" name="AutoShape 50"/>
              <p:cNvSpPr>
                <a:spLocks noChangeArrowheads="1"/>
              </p:cNvSpPr>
              <p:nvPr/>
            </p:nvSpPr>
            <p:spPr bwMode="auto">
              <a:xfrm>
                <a:off x="336" y="2356"/>
                <a:ext cx="396" cy="16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80" name="Text Box 51"/>
              <p:cNvSpPr txBox="1">
                <a:spLocks noChangeArrowheads="1"/>
              </p:cNvSpPr>
              <p:nvPr/>
            </p:nvSpPr>
            <p:spPr bwMode="auto">
              <a:xfrm>
                <a:off x="336" y="2339"/>
                <a:ext cx="40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ko-KR" altLang="en-US" sz="1400">
                    <a:solidFill>
                      <a:schemeClr val="tx1"/>
                    </a:solidFill>
                    <a:latin typeface="굴림" pitchFamily="50" charset="-127"/>
                  </a:rPr>
                  <a:t> </a:t>
                </a:r>
                <a:r>
                  <a:rPr lang="en-US" altLang="ko-KR" sz="1400">
                    <a:solidFill>
                      <a:schemeClr val="tx1"/>
                    </a:solidFill>
                    <a:latin typeface="굴림" pitchFamily="50" charset="-127"/>
                  </a:rPr>
                  <a:t>mips</a:t>
                </a:r>
              </a:p>
            </p:txBody>
          </p:sp>
          <p:sp>
            <p:nvSpPr>
              <p:cNvPr id="181" name="AutoShape 52"/>
              <p:cNvSpPr>
                <a:spLocks noChangeArrowheads="1"/>
              </p:cNvSpPr>
              <p:nvPr/>
            </p:nvSpPr>
            <p:spPr bwMode="auto">
              <a:xfrm>
                <a:off x="336" y="2563"/>
                <a:ext cx="396" cy="167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82" name="Text Box 53"/>
              <p:cNvSpPr txBox="1">
                <a:spLocks noChangeArrowheads="1"/>
              </p:cNvSpPr>
              <p:nvPr/>
            </p:nvSpPr>
            <p:spPr bwMode="auto">
              <a:xfrm>
                <a:off x="336" y="2546"/>
                <a:ext cx="38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ko-KR" altLang="en-US" sz="1400">
                    <a:solidFill>
                      <a:schemeClr val="tx1"/>
                    </a:solidFill>
                    <a:latin typeface="굴림" pitchFamily="50" charset="-127"/>
                  </a:rPr>
                  <a:t>  </a:t>
                </a:r>
                <a:r>
                  <a:rPr lang="en-US" altLang="ko-KR" sz="1400">
                    <a:solidFill>
                      <a:schemeClr val="tx1"/>
                    </a:solidFill>
                    <a:latin typeface="굴림" pitchFamily="50" charset="-127"/>
                  </a:rPr>
                  <a:t>ppc</a:t>
                </a:r>
              </a:p>
            </p:txBody>
          </p:sp>
          <p:sp>
            <p:nvSpPr>
              <p:cNvPr id="183" name="AutoShape 54"/>
              <p:cNvSpPr>
                <a:spLocks noChangeArrowheads="1"/>
              </p:cNvSpPr>
              <p:nvPr/>
            </p:nvSpPr>
            <p:spPr bwMode="auto">
              <a:xfrm>
                <a:off x="336" y="2769"/>
                <a:ext cx="396" cy="167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84" name="Text Box 55"/>
              <p:cNvSpPr txBox="1">
                <a:spLocks noChangeArrowheads="1"/>
              </p:cNvSpPr>
              <p:nvPr/>
            </p:nvSpPr>
            <p:spPr bwMode="auto">
              <a:xfrm>
                <a:off x="336" y="2752"/>
                <a:ext cx="40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en-US" altLang="ko-KR" sz="1400">
                    <a:solidFill>
                      <a:schemeClr val="tx1"/>
                    </a:solidFill>
                    <a:latin typeface="굴림" pitchFamily="50" charset="-127"/>
                  </a:rPr>
                  <a:t>sparc</a:t>
                </a:r>
              </a:p>
            </p:txBody>
          </p:sp>
          <p:sp>
            <p:nvSpPr>
              <p:cNvPr id="185" name="Text Box 56"/>
              <p:cNvSpPr txBox="1">
                <a:spLocks noChangeArrowheads="1"/>
              </p:cNvSpPr>
              <p:nvPr/>
            </p:nvSpPr>
            <p:spPr bwMode="auto">
              <a:xfrm>
                <a:off x="336" y="1920"/>
                <a:ext cx="36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ko-KR" altLang="en-US" sz="1400">
                    <a:solidFill>
                      <a:schemeClr val="tx1"/>
                    </a:solidFill>
                    <a:latin typeface="굴림" pitchFamily="50" charset="-127"/>
                  </a:rPr>
                  <a:t> </a:t>
                </a:r>
                <a:r>
                  <a:rPr lang="en-US" altLang="ko-KR" sz="1400">
                    <a:solidFill>
                      <a:schemeClr val="tx1"/>
                    </a:solidFill>
                    <a:latin typeface="굴림" pitchFamily="50" charset="-127"/>
                  </a:rPr>
                  <a:t>i386</a:t>
                </a:r>
              </a:p>
            </p:txBody>
          </p:sp>
        </p:grpSp>
        <p:sp>
          <p:nvSpPr>
            <p:cNvPr id="44" name="Line 57"/>
            <p:cNvSpPr>
              <a:spLocks noChangeShapeType="1"/>
            </p:cNvSpPr>
            <p:nvPr/>
          </p:nvSpPr>
          <p:spPr bwMode="auto">
            <a:xfrm flipH="1">
              <a:off x="732" y="1720"/>
              <a:ext cx="278" cy="65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45" name="Line 58"/>
            <p:cNvSpPr>
              <a:spLocks noChangeShapeType="1"/>
            </p:cNvSpPr>
            <p:nvPr/>
          </p:nvSpPr>
          <p:spPr bwMode="auto">
            <a:xfrm flipH="1">
              <a:off x="722" y="1738"/>
              <a:ext cx="288" cy="232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46" name="Line 59"/>
            <p:cNvSpPr>
              <a:spLocks noChangeShapeType="1"/>
            </p:cNvSpPr>
            <p:nvPr/>
          </p:nvSpPr>
          <p:spPr bwMode="auto">
            <a:xfrm flipH="1">
              <a:off x="726" y="1738"/>
              <a:ext cx="284" cy="412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47" name="Line 60"/>
            <p:cNvSpPr>
              <a:spLocks noChangeShapeType="1"/>
            </p:cNvSpPr>
            <p:nvPr/>
          </p:nvSpPr>
          <p:spPr bwMode="auto">
            <a:xfrm flipH="1">
              <a:off x="722" y="1763"/>
              <a:ext cx="288" cy="59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48" name="Line 61"/>
            <p:cNvSpPr>
              <a:spLocks noChangeShapeType="1"/>
            </p:cNvSpPr>
            <p:nvPr/>
          </p:nvSpPr>
          <p:spPr bwMode="auto">
            <a:xfrm flipH="1">
              <a:off x="732" y="1763"/>
              <a:ext cx="278" cy="8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49" name="Line 62"/>
            <p:cNvSpPr>
              <a:spLocks noChangeShapeType="1"/>
            </p:cNvSpPr>
            <p:nvPr/>
          </p:nvSpPr>
          <p:spPr bwMode="auto">
            <a:xfrm flipH="1">
              <a:off x="726" y="1763"/>
              <a:ext cx="284" cy="100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50" name="Line 63"/>
            <p:cNvSpPr>
              <a:spLocks noChangeShapeType="1"/>
            </p:cNvSpPr>
            <p:nvPr/>
          </p:nvSpPr>
          <p:spPr bwMode="auto">
            <a:xfrm flipH="1">
              <a:off x="732" y="1763"/>
              <a:ext cx="278" cy="1212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grpSp>
          <p:nvGrpSpPr>
            <p:cNvPr id="36" name="Group 64"/>
            <p:cNvGrpSpPr>
              <a:grpSpLocks/>
            </p:cNvGrpSpPr>
            <p:nvPr/>
          </p:nvGrpSpPr>
          <p:grpSpPr bwMode="auto">
            <a:xfrm>
              <a:off x="726" y="2563"/>
              <a:ext cx="962" cy="1034"/>
              <a:chOff x="726" y="2563"/>
              <a:chExt cx="962" cy="1034"/>
            </a:xfrm>
          </p:grpSpPr>
          <p:sp>
            <p:nvSpPr>
              <p:cNvPr id="157" name="AutoShape 65"/>
              <p:cNvSpPr>
                <a:spLocks noChangeArrowheads="1"/>
              </p:cNvSpPr>
              <p:nvPr/>
            </p:nvSpPr>
            <p:spPr bwMode="auto">
              <a:xfrm>
                <a:off x="1028" y="2580"/>
                <a:ext cx="337" cy="167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58" name="Text Box 66"/>
              <p:cNvSpPr txBox="1">
                <a:spLocks noChangeArrowheads="1"/>
              </p:cNvSpPr>
              <p:nvPr/>
            </p:nvSpPr>
            <p:spPr bwMode="auto">
              <a:xfrm>
                <a:off x="1028" y="2563"/>
                <a:ext cx="3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en-US" altLang="ko-KR" sz="1400">
                    <a:solidFill>
                      <a:schemeClr val="tx1"/>
                    </a:solidFill>
                    <a:latin typeface="굴림" pitchFamily="50" charset="-127"/>
                  </a:rPr>
                  <a:t>boot</a:t>
                </a:r>
              </a:p>
            </p:txBody>
          </p:sp>
          <p:sp>
            <p:nvSpPr>
              <p:cNvPr id="159" name="AutoShape 67"/>
              <p:cNvSpPr>
                <a:spLocks noChangeArrowheads="1"/>
              </p:cNvSpPr>
              <p:nvPr/>
            </p:nvSpPr>
            <p:spPr bwMode="auto">
              <a:xfrm>
                <a:off x="1028" y="2803"/>
                <a:ext cx="434" cy="17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60" name="Text Box 68"/>
              <p:cNvSpPr txBox="1">
                <a:spLocks noChangeArrowheads="1"/>
              </p:cNvSpPr>
              <p:nvPr/>
            </p:nvSpPr>
            <p:spPr bwMode="auto">
              <a:xfrm>
                <a:off x="1028" y="2786"/>
                <a:ext cx="43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en-US" altLang="ko-KR" sz="1400" i="1" dirty="0">
                    <a:solidFill>
                      <a:schemeClr val="tx1"/>
                    </a:solidFill>
                    <a:latin typeface="굴림" pitchFamily="50" charset="-127"/>
                  </a:rPr>
                  <a:t>kernel</a:t>
                </a:r>
                <a:endParaRPr lang="en-US" altLang="ko-KR" sz="1400" dirty="0">
                  <a:solidFill>
                    <a:schemeClr val="tx1"/>
                  </a:solidFill>
                  <a:latin typeface="굴림" pitchFamily="50" charset="-127"/>
                </a:endParaRPr>
              </a:p>
            </p:txBody>
          </p:sp>
          <p:sp>
            <p:nvSpPr>
              <p:cNvPr id="161" name="AutoShape 69"/>
              <p:cNvSpPr>
                <a:spLocks noChangeArrowheads="1"/>
              </p:cNvSpPr>
              <p:nvPr/>
            </p:nvSpPr>
            <p:spPr bwMode="auto">
              <a:xfrm>
                <a:off x="1028" y="3009"/>
                <a:ext cx="247" cy="16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62" name="Text Box 70"/>
              <p:cNvSpPr txBox="1">
                <a:spLocks noChangeArrowheads="1"/>
              </p:cNvSpPr>
              <p:nvPr/>
            </p:nvSpPr>
            <p:spPr bwMode="auto">
              <a:xfrm>
                <a:off x="1028" y="2992"/>
                <a:ext cx="23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en-US" altLang="ko-KR" sz="1400">
                    <a:solidFill>
                      <a:schemeClr val="tx1"/>
                    </a:solidFill>
                    <a:latin typeface="굴림" pitchFamily="50" charset="-127"/>
                  </a:rPr>
                  <a:t>lib</a:t>
                </a:r>
              </a:p>
            </p:txBody>
          </p:sp>
          <p:sp>
            <p:nvSpPr>
              <p:cNvPr id="163" name="AutoShape 71"/>
              <p:cNvSpPr>
                <a:spLocks noChangeArrowheads="1"/>
              </p:cNvSpPr>
              <p:nvPr/>
            </p:nvSpPr>
            <p:spPr bwMode="auto">
              <a:xfrm>
                <a:off x="1028" y="3216"/>
                <a:ext cx="625" cy="167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64" name="Text Box 72"/>
              <p:cNvSpPr txBox="1">
                <a:spLocks noChangeArrowheads="1"/>
              </p:cNvSpPr>
              <p:nvPr/>
            </p:nvSpPr>
            <p:spPr bwMode="auto">
              <a:xfrm>
                <a:off x="1028" y="3200"/>
                <a:ext cx="66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en-US" altLang="ko-KR" sz="1400">
                    <a:solidFill>
                      <a:schemeClr val="tx1"/>
                    </a:solidFill>
                    <a:latin typeface="굴림" pitchFamily="50" charset="-127"/>
                  </a:rPr>
                  <a:t>math-emu</a:t>
                </a:r>
              </a:p>
            </p:txBody>
          </p:sp>
          <p:sp>
            <p:nvSpPr>
              <p:cNvPr id="165" name="AutoShape 73"/>
              <p:cNvSpPr>
                <a:spLocks noChangeArrowheads="1"/>
              </p:cNvSpPr>
              <p:nvPr/>
            </p:nvSpPr>
            <p:spPr bwMode="auto">
              <a:xfrm>
                <a:off x="1028" y="3422"/>
                <a:ext cx="311" cy="167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66" name="Text Box 74"/>
              <p:cNvSpPr txBox="1">
                <a:spLocks noChangeArrowheads="1"/>
              </p:cNvSpPr>
              <p:nvPr/>
            </p:nvSpPr>
            <p:spPr bwMode="auto">
              <a:xfrm>
                <a:off x="1028" y="3405"/>
                <a:ext cx="3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en-US" altLang="ko-KR" sz="1400">
                    <a:solidFill>
                      <a:schemeClr val="tx1"/>
                    </a:solidFill>
                    <a:latin typeface="굴림" pitchFamily="50" charset="-127"/>
                  </a:rPr>
                  <a:t>mm</a:t>
                </a:r>
              </a:p>
            </p:txBody>
          </p:sp>
          <p:sp>
            <p:nvSpPr>
              <p:cNvPr id="167" name="Line 75"/>
              <p:cNvSpPr>
                <a:spLocks noChangeShapeType="1"/>
              </p:cNvSpPr>
              <p:nvPr/>
            </p:nvSpPr>
            <p:spPr bwMode="auto">
              <a:xfrm flipV="1">
                <a:off x="732" y="2580"/>
                <a:ext cx="296" cy="563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68" name="Line 76"/>
              <p:cNvSpPr>
                <a:spLocks noChangeShapeType="1"/>
              </p:cNvSpPr>
              <p:nvPr/>
            </p:nvSpPr>
            <p:spPr bwMode="auto">
              <a:xfrm flipV="1">
                <a:off x="726" y="2803"/>
                <a:ext cx="284" cy="34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69" name="Line 77"/>
              <p:cNvSpPr>
                <a:spLocks noChangeShapeType="1"/>
              </p:cNvSpPr>
              <p:nvPr/>
            </p:nvSpPr>
            <p:spPr bwMode="auto">
              <a:xfrm flipV="1">
                <a:off x="732" y="3009"/>
                <a:ext cx="278" cy="134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70" name="Line 78"/>
              <p:cNvSpPr>
                <a:spLocks noChangeShapeType="1"/>
              </p:cNvSpPr>
              <p:nvPr/>
            </p:nvSpPr>
            <p:spPr bwMode="auto">
              <a:xfrm>
                <a:off x="732" y="3143"/>
                <a:ext cx="296" cy="73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71" name="Line 79"/>
              <p:cNvSpPr>
                <a:spLocks noChangeShapeType="1"/>
              </p:cNvSpPr>
              <p:nvPr/>
            </p:nvSpPr>
            <p:spPr bwMode="auto">
              <a:xfrm>
                <a:off x="732" y="3143"/>
                <a:ext cx="296" cy="279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</p:grpSp>
        <p:grpSp>
          <p:nvGrpSpPr>
            <p:cNvPr id="43" name="Group 80"/>
            <p:cNvGrpSpPr>
              <a:grpSpLocks/>
            </p:cNvGrpSpPr>
            <p:nvPr/>
          </p:nvGrpSpPr>
          <p:grpSpPr bwMode="auto">
            <a:xfrm>
              <a:off x="2669" y="1970"/>
              <a:ext cx="800" cy="1695"/>
              <a:chOff x="2669" y="1970"/>
              <a:chExt cx="800" cy="1695"/>
            </a:xfrm>
          </p:grpSpPr>
          <p:sp>
            <p:nvSpPr>
              <p:cNvPr id="134" name="AutoShape 81"/>
              <p:cNvSpPr>
                <a:spLocks noChangeArrowheads="1"/>
              </p:cNvSpPr>
              <p:nvPr/>
            </p:nvSpPr>
            <p:spPr bwMode="auto">
              <a:xfrm>
                <a:off x="2790" y="2090"/>
                <a:ext cx="629" cy="14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35" name="Text Box 82"/>
              <p:cNvSpPr txBox="1">
                <a:spLocks noChangeArrowheads="1"/>
              </p:cNvSpPr>
              <p:nvPr/>
            </p:nvSpPr>
            <p:spPr bwMode="auto">
              <a:xfrm>
                <a:off x="2790" y="2047"/>
                <a:ext cx="67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en-US" altLang="ko-KR" sz="1400">
                    <a:solidFill>
                      <a:schemeClr val="tx1"/>
                    </a:solidFill>
                    <a:latin typeface="굴림" pitchFamily="50" charset="-127"/>
                  </a:rPr>
                  <a:t>asm-alpha</a:t>
                </a:r>
              </a:p>
            </p:txBody>
          </p:sp>
          <p:sp>
            <p:nvSpPr>
              <p:cNvPr id="136" name="AutoShape 83"/>
              <p:cNvSpPr>
                <a:spLocks noChangeArrowheads="1"/>
              </p:cNvSpPr>
              <p:nvPr/>
            </p:nvSpPr>
            <p:spPr bwMode="auto">
              <a:xfrm>
                <a:off x="2790" y="2296"/>
                <a:ext cx="629" cy="14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37" name="Text Box 84"/>
              <p:cNvSpPr txBox="1">
                <a:spLocks noChangeArrowheads="1"/>
              </p:cNvSpPr>
              <p:nvPr/>
            </p:nvSpPr>
            <p:spPr bwMode="auto">
              <a:xfrm>
                <a:off x="2790" y="2253"/>
                <a:ext cx="59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en-US" altLang="ko-KR" sz="1400">
                    <a:solidFill>
                      <a:schemeClr val="tx1"/>
                    </a:solidFill>
                    <a:latin typeface="굴림" pitchFamily="50" charset="-127"/>
                  </a:rPr>
                  <a:t>asm-arm</a:t>
                </a:r>
              </a:p>
            </p:txBody>
          </p:sp>
          <p:sp>
            <p:nvSpPr>
              <p:cNvPr id="138" name="AutoShape 85"/>
              <p:cNvSpPr>
                <a:spLocks noChangeArrowheads="1"/>
              </p:cNvSpPr>
              <p:nvPr/>
            </p:nvSpPr>
            <p:spPr bwMode="auto">
              <a:xfrm>
                <a:off x="2790" y="2691"/>
                <a:ext cx="629" cy="14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39" name="Text Box 86"/>
              <p:cNvSpPr txBox="1">
                <a:spLocks noChangeArrowheads="1"/>
              </p:cNvSpPr>
              <p:nvPr/>
            </p:nvSpPr>
            <p:spPr bwMode="auto">
              <a:xfrm>
                <a:off x="2755" y="2656"/>
                <a:ext cx="65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ko-KR" altLang="en-US" sz="1400">
                    <a:solidFill>
                      <a:schemeClr val="tx1"/>
                    </a:solidFill>
                    <a:latin typeface="굴림" pitchFamily="50" charset="-127"/>
                  </a:rPr>
                  <a:t> </a:t>
                </a:r>
                <a:r>
                  <a:rPr lang="en-US" altLang="ko-KR" sz="1400">
                    <a:solidFill>
                      <a:schemeClr val="tx1"/>
                    </a:solidFill>
                    <a:latin typeface="굴림" pitchFamily="50" charset="-127"/>
                  </a:rPr>
                  <a:t>asm-i386</a:t>
                </a:r>
              </a:p>
            </p:txBody>
          </p:sp>
          <p:sp>
            <p:nvSpPr>
              <p:cNvPr id="140" name="Text Box 87"/>
              <p:cNvSpPr txBox="1">
                <a:spLocks noChangeArrowheads="1"/>
              </p:cNvSpPr>
              <p:nvPr/>
            </p:nvSpPr>
            <p:spPr bwMode="auto">
              <a:xfrm rot="5385770">
                <a:off x="2981" y="2441"/>
                <a:ext cx="30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ko-KR" altLang="en-US" sz="2400">
                    <a:solidFill>
                      <a:schemeClr val="tx1"/>
                    </a:solidFill>
                    <a:latin typeface="굴림" pitchFamily="50" charset="-127"/>
                  </a:rPr>
                  <a:t>...</a:t>
                </a:r>
              </a:p>
            </p:txBody>
          </p:sp>
          <p:sp>
            <p:nvSpPr>
              <p:cNvPr id="141" name="AutoShape 88"/>
              <p:cNvSpPr>
                <a:spLocks noChangeArrowheads="1"/>
              </p:cNvSpPr>
              <p:nvPr/>
            </p:nvSpPr>
            <p:spPr bwMode="auto">
              <a:xfrm>
                <a:off x="2790" y="2872"/>
                <a:ext cx="395" cy="167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42" name="Text Box 89"/>
              <p:cNvSpPr txBox="1">
                <a:spLocks noChangeArrowheads="1"/>
              </p:cNvSpPr>
              <p:nvPr/>
            </p:nvSpPr>
            <p:spPr bwMode="auto">
              <a:xfrm>
                <a:off x="2790" y="2855"/>
                <a:ext cx="35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en-US" altLang="ko-KR" sz="1400" i="1">
                    <a:solidFill>
                      <a:schemeClr val="tx1"/>
                    </a:solidFill>
                    <a:latin typeface="굴림" pitchFamily="50" charset="-127"/>
                  </a:rPr>
                  <a:t>linux</a:t>
                </a:r>
                <a:endParaRPr lang="en-US" altLang="ko-KR" sz="1400">
                  <a:solidFill>
                    <a:schemeClr val="tx1"/>
                  </a:solidFill>
                  <a:latin typeface="굴림" pitchFamily="50" charset="-127"/>
                </a:endParaRPr>
              </a:p>
            </p:txBody>
          </p:sp>
          <p:sp>
            <p:nvSpPr>
              <p:cNvPr id="143" name="AutoShape 90"/>
              <p:cNvSpPr>
                <a:spLocks noChangeArrowheads="1"/>
              </p:cNvSpPr>
              <p:nvPr/>
            </p:nvSpPr>
            <p:spPr bwMode="auto">
              <a:xfrm>
                <a:off x="2790" y="3078"/>
                <a:ext cx="395" cy="16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44" name="Text Box 91"/>
              <p:cNvSpPr txBox="1">
                <a:spLocks noChangeArrowheads="1"/>
              </p:cNvSpPr>
              <p:nvPr/>
            </p:nvSpPr>
            <p:spPr bwMode="auto">
              <a:xfrm>
                <a:off x="2790" y="3061"/>
                <a:ext cx="27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en-US" altLang="ko-KR" sz="1400">
                    <a:solidFill>
                      <a:schemeClr val="tx1"/>
                    </a:solidFill>
                    <a:latin typeface="굴림" pitchFamily="50" charset="-127"/>
                  </a:rPr>
                  <a:t>net</a:t>
                </a:r>
              </a:p>
            </p:txBody>
          </p:sp>
          <p:sp>
            <p:nvSpPr>
              <p:cNvPr id="145" name="AutoShape 92"/>
              <p:cNvSpPr>
                <a:spLocks noChangeArrowheads="1"/>
              </p:cNvSpPr>
              <p:nvPr/>
            </p:nvSpPr>
            <p:spPr bwMode="auto">
              <a:xfrm>
                <a:off x="2790" y="3284"/>
                <a:ext cx="395" cy="16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46" name="Text Box 93"/>
              <p:cNvSpPr txBox="1">
                <a:spLocks noChangeArrowheads="1"/>
              </p:cNvSpPr>
              <p:nvPr/>
            </p:nvSpPr>
            <p:spPr bwMode="auto">
              <a:xfrm>
                <a:off x="2790" y="3267"/>
                <a:ext cx="32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en-US" altLang="ko-KR" sz="1400">
                    <a:solidFill>
                      <a:schemeClr val="tx1"/>
                    </a:solidFill>
                    <a:latin typeface="굴림" pitchFamily="50" charset="-127"/>
                  </a:rPr>
                  <a:t>scsi</a:t>
                </a:r>
              </a:p>
            </p:txBody>
          </p:sp>
          <p:sp>
            <p:nvSpPr>
              <p:cNvPr id="147" name="AutoShape 94"/>
              <p:cNvSpPr>
                <a:spLocks noChangeArrowheads="1"/>
              </p:cNvSpPr>
              <p:nvPr/>
            </p:nvSpPr>
            <p:spPr bwMode="auto">
              <a:xfrm>
                <a:off x="2790" y="3491"/>
                <a:ext cx="395" cy="167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48" name="Text Box 95"/>
              <p:cNvSpPr txBox="1">
                <a:spLocks noChangeArrowheads="1"/>
              </p:cNvSpPr>
              <p:nvPr/>
            </p:nvSpPr>
            <p:spPr bwMode="auto">
              <a:xfrm>
                <a:off x="2790" y="3473"/>
                <a:ext cx="39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en-US" altLang="ko-KR" sz="1400">
                    <a:solidFill>
                      <a:schemeClr val="tx1"/>
                    </a:solidFill>
                    <a:latin typeface="굴림" pitchFamily="50" charset="-127"/>
                  </a:rPr>
                  <a:t>video</a:t>
                </a:r>
              </a:p>
            </p:txBody>
          </p:sp>
          <p:sp>
            <p:nvSpPr>
              <p:cNvPr id="149" name="Line 96"/>
              <p:cNvSpPr>
                <a:spLocks noChangeShapeType="1"/>
              </p:cNvSpPr>
              <p:nvPr/>
            </p:nvSpPr>
            <p:spPr bwMode="auto">
              <a:xfrm>
                <a:off x="2669" y="1970"/>
                <a:ext cx="0" cy="1641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50" name="Line 97"/>
              <p:cNvSpPr>
                <a:spLocks noChangeShapeType="1"/>
              </p:cNvSpPr>
              <p:nvPr/>
            </p:nvSpPr>
            <p:spPr bwMode="auto">
              <a:xfrm flipV="1">
                <a:off x="2669" y="3577"/>
                <a:ext cx="121" cy="12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51" name="Line 98"/>
              <p:cNvSpPr>
                <a:spLocks noChangeShapeType="1"/>
              </p:cNvSpPr>
              <p:nvPr/>
            </p:nvSpPr>
            <p:spPr bwMode="auto">
              <a:xfrm flipV="1">
                <a:off x="2669" y="3383"/>
                <a:ext cx="121" cy="13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52" name="Line 99"/>
              <p:cNvSpPr>
                <a:spLocks noChangeShapeType="1"/>
              </p:cNvSpPr>
              <p:nvPr/>
            </p:nvSpPr>
            <p:spPr bwMode="auto">
              <a:xfrm flipV="1">
                <a:off x="2669" y="3164"/>
                <a:ext cx="121" cy="13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53" name="Line 100"/>
              <p:cNvSpPr>
                <a:spLocks noChangeShapeType="1"/>
              </p:cNvSpPr>
              <p:nvPr/>
            </p:nvSpPr>
            <p:spPr bwMode="auto">
              <a:xfrm flipV="1">
                <a:off x="2669" y="2958"/>
                <a:ext cx="121" cy="13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54" name="Line 101"/>
              <p:cNvSpPr>
                <a:spLocks noChangeShapeType="1"/>
              </p:cNvSpPr>
              <p:nvPr/>
            </p:nvSpPr>
            <p:spPr bwMode="auto">
              <a:xfrm flipV="1">
                <a:off x="2669" y="2752"/>
                <a:ext cx="121" cy="12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55" name="Line 102"/>
              <p:cNvSpPr>
                <a:spLocks noChangeShapeType="1"/>
              </p:cNvSpPr>
              <p:nvPr/>
            </p:nvSpPr>
            <p:spPr bwMode="auto">
              <a:xfrm flipV="1">
                <a:off x="2669" y="2356"/>
                <a:ext cx="121" cy="13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56" name="Line 103"/>
              <p:cNvSpPr>
                <a:spLocks noChangeShapeType="1"/>
              </p:cNvSpPr>
              <p:nvPr/>
            </p:nvSpPr>
            <p:spPr bwMode="auto">
              <a:xfrm flipV="1">
                <a:off x="2669" y="2150"/>
                <a:ext cx="121" cy="13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</p:grpSp>
        <p:grpSp>
          <p:nvGrpSpPr>
            <p:cNvPr id="51" name="Group 104"/>
            <p:cNvGrpSpPr>
              <a:grpSpLocks/>
            </p:cNvGrpSpPr>
            <p:nvPr/>
          </p:nvGrpSpPr>
          <p:grpSpPr bwMode="auto">
            <a:xfrm>
              <a:off x="3616" y="1884"/>
              <a:ext cx="774" cy="1796"/>
              <a:chOff x="3616" y="1884"/>
              <a:chExt cx="774" cy="1796"/>
            </a:xfrm>
          </p:grpSpPr>
          <p:sp>
            <p:nvSpPr>
              <p:cNvPr id="109" name="AutoShape 105"/>
              <p:cNvSpPr>
                <a:spLocks noChangeArrowheads="1"/>
              </p:cNvSpPr>
              <p:nvPr/>
            </p:nvSpPr>
            <p:spPr bwMode="auto">
              <a:xfrm>
                <a:off x="3809" y="1901"/>
                <a:ext cx="395" cy="167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10" name="Text Box 106"/>
              <p:cNvSpPr txBox="1">
                <a:spLocks noChangeArrowheads="1"/>
              </p:cNvSpPr>
              <p:nvPr/>
            </p:nvSpPr>
            <p:spPr bwMode="auto">
              <a:xfrm>
                <a:off x="3809" y="1884"/>
                <a:ext cx="30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ko-KR" altLang="en-US" sz="1400">
                    <a:solidFill>
                      <a:schemeClr val="tx1"/>
                    </a:solidFill>
                    <a:latin typeface="굴림" pitchFamily="50" charset="-127"/>
                  </a:rPr>
                  <a:t>802</a:t>
                </a:r>
              </a:p>
            </p:txBody>
          </p:sp>
          <p:sp>
            <p:nvSpPr>
              <p:cNvPr id="111" name="AutoShape 107"/>
              <p:cNvSpPr>
                <a:spLocks noChangeArrowheads="1"/>
              </p:cNvSpPr>
              <p:nvPr/>
            </p:nvSpPr>
            <p:spPr bwMode="auto">
              <a:xfrm>
                <a:off x="3809" y="2090"/>
                <a:ext cx="581" cy="18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12" name="Text Box 108"/>
              <p:cNvSpPr txBox="1">
                <a:spLocks noChangeArrowheads="1"/>
              </p:cNvSpPr>
              <p:nvPr/>
            </p:nvSpPr>
            <p:spPr bwMode="auto">
              <a:xfrm>
                <a:off x="3809" y="2068"/>
                <a:ext cx="57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en-US" altLang="ko-KR" sz="1400" dirty="0" err="1">
                    <a:solidFill>
                      <a:schemeClr val="tx1"/>
                    </a:solidFill>
                    <a:latin typeface="굴림" pitchFamily="50" charset="-127"/>
                  </a:rPr>
                  <a:t>appletalk</a:t>
                </a:r>
                <a:endParaRPr lang="en-US" altLang="ko-KR" sz="1400" dirty="0">
                  <a:solidFill>
                    <a:schemeClr val="tx1"/>
                  </a:solidFill>
                  <a:latin typeface="굴림" pitchFamily="50" charset="-127"/>
                </a:endParaRPr>
              </a:p>
            </p:txBody>
          </p:sp>
          <p:sp>
            <p:nvSpPr>
              <p:cNvPr id="113" name="AutoShape 109"/>
              <p:cNvSpPr>
                <a:spLocks noChangeArrowheads="1"/>
              </p:cNvSpPr>
              <p:nvPr/>
            </p:nvSpPr>
            <p:spPr bwMode="auto">
              <a:xfrm>
                <a:off x="3809" y="2288"/>
                <a:ext cx="440" cy="171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14" name="Text Box 110"/>
              <p:cNvSpPr txBox="1">
                <a:spLocks noChangeArrowheads="1"/>
              </p:cNvSpPr>
              <p:nvPr/>
            </p:nvSpPr>
            <p:spPr bwMode="auto">
              <a:xfrm>
                <a:off x="3809" y="2270"/>
                <a:ext cx="46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en-US" altLang="ko-KR" sz="1400" dirty="0" err="1">
                    <a:solidFill>
                      <a:schemeClr val="tx1"/>
                    </a:solidFill>
                    <a:latin typeface="굴림" pitchFamily="50" charset="-127"/>
                  </a:rPr>
                  <a:t>decnet</a:t>
                </a:r>
                <a:endParaRPr lang="en-US" altLang="ko-KR" sz="1400" dirty="0">
                  <a:solidFill>
                    <a:schemeClr val="tx1"/>
                  </a:solidFill>
                  <a:latin typeface="굴림" pitchFamily="50" charset="-127"/>
                </a:endParaRPr>
              </a:p>
            </p:txBody>
          </p:sp>
          <p:sp>
            <p:nvSpPr>
              <p:cNvPr id="115" name="AutoShape 111"/>
              <p:cNvSpPr>
                <a:spLocks noChangeArrowheads="1"/>
              </p:cNvSpPr>
              <p:nvPr/>
            </p:nvSpPr>
            <p:spPr bwMode="auto">
              <a:xfrm>
                <a:off x="3809" y="2477"/>
                <a:ext cx="530" cy="171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16" name="Text Box 112"/>
              <p:cNvSpPr txBox="1">
                <a:spLocks noChangeArrowheads="1"/>
              </p:cNvSpPr>
              <p:nvPr/>
            </p:nvSpPr>
            <p:spPr bwMode="auto">
              <a:xfrm>
                <a:off x="3809" y="2459"/>
                <a:ext cx="53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en-US" altLang="ko-KR" sz="1400" dirty="0" err="1">
                    <a:solidFill>
                      <a:schemeClr val="tx1"/>
                    </a:solidFill>
                    <a:latin typeface="굴림" pitchFamily="50" charset="-127"/>
                  </a:rPr>
                  <a:t>ethernet</a:t>
                </a:r>
                <a:endParaRPr lang="en-US" altLang="ko-KR" sz="1400" dirty="0">
                  <a:solidFill>
                    <a:schemeClr val="tx1"/>
                  </a:solidFill>
                  <a:latin typeface="굴림" pitchFamily="50" charset="-127"/>
                </a:endParaRPr>
              </a:p>
            </p:txBody>
          </p:sp>
          <p:sp>
            <p:nvSpPr>
              <p:cNvPr id="117" name="AutoShape 113"/>
              <p:cNvSpPr>
                <a:spLocks noChangeArrowheads="1"/>
              </p:cNvSpPr>
              <p:nvPr/>
            </p:nvSpPr>
            <p:spPr bwMode="auto">
              <a:xfrm>
                <a:off x="3809" y="2674"/>
                <a:ext cx="395" cy="16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18" name="Text Box 114"/>
              <p:cNvSpPr txBox="1">
                <a:spLocks noChangeArrowheads="1"/>
              </p:cNvSpPr>
              <p:nvPr/>
            </p:nvSpPr>
            <p:spPr bwMode="auto">
              <a:xfrm>
                <a:off x="3809" y="2657"/>
                <a:ext cx="3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en-US" altLang="ko-KR" sz="1400">
                    <a:solidFill>
                      <a:schemeClr val="tx1"/>
                    </a:solidFill>
                    <a:latin typeface="굴림" pitchFamily="50" charset="-127"/>
                  </a:rPr>
                  <a:t>ipv4</a:t>
                </a:r>
              </a:p>
            </p:txBody>
          </p:sp>
          <p:sp>
            <p:nvSpPr>
              <p:cNvPr id="119" name="AutoShape 115"/>
              <p:cNvSpPr>
                <a:spLocks noChangeArrowheads="1"/>
              </p:cNvSpPr>
              <p:nvPr/>
            </p:nvSpPr>
            <p:spPr bwMode="auto">
              <a:xfrm>
                <a:off x="3809" y="2859"/>
                <a:ext cx="395" cy="16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20" name="Text Box 116"/>
              <p:cNvSpPr txBox="1">
                <a:spLocks noChangeArrowheads="1"/>
              </p:cNvSpPr>
              <p:nvPr/>
            </p:nvSpPr>
            <p:spPr bwMode="auto">
              <a:xfrm>
                <a:off x="3809" y="2842"/>
                <a:ext cx="32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en-US" altLang="ko-KR" sz="1400">
                    <a:solidFill>
                      <a:schemeClr val="tx1"/>
                    </a:solidFill>
                    <a:latin typeface="굴림" pitchFamily="50" charset="-127"/>
                  </a:rPr>
                  <a:t>unix</a:t>
                </a:r>
              </a:p>
            </p:txBody>
          </p:sp>
          <p:sp>
            <p:nvSpPr>
              <p:cNvPr id="121" name="AutoShape 117"/>
              <p:cNvSpPr>
                <a:spLocks noChangeArrowheads="1"/>
              </p:cNvSpPr>
              <p:nvPr/>
            </p:nvSpPr>
            <p:spPr bwMode="auto">
              <a:xfrm>
                <a:off x="3809" y="3044"/>
                <a:ext cx="478" cy="17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22" name="Text Box 118"/>
              <p:cNvSpPr txBox="1">
                <a:spLocks noChangeArrowheads="1"/>
              </p:cNvSpPr>
              <p:nvPr/>
            </p:nvSpPr>
            <p:spPr bwMode="auto">
              <a:xfrm>
                <a:off x="3809" y="3027"/>
                <a:ext cx="4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en-US" altLang="ko-KR" sz="1400">
                    <a:solidFill>
                      <a:schemeClr val="tx1"/>
                    </a:solidFill>
                    <a:latin typeface="굴림" pitchFamily="50" charset="-127"/>
                  </a:rPr>
                  <a:t>sunrpc</a:t>
                </a:r>
              </a:p>
            </p:txBody>
          </p:sp>
          <p:sp>
            <p:nvSpPr>
              <p:cNvPr id="123" name="AutoShape 119"/>
              <p:cNvSpPr>
                <a:spLocks noChangeArrowheads="1"/>
              </p:cNvSpPr>
              <p:nvPr/>
            </p:nvSpPr>
            <p:spPr bwMode="auto">
              <a:xfrm>
                <a:off x="3809" y="3233"/>
                <a:ext cx="337" cy="15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24" name="Text Box 120"/>
              <p:cNvSpPr txBox="1">
                <a:spLocks noChangeArrowheads="1"/>
              </p:cNvSpPr>
              <p:nvPr/>
            </p:nvSpPr>
            <p:spPr bwMode="auto">
              <a:xfrm>
                <a:off x="3809" y="3216"/>
                <a:ext cx="29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en-US" altLang="ko-KR" sz="1400">
                    <a:solidFill>
                      <a:schemeClr val="tx1"/>
                    </a:solidFill>
                    <a:latin typeface="굴림" pitchFamily="50" charset="-127"/>
                  </a:rPr>
                  <a:t>x25</a:t>
                </a:r>
              </a:p>
            </p:txBody>
          </p:sp>
          <p:sp>
            <p:nvSpPr>
              <p:cNvPr id="125" name="Text Box 121"/>
              <p:cNvSpPr txBox="1">
                <a:spLocks noChangeArrowheads="1"/>
              </p:cNvSpPr>
              <p:nvPr/>
            </p:nvSpPr>
            <p:spPr bwMode="auto">
              <a:xfrm rot="5385770">
                <a:off x="3900" y="3384"/>
                <a:ext cx="30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ko-KR" altLang="en-US" sz="2400">
                    <a:solidFill>
                      <a:schemeClr val="tx1"/>
                    </a:solidFill>
                    <a:latin typeface="굴림" pitchFamily="50" charset="-127"/>
                  </a:rPr>
                  <a:t>...</a:t>
                </a:r>
              </a:p>
            </p:txBody>
          </p:sp>
          <p:sp>
            <p:nvSpPr>
              <p:cNvPr id="126" name="Line 122"/>
              <p:cNvSpPr>
                <a:spLocks noChangeShapeType="1"/>
              </p:cNvSpPr>
              <p:nvPr/>
            </p:nvSpPr>
            <p:spPr bwMode="auto">
              <a:xfrm>
                <a:off x="3616" y="1927"/>
                <a:ext cx="193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27" name="Line 123"/>
              <p:cNvSpPr>
                <a:spLocks noChangeShapeType="1"/>
              </p:cNvSpPr>
              <p:nvPr/>
            </p:nvSpPr>
            <p:spPr bwMode="auto">
              <a:xfrm>
                <a:off x="3616" y="1944"/>
                <a:ext cx="193" cy="16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28" name="Line 124"/>
              <p:cNvSpPr>
                <a:spLocks noChangeShapeType="1"/>
              </p:cNvSpPr>
              <p:nvPr/>
            </p:nvSpPr>
            <p:spPr bwMode="auto">
              <a:xfrm>
                <a:off x="3616" y="1944"/>
                <a:ext cx="193" cy="412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29" name="Line 125"/>
              <p:cNvSpPr>
                <a:spLocks noChangeShapeType="1"/>
              </p:cNvSpPr>
              <p:nvPr/>
            </p:nvSpPr>
            <p:spPr bwMode="auto">
              <a:xfrm>
                <a:off x="3616" y="1948"/>
                <a:ext cx="193" cy="615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30" name="Line 126"/>
              <p:cNvSpPr>
                <a:spLocks noChangeShapeType="1"/>
              </p:cNvSpPr>
              <p:nvPr/>
            </p:nvSpPr>
            <p:spPr bwMode="auto">
              <a:xfrm>
                <a:off x="3616" y="1944"/>
                <a:ext cx="193" cy="82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31" name="Line 127"/>
              <p:cNvSpPr>
                <a:spLocks noChangeShapeType="1"/>
              </p:cNvSpPr>
              <p:nvPr/>
            </p:nvSpPr>
            <p:spPr bwMode="auto">
              <a:xfrm>
                <a:off x="3616" y="1905"/>
                <a:ext cx="193" cy="1053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32" name="Line 128"/>
              <p:cNvSpPr>
                <a:spLocks noChangeShapeType="1"/>
              </p:cNvSpPr>
              <p:nvPr/>
            </p:nvSpPr>
            <p:spPr bwMode="auto">
              <a:xfrm>
                <a:off x="3616" y="1944"/>
                <a:ext cx="193" cy="122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33" name="Line 129"/>
              <p:cNvSpPr>
                <a:spLocks noChangeShapeType="1"/>
              </p:cNvSpPr>
              <p:nvPr/>
            </p:nvSpPr>
            <p:spPr bwMode="auto">
              <a:xfrm>
                <a:off x="3616" y="1944"/>
                <a:ext cx="193" cy="134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</p:grpSp>
        <p:sp>
          <p:nvSpPr>
            <p:cNvPr id="56" name="AutoShape 132"/>
            <p:cNvSpPr>
              <a:spLocks noChangeArrowheads="1"/>
            </p:cNvSpPr>
            <p:nvPr/>
          </p:nvSpPr>
          <p:spPr bwMode="auto">
            <a:xfrm>
              <a:off x="4688" y="1351"/>
              <a:ext cx="440" cy="1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57" name="Text Box 133"/>
            <p:cNvSpPr txBox="1">
              <a:spLocks noChangeArrowheads="1"/>
            </p:cNvSpPr>
            <p:nvPr/>
          </p:nvSpPr>
          <p:spPr bwMode="auto">
            <a:xfrm>
              <a:off x="4688" y="1329"/>
              <a:ext cx="44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</a:pPr>
              <a:r>
                <a:rPr lang="en-US" altLang="ko-KR" sz="1400">
                  <a:solidFill>
                    <a:schemeClr val="tx1"/>
                  </a:solidFill>
                  <a:latin typeface="굴림" pitchFamily="50" charset="-127"/>
                </a:rPr>
                <a:t>cdrom</a:t>
              </a:r>
            </a:p>
          </p:txBody>
        </p:sp>
        <p:sp>
          <p:nvSpPr>
            <p:cNvPr id="58" name="AutoShape 134"/>
            <p:cNvSpPr>
              <a:spLocks noChangeArrowheads="1"/>
            </p:cNvSpPr>
            <p:nvPr/>
          </p:nvSpPr>
          <p:spPr bwMode="auto">
            <a:xfrm>
              <a:off x="4688" y="1549"/>
              <a:ext cx="440" cy="17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59" name="Text Box 135"/>
            <p:cNvSpPr txBox="1">
              <a:spLocks noChangeArrowheads="1"/>
            </p:cNvSpPr>
            <p:nvPr/>
          </p:nvSpPr>
          <p:spPr bwMode="auto">
            <a:xfrm>
              <a:off x="4688" y="1531"/>
              <a:ext cx="3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</a:pPr>
              <a:r>
                <a:rPr lang="en-US" altLang="ko-KR" sz="1400">
                  <a:solidFill>
                    <a:schemeClr val="tx1"/>
                  </a:solidFill>
                  <a:latin typeface="굴림" pitchFamily="50" charset="-127"/>
                </a:rPr>
                <a:t>char</a:t>
              </a:r>
            </a:p>
          </p:txBody>
        </p:sp>
        <p:sp>
          <p:nvSpPr>
            <p:cNvPr id="60" name="AutoShape 136"/>
            <p:cNvSpPr>
              <a:spLocks noChangeArrowheads="1"/>
            </p:cNvSpPr>
            <p:nvPr/>
          </p:nvSpPr>
          <p:spPr bwMode="auto">
            <a:xfrm>
              <a:off x="4688" y="1738"/>
              <a:ext cx="344" cy="163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61" name="Text Box 137"/>
            <p:cNvSpPr txBox="1">
              <a:spLocks noChangeArrowheads="1"/>
            </p:cNvSpPr>
            <p:nvPr/>
          </p:nvSpPr>
          <p:spPr bwMode="auto">
            <a:xfrm>
              <a:off x="4688" y="1720"/>
              <a:ext cx="2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</a:pPr>
              <a:r>
                <a:rPr lang="en-US" altLang="ko-KR" sz="1400">
                  <a:solidFill>
                    <a:schemeClr val="tx1"/>
                  </a:solidFill>
                  <a:latin typeface="굴림" pitchFamily="50" charset="-127"/>
                </a:rPr>
                <a:t>net</a:t>
              </a:r>
            </a:p>
          </p:txBody>
        </p:sp>
        <p:sp>
          <p:nvSpPr>
            <p:cNvPr id="62" name="AutoShape 138"/>
            <p:cNvSpPr>
              <a:spLocks noChangeArrowheads="1"/>
            </p:cNvSpPr>
            <p:nvPr/>
          </p:nvSpPr>
          <p:spPr bwMode="auto">
            <a:xfrm>
              <a:off x="4688" y="1935"/>
              <a:ext cx="395" cy="16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63" name="Text Box 139"/>
            <p:cNvSpPr txBox="1">
              <a:spLocks noChangeArrowheads="1"/>
            </p:cNvSpPr>
            <p:nvPr/>
          </p:nvSpPr>
          <p:spPr bwMode="auto">
            <a:xfrm>
              <a:off x="4688" y="1918"/>
              <a:ext cx="2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</a:pPr>
              <a:r>
                <a:rPr lang="en-US" altLang="ko-KR" sz="1400">
                  <a:solidFill>
                    <a:schemeClr val="tx1"/>
                  </a:solidFill>
                  <a:latin typeface="굴림" pitchFamily="50" charset="-127"/>
                </a:rPr>
                <a:t>pci</a:t>
              </a:r>
            </a:p>
          </p:txBody>
        </p:sp>
        <p:sp>
          <p:nvSpPr>
            <p:cNvPr id="64" name="AutoShape 140"/>
            <p:cNvSpPr>
              <a:spLocks noChangeArrowheads="1"/>
            </p:cNvSpPr>
            <p:nvPr/>
          </p:nvSpPr>
          <p:spPr bwMode="auto">
            <a:xfrm>
              <a:off x="4688" y="2120"/>
              <a:ext cx="395" cy="16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65" name="Text Box 141"/>
            <p:cNvSpPr txBox="1">
              <a:spLocks noChangeArrowheads="1"/>
            </p:cNvSpPr>
            <p:nvPr/>
          </p:nvSpPr>
          <p:spPr bwMode="auto">
            <a:xfrm>
              <a:off x="4688" y="2103"/>
              <a:ext cx="31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</a:pPr>
              <a:r>
                <a:rPr lang="en-US" altLang="ko-KR" sz="1400">
                  <a:solidFill>
                    <a:schemeClr val="tx1"/>
                  </a:solidFill>
                  <a:latin typeface="굴림" pitchFamily="50" charset="-127"/>
                </a:rPr>
                <a:t>pnp</a:t>
              </a:r>
            </a:p>
          </p:txBody>
        </p:sp>
        <p:sp>
          <p:nvSpPr>
            <p:cNvPr id="66" name="AutoShape 142"/>
            <p:cNvSpPr>
              <a:spLocks noChangeArrowheads="1"/>
            </p:cNvSpPr>
            <p:nvPr/>
          </p:nvSpPr>
          <p:spPr bwMode="auto">
            <a:xfrm>
              <a:off x="4688" y="2305"/>
              <a:ext cx="478" cy="17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67" name="Text Box 143"/>
            <p:cNvSpPr txBox="1">
              <a:spLocks noChangeArrowheads="1"/>
            </p:cNvSpPr>
            <p:nvPr/>
          </p:nvSpPr>
          <p:spPr bwMode="auto">
            <a:xfrm>
              <a:off x="4688" y="2288"/>
              <a:ext cx="3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</a:pPr>
              <a:r>
                <a:rPr lang="en-US" altLang="ko-KR" sz="1400">
                  <a:solidFill>
                    <a:schemeClr val="tx1"/>
                  </a:solidFill>
                  <a:latin typeface="굴림" pitchFamily="50" charset="-127"/>
                </a:rPr>
                <a:t>sbus</a:t>
              </a:r>
            </a:p>
          </p:txBody>
        </p:sp>
        <p:sp>
          <p:nvSpPr>
            <p:cNvPr id="68" name="AutoShape 144"/>
            <p:cNvSpPr>
              <a:spLocks noChangeArrowheads="1"/>
            </p:cNvSpPr>
            <p:nvPr/>
          </p:nvSpPr>
          <p:spPr bwMode="auto">
            <a:xfrm>
              <a:off x="4688" y="2494"/>
              <a:ext cx="337" cy="15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69" name="Text Box 145"/>
            <p:cNvSpPr txBox="1">
              <a:spLocks noChangeArrowheads="1"/>
            </p:cNvSpPr>
            <p:nvPr/>
          </p:nvSpPr>
          <p:spPr bwMode="auto">
            <a:xfrm>
              <a:off x="4688" y="2477"/>
              <a:ext cx="3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</a:pPr>
              <a:r>
                <a:rPr lang="en-US" altLang="ko-KR" sz="1400">
                  <a:solidFill>
                    <a:schemeClr val="tx1"/>
                  </a:solidFill>
                  <a:latin typeface="굴림" pitchFamily="50" charset="-127"/>
                </a:rPr>
                <a:t>scsi</a:t>
              </a:r>
            </a:p>
          </p:txBody>
        </p:sp>
        <p:sp>
          <p:nvSpPr>
            <p:cNvPr id="70" name="Text Box 146"/>
            <p:cNvSpPr txBox="1">
              <a:spLocks noChangeArrowheads="1"/>
            </p:cNvSpPr>
            <p:nvPr/>
          </p:nvSpPr>
          <p:spPr bwMode="auto">
            <a:xfrm rot="5385770">
              <a:off x="4778" y="3031"/>
              <a:ext cx="3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</a:pPr>
              <a:r>
                <a:rPr lang="ko-KR" altLang="en-US" sz="2400">
                  <a:solidFill>
                    <a:schemeClr val="tx1"/>
                  </a:solidFill>
                  <a:latin typeface="굴림" pitchFamily="50" charset="-127"/>
                </a:rPr>
                <a:t>...</a:t>
              </a:r>
            </a:p>
          </p:txBody>
        </p:sp>
        <p:sp>
          <p:nvSpPr>
            <p:cNvPr id="73" name="AutoShape 149"/>
            <p:cNvSpPr>
              <a:spLocks noChangeArrowheads="1"/>
            </p:cNvSpPr>
            <p:nvPr/>
          </p:nvSpPr>
          <p:spPr bwMode="auto">
            <a:xfrm>
              <a:off x="4694" y="2855"/>
              <a:ext cx="389" cy="15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74" name="Text Box 150"/>
            <p:cNvSpPr txBox="1">
              <a:spLocks noChangeArrowheads="1"/>
            </p:cNvSpPr>
            <p:nvPr/>
          </p:nvSpPr>
          <p:spPr bwMode="auto">
            <a:xfrm>
              <a:off x="4694" y="2838"/>
              <a:ext cx="39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</a:pPr>
              <a:r>
                <a:rPr lang="en-US" altLang="ko-KR" sz="1400">
                  <a:solidFill>
                    <a:schemeClr val="tx1"/>
                  </a:solidFill>
                  <a:latin typeface="굴림" pitchFamily="50" charset="-127"/>
                </a:rPr>
                <a:t>video</a:t>
              </a:r>
            </a:p>
          </p:txBody>
        </p:sp>
        <p:sp>
          <p:nvSpPr>
            <p:cNvPr id="76" name="Line 152"/>
            <p:cNvSpPr>
              <a:spLocks noChangeShapeType="1"/>
            </p:cNvSpPr>
            <p:nvPr/>
          </p:nvSpPr>
          <p:spPr bwMode="auto">
            <a:xfrm flipV="1">
              <a:off x="4287" y="1390"/>
              <a:ext cx="401" cy="22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77" name="Line 153"/>
            <p:cNvSpPr>
              <a:spLocks noChangeShapeType="1"/>
            </p:cNvSpPr>
            <p:nvPr/>
          </p:nvSpPr>
          <p:spPr bwMode="auto">
            <a:xfrm flipV="1">
              <a:off x="4287" y="1613"/>
              <a:ext cx="407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78" name="Line 154"/>
            <p:cNvSpPr>
              <a:spLocks noChangeShapeType="1"/>
            </p:cNvSpPr>
            <p:nvPr/>
          </p:nvSpPr>
          <p:spPr bwMode="auto">
            <a:xfrm>
              <a:off x="4287" y="1613"/>
              <a:ext cx="401" cy="189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79" name="Line 155"/>
            <p:cNvSpPr>
              <a:spLocks noChangeShapeType="1"/>
            </p:cNvSpPr>
            <p:nvPr/>
          </p:nvSpPr>
          <p:spPr bwMode="auto">
            <a:xfrm>
              <a:off x="4287" y="1596"/>
              <a:ext cx="401" cy="395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80" name="Line 156"/>
            <p:cNvSpPr>
              <a:spLocks noChangeShapeType="1"/>
            </p:cNvSpPr>
            <p:nvPr/>
          </p:nvSpPr>
          <p:spPr bwMode="auto">
            <a:xfrm>
              <a:off x="4287" y="1596"/>
              <a:ext cx="401" cy="597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81" name="Line 157"/>
            <p:cNvSpPr>
              <a:spLocks noChangeShapeType="1"/>
            </p:cNvSpPr>
            <p:nvPr/>
          </p:nvSpPr>
          <p:spPr bwMode="auto">
            <a:xfrm>
              <a:off x="4287" y="1613"/>
              <a:ext cx="401" cy="77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82" name="Line 158"/>
            <p:cNvSpPr>
              <a:spLocks noChangeShapeType="1"/>
            </p:cNvSpPr>
            <p:nvPr/>
          </p:nvSpPr>
          <p:spPr bwMode="auto">
            <a:xfrm>
              <a:off x="4287" y="1613"/>
              <a:ext cx="397" cy="967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84" name="Line 160"/>
            <p:cNvSpPr>
              <a:spLocks noChangeShapeType="1"/>
            </p:cNvSpPr>
            <p:nvPr/>
          </p:nvSpPr>
          <p:spPr bwMode="auto">
            <a:xfrm>
              <a:off x="4287" y="1613"/>
              <a:ext cx="407" cy="1362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grpSp>
          <p:nvGrpSpPr>
            <p:cNvPr id="52" name="Group 161"/>
            <p:cNvGrpSpPr>
              <a:grpSpLocks/>
            </p:cNvGrpSpPr>
            <p:nvPr/>
          </p:nvGrpSpPr>
          <p:grpSpPr bwMode="auto">
            <a:xfrm>
              <a:off x="1726" y="1944"/>
              <a:ext cx="601" cy="1763"/>
              <a:chOff x="1726" y="1944"/>
              <a:chExt cx="601" cy="1763"/>
            </a:xfrm>
          </p:grpSpPr>
          <p:sp>
            <p:nvSpPr>
              <p:cNvPr id="86" name="Text Box 162"/>
              <p:cNvSpPr txBox="1">
                <a:spLocks noChangeArrowheads="1"/>
              </p:cNvSpPr>
              <p:nvPr/>
            </p:nvSpPr>
            <p:spPr bwMode="auto">
              <a:xfrm>
                <a:off x="1815" y="2090"/>
                <a:ext cx="37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en-US" altLang="ko-KR" sz="1400">
                    <a:solidFill>
                      <a:schemeClr val="tx1"/>
                    </a:solidFill>
                    <a:latin typeface="굴림" pitchFamily="50" charset="-127"/>
                  </a:rPr>
                  <a:t>coda</a:t>
                </a:r>
              </a:p>
            </p:txBody>
          </p:sp>
          <p:sp>
            <p:nvSpPr>
              <p:cNvPr id="87" name="AutoShape 163"/>
              <p:cNvSpPr>
                <a:spLocks noChangeArrowheads="1"/>
              </p:cNvSpPr>
              <p:nvPr/>
            </p:nvSpPr>
            <p:spPr bwMode="auto">
              <a:xfrm>
                <a:off x="1815" y="2313"/>
                <a:ext cx="337" cy="16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88" name="Text Box 164"/>
              <p:cNvSpPr txBox="1">
                <a:spLocks noChangeArrowheads="1"/>
              </p:cNvSpPr>
              <p:nvPr/>
            </p:nvSpPr>
            <p:spPr bwMode="auto">
              <a:xfrm>
                <a:off x="1815" y="2296"/>
                <a:ext cx="33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en-US" altLang="ko-KR" sz="1400">
                    <a:solidFill>
                      <a:schemeClr val="tx1"/>
                    </a:solidFill>
                    <a:latin typeface="굴림" pitchFamily="50" charset="-127"/>
                  </a:rPr>
                  <a:t>ext2</a:t>
                </a:r>
              </a:p>
            </p:txBody>
          </p:sp>
          <p:sp>
            <p:nvSpPr>
              <p:cNvPr id="89" name="AutoShape 165"/>
              <p:cNvSpPr>
                <a:spLocks noChangeArrowheads="1"/>
              </p:cNvSpPr>
              <p:nvPr/>
            </p:nvSpPr>
            <p:spPr bwMode="auto">
              <a:xfrm>
                <a:off x="1802" y="2507"/>
                <a:ext cx="337" cy="167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90" name="Text Box 166"/>
              <p:cNvSpPr txBox="1">
                <a:spLocks noChangeArrowheads="1"/>
              </p:cNvSpPr>
              <p:nvPr/>
            </p:nvSpPr>
            <p:spPr bwMode="auto">
              <a:xfrm>
                <a:off x="1802" y="2481"/>
                <a:ext cx="34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en-US" altLang="ko-KR" sz="1400">
                    <a:solidFill>
                      <a:schemeClr val="tx1"/>
                    </a:solidFill>
                    <a:latin typeface="굴림" pitchFamily="50" charset="-127"/>
                  </a:rPr>
                  <a:t>hpfs</a:t>
                </a:r>
              </a:p>
            </p:txBody>
          </p:sp>
          <p:sp>
            <p:nvSpPr>
              <p:cNvPr id="91" name="AutoShape 167"/>
              <p:cNvSpPr>
                <a:spLocks noChangeArrowheads="1"/>
              </p:cNvSpPr>
              <p:nvPr/>
            </p:nvSpPr>
            <p:spPr bwMode="auto">
              <a:xfrm>
                <a:off x="1802" y="2709"/>
                <a:ext cx="454" cy="171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92" name="Text Box 168"/>
              <p:cNvSpPr txBox="1">
                <a:spLocks noChangeArrowheads="1"/>
              </p:cNvSpPr>
              <p:nvPr/>
            </p:nvSpPr>
            <p:spPr bwMode="auto">
              <a:xfrm>
                <a:off x="1802" y="2693"/>
                <a:ext cx="52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en-US" altLang="ko-KR" sz="1400">
                    <a:solidFill>
                      <a:schemeClr val="tx1"/>
                    </a:solidFill>
                    <a:latin typeface="굴림" pitchFamily="50" charset="-127"/>
                  </a:rPr>
                  <a:t>msdos</a:t>
                </a:r>
              </a:p>
            </p:txBody>
          </p:sp>
          <p:sp>
            <p:nvSpPr>
              <p:cNvPr id="93" name="AutoShape 169"/>
              <p:cNvSpPr>
                <a:spLocks noChangeArrowheads="1"/>
              </p:cNvSpPr>
              <p:nvPr/>
            </p:nvSpPr>
            <p:spPr bwMode="auto">
              <a:xfrm>
                <a:off x="1807" y="2893"/>
                <a:ext cx="300" cy="16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94" name="Text Box 170"/>
              <p:cNvSpPr txBox="1">
                <a:spLocks noChangeArrowheads="1"/>
              </p:cNvSpPr>
              <p:nvPr/>
            </p:nvSpPr>
            <p:spPr bwMode="auto">
              <a:xfrm>
                <a:off x="1807" y="2876"/>
                <a:ext cx="27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en-US" altLang="ko-KR" sz="1400">
                    <a:solidFill>
                      <a:schemeClr val="tx1"/>
                    </a:solidFill>
                    <a:latin typeface="굴림" pitchFamily="50" charset="-127"/>
                  </a:rPr>
                  <a:t>nfs</a:t>
                </a:r>
              </a:p>
            </p:txBody>
          </p:sp>
          <p:sp>
            <p:nvSpPr>
              <p:cNvPr id="95" name="Text Box 171"/>
              <p:cNvSpPr txBox="1">
                <a:spLocks noChangeArrowheads="1"/>
              </p:cNvSpPr>
              <p:nvPr/>
            </p:nvSpPr>
            <p:spPr bwMode="auto">
              <a:xfrm>
                <a:off x="1796" y="3061"/>
                <a:ext cx="36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en-US" altLang="ko-KR" sz="1400">
                    <a:solidFill>
                      <a:schemeClr val="tx1"/>
                    </a:solidFill>
                    <a:latin typeface="굴림" pitchFamily="50" charset="-127"/>
                  </a:rPr>
                  <a:t>isofs</a:t>
                </a:r>
              </a:p>
            </p:txBody>
          </p:sp>
          <p:sp>
            <p:nvSpPr>
              <p:cNvPr id="96" name="Text Box 172"/>
              <p:cNvSpPr txBox="1">
                <a:spLocks noChangeArrowheads="1"/>
              </p:cNvSpPr>
              <p:nvPr/>
            </p:nvSpPr>
            <p:spPr bwMode="auto">
              <a:xfrm rot="5385770">
                <a:off x="1862" y="3411"/>
                <a:ext cx="30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ko-KR" altLang="en-US" sz="2400">
                    <a:solidFill>
                      <a:schemeClr val="tx1"/>
                    </a:solidFill>
                    <a:latin typeface="굴림" pitchFamily="50" charset="-127"/>
                  </a:rPr>
                  <a:t>...</a:t>
                </a:r>
              </a:p>
            </p:txBody>
          </p:sp>
          <p:sp>
            <p:nvSpPr>
              <p:cNvPr id="97" name="AutoShape 173"/>
              <p:cNvSpPr>
                <a:spLocks noChangeArrowheads="1"/>
              </p:cNvSpPr>
              <p:nvPr/>
            </p:nvSpPr>
            <p:spPr bwMode="auto">
              <a:xfrm>
                <a:off x="1804" y="3259"/>
                <a:ext cx="414" cy="154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98" name="Text Box 174"/>
              <p:cNvSpPr txBox="1">
                <a:spLocks noChangeArrowheads="1"/>
              </p:cNvSpPr>
              <p:nvPr/>
            </p:nvSpPr>
            <p:spPr bwMode="auto">
              <a:xfrm>
                <a:off x="1804" y="3233"/>
                <a:ext cx="3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en-US" altLang="ko-KR" sz="1400">
                    <a:solidFill>
                      <a:schemeClr val="tx1"/>
                    </a:solidFill>
                    <a:latin typeface="굴림" pitchFamily="50" charset="-127"/>
                  </a:rPr>
                  <a:t>ntfs</a:t>
                </a:r>
              </a:p>
            </p:txBody>
          </p:sp>
          <p:sp>
            <p:nvSpPr>
              <p:cNvPr id="99" name="Line 175"/>
              <p:cNvSpPr>
                <a:spLocks noChangeShapeType="1"/>
              </p:cNvSpPr>
              <p:nvPr/>
            </p:nvSpPr>
            <p:spPr bwMode="auto">
              <a:xfrm>
                <a:off x="1728" y="1944"/>
                <a:ext cx="0" cy="1439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00" name="Line 176"/>
              <p:cNvSpPr>
                <a:spLocks noChangeShapeType="1"/>
              </p:cNvSpPr>
              <p:nvPr/>
            </p:nvSpPr>
            <p:spPr bwMode="auto">
              <a:xfrm>
                <a:off x="1728" y="3383"/>
                <a:ext cx="76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01" name="Line 177"/>
              <p:cNvSpPr>
                <a:spLocks noChangeShapeType="1"/>
              </p:cNvSpPr>
              <p:nvPr/>
            </p:nvSpPr>
            <p:spPr bwMode="auto">
              <a:xfrm>
                <a:off x="1730" y="3164"/>
                <a:ext cx="77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02" name="Line 178"/>
              <p:cNvSpPr>
                <a:spLocks noChangeShapeType="1"/>
              </p:cNvSpPr>
              <p:nvPr/>
            </p:nvSpPr>
            <p:spPr bwMode="auto">
              <a:xfrm>
                <a:off x="1726" y="2975"/>
                <a:ext cx="76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03" name="Line 179"/>
              <p:cNvSpPr>
                <a:spLocks noChangeShapeType="1"/>
              </p:cNvSpPr>
              <p:nvPr/>
            </p:nvSpPr>
            <p:spPr bwMode="auto">
              <a:xfrm>
                <a:off x="1751" y="2803"/>
                <a:ext cx="75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04" name="Line 180"/>
              <p:cNvSpPr>
                <a:spLocks noChangeShapeType="1"/>
              </p:cNvSpPr>
              <p:nvPr/>
            </p:nvSpPr>
            <p:spPr bwMode="auto">
              <a:xfrm>
                <a:off x="1739" y="2580"/>
                <a:ext cx="76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05" name="Line 181"/>
              <p:cNvSpPr>
                <a:spLocks noChangeShapeType="1"/>
              </p:cNvSpPr>
              <p:nvPr/>
            </p:nvSpPr>
            <p:spPr bwMode="auto">
              <a:xfrm>
                <a:off x="1739" y="2386"/>
                <a:ext cx="76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06" name="Line 182"/>
              <p:cNvSpPr>
                <a:spLocks noChangeShapeType="1"/>
              </p:cNvSpPr>
              <p:nvPr/>
            </p:nvSpPr>
            <p:spPr bwMode="auto">
              <a:xfrm>
                <a:off x="1739" y="2193"/>
                <a:ext cx="76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07" name="AutoShape 183"/>
              <p:cNvSpPr>
                <a:spLocks noChangeArrowheads="1"/>
              </p:cNvSpPr>
              <p:nvPr/>
            </p:nvSpPr>
            <p:spPr bwMode="auto">
              <a:xfrm>
                <a:off x="1820" y="2128"/>
                <a:ext cx="414" cy="154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108" name="AutoShape 184"/>
              <p:cNvSpPr>
                <a:spLocks noChangeArrowheads="1"/>
              </p:cNvSpPr>
              <p:nvPr/>
            </p:nvSpPr>
            <p:spPr bwMode="auto">
              <a:xfrm>
                <a:off x="1808" y="3088"/>
                <a:ext cx="414" cy="154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186" name="모서리가 둥근 직사각형 185"/>
          <p:cNvSpPr/>
          <p:nvPr/>
        </p:nvSpPr>
        <p:spPr>
          <a:xfrm>
            <a:off x="1403648" y="1556792"/>
            <a:ext cx="792088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sound</a:t>
            </a:r>
            <a:endParaRPr lang="ko-KR" altLang="en-US" sz="1400" dirty="0"/>
          </a:p>
        </p:txBody>
      </p:sp>
      <p:sp>
        <p:nvSpPr>
          <p:cNvPr id="187" name="Line 30"/>
          <p:cNvSpPr>
            <a:spLocks noChangeShapeType="1"/>
          </p:cNvSpPr>
          <p:nvPr/>
        </p:nvSpPr>
        <p:spPr bwMode="auto">
          <a:xfrm flipH="1" flipV="1">
            <a:off x="2195736" y="1844824"/>
            <a:ext cx="1080120" cy="36004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arrow" w="med" len="med"/>
          </a:ln>
          <a:effectLst/>
        </p:spPr>
        <p:txBody>
          <a:bodyPr wrap="none" lIns="92075" tIns="46038" rIns="92075" bIns="46038" anchor="ctr"/>
          <a:lstStyle/>
          <a:p>
            <a:endParaRPr lang="ko-KR" altLang="en-US"/>
          </a:p>
        </p:txBody>
      </p:sp>
      <p:sp>
        <p:nvSpPr>
          <p:cNvPr id="188" name="모서리가 둥근 직사각형 187"/>
          <p:cNvSpPr/>
          <p:nvPr/>
        </p:nvSpPr>
        <p:spPr>
          <a:xfrm>
            <a:off x="5724128" y="1484784"/>
            <a:ext cx="792088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block</a:t>
            </a:r>
            <a:endParaRPr lang="ko-KR" altLang="en-US" sz="1400" dirty="0"/>
          </a:p>
        </p:txBody>
      </p:sp>
      <p:sp>
        <p:nvSpPr>
          <p:cNvPr id="189" name="Line 35"/>
          <p:cNvSpPr>
            <a:spLocks noChangeShapeType="1"/>
          </p:cNvSpPr>
          <p:nvPr/>
        </p:nvSpPr>
        <p:spPr bwMode="auto">
          <a:xfrm>
            <a:off x="4179243" y="2539455"/>
            <a:ext cx="392757" cy="385489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arrow" w="med" len="med"/>
          </a:ln>
          <a:effectLst/>
        </p:spPr>
        <p:txBody>
          <a:bodyPr wrap="none" lIns="92075" tIns="46038" rIns="92075" bIns="46038" anchor="ctr"/>
          <a:lstStyle/>
          <a:p>
            <a:endParaRPr lang="ko-KR" altLang="en-US"/>
          </a:p>
        </p:txBody>
      </p:sp>
      <p:sp>
        <p:nvSpPr>
          <p:cNvPr id="190" name="Line 38"/>
          <p:cNvSpPr>
            <a:spLocks noChangeShapeType="1"/>
          </p:cNvSpPr>
          <p:nvPr/>
        </p:nvSpPr>
        <p:spPr bwMode="auto">
          <a:xfrm flipV="1">
            <a:off x="4211960" y="1772816"/>
            <a:ext cx="1512168" cy="576064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arrow" w="med" len="med"/>
          </a:ln>
          <a:effectLst/>
        </p:spPr>
        <p:txBody>
          <a:bodyPr wrap="none" lIns="92075" tIns="46038" rIns="92075" bIns="46038" anchor="ctr"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각 </a:t>
            </a:r>
            <a:r>
              <a:rPr lang="ko-KR" altLang="en-US" dirty="0" err="1" smtClean="0"/>
              <a:t>디렉토리</a:t>
            </a:r>
            <a:r>
              <a:rPr lang="ko-KR" altLang="en-US" dirty="0" smtClean="0"/>
              <a:t> 설명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ko-KR" sz="2000" dirty="0">
                <a:ea typeface="굴림" pitchFamily="50" charset="-127"/>
              </a:rPr>
              <a:t>arch/</a:t>
            </a:r>
          </a:p>
          <a:p>
            <a:pPr lvl="1">
              <a:lnSpc>
                <a:spcPct val="90000"/>
              </a:lnSpc>
            </a:pPr>
            <a:r>
              <a:rPr lang="en-US" altLang="ko-KR" sz="1800" dirty="0">
                <a:ea typeface="굴림" pitchFamily="50" charset="-127"/>
              </a:rPr>
              <a:t>CPU </a:t>
            </a:r>
            <a:r>
              <a:rPr lang="ko-KR" altLang="en-US" sz="1800" dirty="0">
                <a:ea typeface="굴림" pitchFamily="50" charset="-127"/>
              </a:rPr>
              <a:t>종속적인 부분, 각 처리기 마다 하위 </a:t>
            </a:r>
            <a:r>
              <a:rPr lang="ko-KR" altLang="en-US" sz="1800" dirty="0" err="1">
                <a:ea typeface="굴림" pitchFamily="50" charset="-127"/>
              </a:rPr>
              <a:t>디렉토리로</a:t>
            </a:r>
            <a:r>
              <a:rPr lang="ko-KR" altLang="en-US" sz="1800" dirty="0">
                <a:ea typeface="굴림" pitchFamily="50" charset="-127"/>
              </a:rPr>
              <a:t> 구성됨 (</a:t>
            </a:r>
            <a:r>
              <a:rPr lang="en-US" altLang="ko-KR" sz="1800" dirty="0">
                <a:ea typeface="굴림" pitchFamily="50" charset="-127"/>
              </a:rPr>
              <a:t>arch/arm,</a:t>
            </a:r>
            <a:r>
              <a:rPr lang="ko-KR" altLang="en-US" sz="1800" dirty="0">
                <a:ea typeface="굴림" pitchFamily="50" charset="-127"/>
              </a:rPr>
              <a:t> </a:t>
            </a:r>
            <a:r>
              <a:rPr lang="en-US" altLang="ko-KR" sz="1800" dirty="0">
                <a:ea typeface="굴림" pitchFamily="50" charset="-127"/>
              </a:rPr>
              <a:t>arch/i386, arch/alpha … )</a:t>
            </a:r>
          </a:p>
          <a:p>
            <a:pPr lvl="1">
              <a:lnSpc>
                <a:spcPct val="90000"/>
              </a:lnSpc>
            </a:pPr>
            <a:r>
              <a:rPr lang="en-US" altLang="ko-KR" sz="1800" dirty="0">
                <a:ea typeface="굴림" pitchFamily="50" charset="-127"/>
              </a:rPr>
              <a:t>arch/arm/boot/</a:t>
            </a:r>
          </a:p>
          <a:p>
            <a:pPr lvl="2">
              <a:lnSpc>
                <a:spcPct val="90000"/>
              </a:lnSpc>
            </a:pPr>
            <a:r>
              <a:rPr lang="ko-KR" altLang="en-US" sz="1600" dirty="0" err="1">
                <a:ea typeface="굴림" pitchFamily="50" charset="-127"/>
              </a:rPr>
              <a:t>부트스트랩핑</a:t>
            </a:r>
            <a:r>
              <a:rPr lang="ko-KR" altLang="en-US" sz="1600" dirty="0">
                <a:ea typeface="굴림" pitchFamily="50" charset="-127"/>
              </a:rPr>
              <a:t> 코드 </a:t>
            </a:r>
          </a:p>
          <a:p>
            <a:pPr lvl="1">
              <a:lnSpc>
                <a:spcPct val="90000"/>
              </a:lnSpc>
            </a:pPr>
            <a:r>
              <a:rPr lang="en-US" altLang="ko-KR" sz="1800" dirty="0">
                <a:ea typeface="굴림" pitchFamily="50" charset="-127"/>
              </a:rPr>
              <a:t>arch/arm/kernel/</a:t>
            </a:r>
          </a:p>
          <a:p>
            <a:pPr lvl="2">
              <a:lnSpc>
                <a:spcPct val="90000"/>
              </a:lnSpc>
            </a:pPr>
            <a:r>
              <a:rPr lang="ko-KR" altLang="en-US" sz="1600" dirty="0">
                <a:ea typeface="굴림" pitchFamily="50" charset="-127"/>
              </a:rPr>
              <a:t>하드웨어 종속적인(</a:t>
            </a:r>
            <a:r>
              <a:rPr lang="en-US" altLang="ko-KR" sz="1600" dirty="0">
                <a:ea typeface="굴림" pitchFamily="50" charset="-127"/>
              </a:rPr>
              <a:t>hardware dependent) </a:t>
            </a:r>
            <a:r>
              <a:rPr lang="ko-KR" altLang="en-US" sz="1600" dirty="0" err="1">
                <a:ea typeface="굴림" pitchFamily="50" charset="-127"/>
              </a:rPr>
              <a:t>커널</a:t>
            </a:r>
            <a:r>
              <a:rPr lang="ko-KR" altLang="en-US" sz="1600" dirty="0">
                <a:ea typeface="굴림" pitchFamily="50" charset="-127"/>
              </a:rPr>
              <a:t> 관리 루틴</a:t>
            </a:r>
          </a:p>
          <a:p>
            <a:pPr lvl="2">
              <a:lnSpc>
                <a:spcPct val="90000"/>
              </a:lnSpc>
            </a:pPr>
            <a:r>
              <a:rPr lang="ko-KR" altLang="en-US" sz="1600" dirty="0">
                <a:ea typeface="굴림" pitchFamily="50" charset="-127"/>
              </a:rPr>
              <a:t>트랩, 인터럽트 처리 루틴</a:t>
            </a:r>
          </a:p>
          <a:p>
            <a:pPr lvl="2">
              <a:lnSpc>
                <a:spcPct val="90000"/>
              </a:lnSpc>
            </a:pPr>
            <a:r>
              <a:rPr lang="ko-KR" altLang="en-US" sz="1600" dirty="0">
                <a:ea typeface="굴림" pitchFamily="50" charset="-127"/>
              </a:rPr>
              <a:t>문맥 교환 루틴</a:t>
            </a:r>
          </a:p>
          <a:p>
            <a:pPr lvl="2">
              <a:lnSpc>
                <a:spcPct val="90000"/>
              </a:lnSpc>
            </a:pPr>
            <a:r>
              <a:rPr lang="ko-KR" altLang="en-US" sz="1600" dirty="0">
                <a:ea typeface="굴림" pitchFamily="50" charset="-127"/>
              </a:rPr>
              <a:t>장치 구성, 초기화 루틴 </a:t>
            </a:r>
          </a:p>
          <a:p>
            <a:pPr lvl="1">
              <a:lnSpc>
                <a:spcPct val="90000"/>
              </a:lnSpc>
            </a:pPr>
            <a:r>
              <a:rPr lang="en-US" altLang="ko-KR" sz="1800" dirty="0">
                <a:ea typeface="굴림" pitchFamily="50" charset="-127"/>
              </a:rPr>
              <a:t>arch/arm/mm/</a:t>
            </a:r>
          </a:p>
          <a:p>
            <a:pPr lvl="2">
              <a:lnSpc>
                <a:spcPct val="90000"/>
              </a:lnSpc>
            </a:pPr>
            <a:r>
              <a:rPr lang="ko-KR" altLang="en-US" sz="1600" dirty="0">
                <a:ea typeface="굴림" pitchFamily="50" charset="-127"/>
              </a:rPr>
              <a:t>하드웨어 종속적인 메모리 관리 루틴 </a:t>
            </a:r>
          </a:p>
          <a:p>
            <a:pPr>
              <a:lnSpc>
                <a:spcPct val="90000"/>
              </a:lnSpc>
            </a:pPr>
            <a:r>
              <a:rPr lang="en-US" altLang="ko-KR" sz="2000" dirty="0">
                <a:ea typeface="굴림" pitchFamily="50" charset="-127"/>
              </a:rPr>
              <a:t>init/</a:t>
            </a:r>
          </a:p>
          <a:p>
            <a:pPr lvl="1">
              <a:lnSpc>
                <a:spcPct val="90000"/>
              </a:lnSpc>
            </a:pPr>
            <a:r>
              <a:rPr lang="ko-KR" altLang="en-US" sz="1800" dirty="0">
                <a:ea typeface="굴림" pitchFamily="50" charset="-127"/>
              </a:rPr>
              <a:t>하드웨어 독립적인 </a:t>
            </a:r>
            <a:r>
              <a:rPr lang="ko-KR" altLang="en-US" sz="1800" dirty="0" err="1">
                <a:ea typeface="굴림" pitchFamily="50" charset="-127"/>
              </a:rPr>
              <a:t>커널</a:t>
            </a:r>
            <a:r>
              <a:rPr lang="ko-KR" altLang="en-US" sz="1800" dirty="0">
                <a:ea typeface="굴림" pitchFamily="50" charset="-127"/>
              </a:rPr>
              <a:t> 초기화 루틴 (</a:t>
            </a:r>
            <a:r>
              <a:rPr lang="en-US" altLang="ko-KR" sz="1800" dirty="0" err="1">
                <a:ea typeface="굴림" pitchFamily="50" charset="-127"/>
              </a:rPr>
              <a:t>start_kernel</a:t>
            </a:r>
            <a:r>
              <a:rPr lang="en-US" altLang="ko-KR" sz="1800" dirty="0">
                <a:ea typeface="굴림" pitchFamily="50" charset="-127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ko-KR" altLang="en-US" sz="1800" dirty="0">
                <a:ea typeface="굴림" pitchFamily="50" charset="-127"/>
              </a:rPr>
              <a:t>태스크 0 (</a:t>
            </a:r>
            <a:r>
              <a:rPr lang="en-US" altLang="ko-KR" sz="1800" dirty="0" err="1">
                <a:ea typeface="굴림" pitchFamily="50" charset="-127"/>
              </a:rPr>
              <a:t>init_task</a:t>
            </a:r>
            <a:r>
              <a:rPr lang="en-US" altLang="ko-KR" sz="1800" dirty="0">
                <a:ea typeface="굴림" pitchFamily="50" charset="-127"/>
              </a:rPr>
              <a:t> or task[0]) </a:t>
            </a:r>
            <a:r>
              <a:rPr lang="ko-KR" altLang="en-US" sz="1800" dirty="0">
                <a:ea typeface="굴림" pitchFamily="50" charset="-127"/>
              </a:rPr>
              <a:t>생성</a:t>
            </a:r>
          </a:p>
          <a:p>
            <a:pPr lvl="1">
              <a:lnSpc>
                <a:spcPct val="90000"/>
              </a:lnSpc>
            </a:pPr>
            <a:r>
              <a:rPr lang="ko-KR" altLang="en-US" sz="1800" dirty="0">
                <a:ea typeface="굴림" pitchFamily="50" charset="-127"/>
              </a:rPr>
              <a:t>태스크 1, 2, 3 등 데몬 프로세스 생성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ea typeface="굴림" pitchFamily="50" charset="-127"/>
              </a:rPr>
              <a:t>각 </a:t>
            </a:r>
            <a:r>
              <a:rPr lang="ko-KR" altLang="en-US" dirty="0" err="1" smtClean="0">
                <a:ea typeface="굴림" pitchFamily="50" charset="-127"/>
              </a:rPr>
              <a:t>디렉토리</a:t>
            </a:r>
            <a:r>
              <a:rPr lang="ko-KR" altLang="en-US" dirty="0" smtClean="0">
                <a:ea typeface="굴림" pitchFamily="50" charset="-127"/>
              </a:rPr>
              <a:t> 설명 (2)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ko-KR" sz="2000" dirty="0">
                <a:ea typeface="굴림" pitchFamily="50" charset="-127"/>
              </a:rPr>
              <a:t>kernel/</a:t>
            </a:r>
          </a:p>
          <a:p>
            <a:pPr lvl="1">
              <a:lnSpc>
                <a:spcPct val="90000"/>
              </a:lnSpc>
            </a:pPr>
            <a:r>
              <a:rPr lang="ko-KR" altLang="en-US" sz="1800" dirty="0" err="1">
                <a:ea typeface="굴림" pitchFamily="50" charset="-127"/>
              </a:rPr>
              <a:t>리눅스</a:t>
            </a:r>
            <a:r>
              <a:rPr lang="ko-KR" altLang="en-US" sz="1800" dirty="0">
                <a:ea typeface="굴림" pitchFamily="50" charset="-127"/>
              </a:rPr>
              <a:t> </a:t>
            </a:r>
            <a:r>
              <a:rPr lang="ko-KR" altLang="en-US" sz="1800" dirty="0" err="1">
                <a:ea typeface="굴림" pitchFamily="50" charset="-127"/>
              </a:rPr>
              <a:t>커널의</a:t>
            </a:r>
            <a:r>
              <a:rPr lang="ko-KR" altLang="en-US" sz="1800" dirty="0">
                <a:ea typeface="굴림" pitchFamily="50" charset="-127"/>
              </a:rPr>
              <a:t> 가장 중심적인 </a:t>
            </a:r>
            <a:r>
              <a:rPr lang="ko-KR" altLang="en-US" sz="1800" dirty="0" err="1">
                <a:ea typeface="굴림" pitchFamily="50" charset="-127"/>
              </a:rPr>
              <a:t>디렉토리</a:t>
            </a:r>
            <a:r>
              <a:rPr lang="ko-KR" altLang="en-US" sz="1800" dirty="0">
                <a:ea typeface="굴림" pitchFamily="50" charset="-127"/>
              </a:rPr>
              <a:t> (</a:t>
            </a:r>
            <a:r>
              <a:rPr lang="en-US" altLang="ko-KR" sz="1800" dirty="0">
                <a:ea typeface="굴림" pitchFamily="50" charset="-127"/>
              </a:rPr>
              <a:t>central section of the kernel)</a:t>
            </a:r>
          </a:p>
          <a:p>
            <a:pPr lvl="1">
              <a:lnSpc>
                <a:spcPct val="90000"/>
              </a:lnSpc>
            </a:pPr>
            <a:r>
              <a:rPr lang="ko-KR" altLang="en-US" sz="1800" dirty="0">
                <a:ea typeface="굴림" pitchFamily="50" charset="-127"/>
              </a:rPr>
              <a:t>하드웨어 독립적인 </a:t>
            </a:r>
            <a:r>
              <a:rPr lang="ko-KR" altLang="en-US" sz="1800" dirty="0" err="1">
                <a:ea typeface="굴림" pitchFamily="50" charset="-127"/>
              </a:rPr>
              <a:t>커널</a:t>
            </a:r>
            <a:r>
              <a:rPr lang="ko-KR" altLang="en-US" sz="1800" dirty="0">
                <a:ea typeface="굴림" pitchFamily="50" charset="-127"/>
              </a:rPr>
              <a:t> 관리 루틴 (하드웨어 종속적인 </a:t>
            </a:r>
            <a:r>
              <a:rPr lang="ko-KR" altLang="en-US" sz="1800" dirty="0" err="1">
                <a:ea typeface="굴림" pitchFamily="50" charset="-127"/>
              </a:rPr>
              <a:t>커널</a:t>
            </a:r>
            <a:r>
              <a:rPr lang="ko-KR" altLang="en-US" sz="1800" dirty="0">
                <a:ea typeface="굴림" pitchFamily="50" charset="-127"/>
              </a:rPr>
              <a:t> 관리 루틴은 </a:t>
            </a:r>
            <a:r>
              <a:rPr lang="en-US" altLang="ko-KR" sz="1800" dirty="0">
                <a:ea typeface="굴림" pitchFamily="50" charset="-127"/>
              </a:rPr>
              <a:t>arch/arm/kernel </a:t>
            </a:r>
            <a:r>
              <a:rPr lang="ko-KR" altLang="en-US" sz="1800" dirty="0" err="1">
                <a:ea typeface="굴림" pitchFamily="50" charset="-127"/>
              </a:rPr>
              <a:t>디렉토리에</a:t>
            </a:r>
            <a:r>
              <a:rPr lang="ko-KR" altLang="en-US" sz="1800" dirty="0">
                <a:ea typeface="굴림" pitchFamily="50" charset="-127"/>
              </a:rPr>
              <a:t> 존재)</a:t>
            </a:r>
          </a:p>
          <a:p>
            <a:pPr lvl="1">
              <a:lnSpc>
                <a:spcPct val="90000"/>
              </a:lnSpc>
            </a:pPr>
            <a:r>
              <a:rPr lang="en-US" altLang="ko-KR" sz="1800" dirty="0">
                <a:ea typeface="굴림" pitchFamily="50" charset="-127"/>
              </a:rPr>
              <a:t>fork, exit </a:t>
            </a:r>
            <a:r>
              <a:rPr lang="ko-KR" altLang="en-US" sz="1800" dirty="0">
                <a:ea typeface="굴림" pitchFamily="50" charset="-127"/>
              </a:rPr>
              <a:t>등 태스크 관련 시스템 호출 처리 루틴 </a:t>
            </a:r>
          </a:p>
          <a:p>
            <a:pPr lvl="1">
              <a:lnSpc>
                <a:spcPct val="90000"/>
              </a:lnSpc>
            </a:pPr>
            <a:r>
              <a:rPr lang="ko-KR" altLang="en-US" sz="1800" dirty="0">
                <a:ea typeface="굴림" pitchFamily="50" charset="-127"/>
              </a:rPr>
              <a:t>스케줄러 (</a:t>
            </a:r>
            <a:r>
              <a:rPr lang="en-US" altLang="ko-KR" sz="1800" dirty="0">
                <a:ea typeface="굴림" pitchFamily="50" charset="-127"/>
              </a:rPr>
              <a:t>scheduler) </a:t>
            </a:r>
            <a:r>
              <a:rPr lang="ko-KR" altLang="en-US" sz="1800" dirty="0">
                <a:ea typeface="굴림" pitchFamily="50" charset="-127"/>
              </a:rPr>
              <a:t>루틴</a:t>
            </a:r>
          </a:p>
          <a:p>
            <a:pPr lvl="1">
              <a:lnSpc>
                <a:spcPct val="90000"/>
              </a:lnSpc>
            </a:pPr>
            <a:r>
              <a:rPr lang="ko-KR" altLang="en-US" sz="1800" dirty="0">
                <a:ea typeface="굴림" pitchFamily="50" charset="-127"/>
              </a:rPr>
              <a:t>시그널 처리 (</a:t>
            </a:r>
            <a:r>
              <a:rPr lang="en-US" altLang="ko-KR" sz="1800" dirty="0">
                <a:ea typeface="굴림" pitchFamily="50" charset="-127"/>
              </a:rPr>
              <a:t>signal handling)/</a:t>
            </a:r>
            <a:r>
              <a:rPr lang="ko-KR" altLang="en-US" sz="1800" dirty="0">
                <a:ea typeface="굴림" pitchFamily="50" charset="-127"/>
              </a:rPr>
              <a:t>시간 관리 (</a:t>
            </a:r>
            <a:r>
              <a:rPr lang="en-US" altLang="ko-KR" sz="1800" dirty="0">
                <a:ea typeface="굴림" pitchFamily="50" charset="-127"/>
              </a:rPr>
              <a:t>time management) </a:t>
            </a:r>
            <a:r>
              <a:rPr lang="ko-KR" altLang="en-US" sz="1800" dirty="0">
                <a:ea typeface="굴림" pitchFamily="50" charset="-127"/>
              </a:rPr>
              <a:t>루틴</a:t>
            </a:r>
          </a:p>
          <a:p>
            <a:pPr>
              <a:lnSpc>
                <a:spcPct val="90000"/>
              </a:lnSpc>
            </a:pPr>
            <a:r>
              <a:rPr lang="en-US" altLang="ko-KR" sz="2000" dirty="0">
                <a:ea typeface="굴림" pitchFamily="50" charset="-127"/>
              </a:rPr>
              <a:t>mm/</a:t>
            </a:r>
          </a:p>
          <a:p>
            <a:pPr lvl="1">
              <a:lnSpc>
                <a:spcPct val="90000"/>
              </a:lnSpc>
            </a:pPr>
            <a:r>
              <a:rPr lang="ko-KR" altLang="en-US" sz="1800" dirty="0">
                <a:ea typeface="굴림" pitchFamily="50" charset="-127"/>
              </a:rPr>
              <a:t>하드웨어 독립적인 메모리 관리 루틴 (하드웨어 종속적인 메모리 관리 루틴은 </a:t>
            </a:r>
            <a:r>
              <a:rPr lang="en-US" altLang="ko-KR" sz="1800" dirty="0">
                <a:ea typeface="굴림" pitchFamily="50" charset="-127"/>
              </a:rPr>
              <a:t>arch/arm/mm </a:t>
            </a:r>
            <a:r>
              <a:rPr lang="ko-KR" altLang="en-US" sz="1800" dirty="0" err="1">
                <a:ea typeface="굴림" pitchFamily="50" charset="-127"/>
              </a:rPr>
              <a:t>디렉토리에</a:t>
            </a:r>
            <a:r>
              <a:rPr lang="ko-KR" altLang="en-US" sz="1800" dirty="0">
                <a:ea typeface="굴림" pitchFamily="50" charset="-127"/>
              </a:rPr>
              <a:t> 존재) </a:t>
            </a:r>
          </a:p>
          <a:p>
            <a:pPr lvl="1">
              <a:lnSpc>
                <a:spcPct val="90000"/>
              </a:lnSpc>
            </a:pPr>
            <a:r>
              <a:rPr lang="ko-KR" altLang="en-US" sz="1800" dirty="0">
                <a:ea typeface="굴림" pitchFamily="50" charset="-127"/>
              </a:rPr>
              <a:t>가상 메모리 관리, </a:t>
            </a:r>
            <a:r>
              <a:rPr lang="ko-KR" altLang="en-US" sz="1800" dirty="0" err="1">
                <a:ea typeface="굴림" pitchFamily="50" charset="-127"/>
              </a:rPr>
              <a:t>페이징</a:t>
            </a:r>
            <a:r>
              <a:rPr lang="ko-KR" altLang="en-US" sz="1800" dirty="0">
                <a:ea typeface="굴림" pitchFamily="50" charset="-127"/>
              </a:rPr>
              <a:t> (</a:t>
            </a:r>
            <a:r>
              <a:rPr lang="en-US" altLang="ko-KR" sz="1800" dirty="0">
                <a:ea typeface="굴림" pitchFamily="50" charset="-127"/>
              </a:rPr>
              <a:t>paging), </a:t>
            </a:r>
            <a:r>
              <a:rPr lang="ko-KR" altLang="en-US" sz="1800" dirty="0" err="1">
                <a:ea typeface="굴림" pitchFamily="50" charset="-127"/>
              </a:rPr>
              <a:t>스와핑</a:t>
            </a:r>
            <a:r>
              <a:rPr lang="ko-KR" altLang="en-US" sz="1800" dirty="0">
                <a:ea typeface="굴림" pitchFamily="50" charset="-127"/>
              </a:rPr>
              <a:t>(</a:t>
            </a:r>
            <a:r>
              <a:rPr lang="en-US" altLang="ko-KR" sz="1800" dirty="0">
                <a:ea typeface="굴림" pitchFamily="50" charset="-127"/>
              </a:rPr>
              <a:t>swapping)</a:t>
            </a:r>
          </a:p>
          <a:p>
            <a:pPr>
              <a:lnSpc>
                <a:spcPct val="90000"/>
              </a:lnSpc>
            </a:pPr>
            <a:r>
              <a:rPr lang="en-US" altLang="ko-KR" sz="2000" dirty="0" err="1">
                <a:ea typeface="굴림" pitchFamily="50" charset="-127"/>
              </a:rPr>
              <a:t>fs</a:t>
            </a:r>
            <a:r>
              <a:rPr lang="en-US" altLang="ko-KR" sz="2000" dirty="0">
                <a:ea typeface="굴림" pitchFamily="50" charset="-127"/>
              </a:rPr>
              <a:t>/</a:t>
            </a:r>
          </a:p>
          <a:p>
            <a:pPr lvl="1">
              <a:lnSpc>
                <a:spcPct val="90000"/>
              </a:lnSpc>
            </a:pPr>
            <a:r>
              <a:rPr lang="ko-KR" altLang="en-US" sz="1800" dirty="0">
                <a:ea typeface="굴림" pitchFamily="50" charset="-127"/>
              </a:rPr>
              <a:t>가상 파일 시스템 (</a:t>
            </a:r>
            <a:r>
              <a:rPr lang="en-US" altLang="ko-KR" sz="1800" dirty="0">
                <a:ea typeface="굴림" pitchFamily="50" charset="-127"/>
              </a:rPr>
              <a:t>virtual file system ) </a:t>
            </a:r>
            <a:r>
              <a:rPr lang="ko-KR" altLang="en-US" sz="1800" dirty="0">
                <a:ea typeface="굴림" pitchFamily="50" charset="-127"/>
              </a:rPr>
              <a:t>관리 루틴</a:t>
            </a:r>
          </a:p>
          <a:p>
            <a:pPr lvl="1">
              <a:lnSpc>
                <a:spcPct val="90000"/>
              </a:lnSpc>
            </a:pPr>
            <a:r>
              <a:rPr lang="en-US" altLang="ko-KR" sz="1800" dirty="0">
                <a:ea typeface="굴림" pitchFamily="50" charset="-127"/>
              </a:rPr>
              <a:t>open, read </a:t>
            </a:r>
            <a:r>
              <a:rPr lang="ko-KR" altLang="en-US" sz="1800" dirty="0">
                <a:ea typeface="굴림" pitchFamily="50" charset="-127"/>
              </a:rPr>
              <a:t>등 태스크 관련 시스템 호출 처리 루틴</a:t>
            </a:r>
          </a:p>
          <a:p>
            <a:pPr lvl="1">
              <a:lnSpc>
                <a:spcPct val="90000"/>
              </a:lnSpc>
            </a:pPr>
            <a:r>
              <a:rPr lang="ko-KR" altLang="en-US" sz="1800" dirty="0">
                <a:ea typeface="굴림" pitchFamily="50" charset="-127"/>
              </a:rPr>
              <a:t>특정 파일 시스템 관리 루틴은 하위 </a:t>
            </a:r>
            <a:r>
              <a:rPr lang="ko-KR" altLang="en-US" sz="1800" dirty="0" err="1">
                <a:ea typeface="굴림" pitchFamily="50" charset="-127"/>
              </a:rPr>
              <a:t>디렉토리에</a:t>
            </a:r>
            <a:r>
              <a:rPr lang="ko-KR" altLang="en-US" sz="1800" dirty="0">
                <a:ea typeface="굴림" pitchFamily="50" charset="-127"/>
              </a:rPr>
              <a:t> 존재 (</a:t>
            </a:r>
            <a:r>
              <a:rPr lang="en-US" altLang="ko-KR" sz="1800" dirty="0">
                <a:ea typeface="굴림" pitchFamily="50" charset="-127"/>
              </a:rPr>
              <a:t>ext2, ext3, </a:t>
            </a:r>
            <a:r>
              <a:rPr lang="en-US" altLang="ko-KR" sz="1800" dirty="0" err="1">
                <a:ea typeface="굴림" pitchFamily="50" charset="-127"/>
              </a:rPr>
              <a:t>ramfs</a:t>
            </a:r>
            <a:r>
              <a:rPr lang="en-US" altLang="ko-KR" sz="1800" dirty="0">
                <a:ea typeface="굴림" pitchFamily="50" charset="-127"/>
              </a:rPr>
              <a:t>, </a:t>
            </a:r>
            <a:r>
              <a:rPr lang="en-US" altLang="ko-KR" sz="1800" dirty="0" err="1">
                <a:ea typeface="굴림" pitchFamily="50" charset="-127"/>
              </a:rPr>
              <a:t>minix</a:t>
            </a:r>
            <a:r>
              <a:rPr lang="en-US" altLang="ko-KR" sz="1800" dirty="0">
                <a:ea typeface="굴림" pitchFamily="50" charset="-127"/>
              </a:rPr>
              <a:t>, jffs2, proc, </a:t>
            </a:r>
            <a:r>
              <a:rPr lang="en-US" altLang="ko-KR" sz="1800" dirty="0" err="1">
                <a:ea typeface="굴림" pitchFamily="50" charset="-127"/>
              </a:rPr>
              <a:t>nfs</a:t>
            </a:r>
            <a:r>
              <a:rPr lang="en-US" altLang="ko-KR" sz="1800" dirty="0">
                <a:ea typeface="굴림" pitchFamily="50" charset="-127"/>
              </a:rPr>
              <a:t>, </a:t>
            </a:r>
            <a:r>
              <a:rPr lang="en-US" altLang="ko-KR" sz="1800" dirty="0" err="1">
                <a:ea typeface="굴림" pitchFamily="50" charset="-127"/>
              </a:rPr>
              <a:t>msdos</a:t>
            </a:r>
            <a:r>
              <a:rPr lang="en-US" altLang="ko-KR" sz="1800" dirty="0">
                <a:ea typeface="굴림" pitchFamily="50" charset="-127"/>
              </a:rPr>
              <a:t>, coda, .. )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ea typeface="굴림" pitchFamily="50" charset="-127"/>
              </a:rPr>
              <a:t>각 </a:t>
            </a:r>
            <a:r>
              <a:rPr lang="ko-KR" altLang="en-US" dirty="0" err="1" smtClean="0">
                <a:ea typeface="굴림" pitchFamily="50" charset="-127"/>
              </a:rPr>
              <a:t>디렉토리</a:t>
            </a:r>
            <a:r>
              <a:rPr lang="ko-KR" altLang="en-US" dirty="0" smtClean="0">
                <a:ea typeface="굴림" pitchFamily="50" charset="-127"/>
              </a:rPr>
              <a:t> 설명 (3)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ko-KR" sz="2000" dirty="0">
                <a:ea typeface="굴림" pitchFamily="50" charset="-127"/>
              </a:rPr>
              <a:t>drivers/</a:t>
            </a:r>
          </a:p>
          <a:p>
            <a:pPr lvl="1">
              <a:lnSpc>
                <a:spcPct val="90000"/>
              </a:lnSpc>
            </a:pPr>
            <a:r>
              <a:rPr lang="ko-KR" altLang="en-US" sz="1800" dirty="0">
                <a:ea typeface="굴림" pitchFamily="50" charset="-127"/>
              </a:rPr>
              <a:t>개개의 장치를 제어하기 위한 장치 드라이버 루틴 </a:t>
            </a:r>
          </a:p>
          <a:p>
            <a:pPr lvl="1">
              <a:lnSpc>
                <a:spcPct val="90000"/>
              </a:lnSpc>
            </a:pPr>
            <a:r>
              <a:rPr lang="ko-KR" altLang="en-US" sz="1800" dirty="0">
                <a:ea typeface="굴림" pitchFamily="50" charset="-127"/>
              </a:rPr>
              <a:t>디바이스 드라이버는 크게 문자/블록/네트워크 드라이버로 구분</a:t>
            </a:r>
          </a:p>
          <a:p>
            <a:pPr lvl="1">
              <a:lnSpc>
                <a:spcPct val="90000"/>
              </a:lnSpc>
            </a:pPr>
            <a:r>
              <a:rPr lang="en-US" altLang="ko-KR" sz="1800" dirty="0">
                <a:ea typeface="굴림" pitchFamily="50" charset="-127"/>
              </a:rPr>
              <a:t>drivers/block/ : </a:t>
            </a:r>
            <a:r>
              <a:rPr lang="ko-KR" altLang="en-US" sz="1800" dirty="0">
                <a:ea typeface="굴림" pitchFamily="50" charset="-127"/>
              </a:rPr>
              <a:t>블록 장치 드라이버. 예를 들어 </a:t>
            </a:r>
            <a:r>
              <a:rPr lang="en-US" altLang="ko-KR" sz="1800" dirty="0">
                <a:ea typeface="굴림" pitchFamily="50" charset="-127"/>
              </a:rPr>
              <a:t>IDE </a:t>
            </a:r>
            <a:r>
              <a:rPr lang="ko-KR" altLang="en-US" sz="1800" dirty="0">
                <a:ea typeface="굴림" pitchFamily="50" charset="-127"/>
              </a:rPr>
              <a:t>디스크 (</a:t>
            </a:r>
            <a:r>
              <a:rPr lang="en-US" altLang="ko-KR" sz="1800" dirty="0" err="1">
                <a:ea typeface="굴림" pitchFamily="50" charset="-127"/>
              </a:rPr>
              <a:t>hd</a:t>
            </a:r>
            <a:r>
              <a:rPr lang="en-US" altLang="ko-KR" sz="1800" dirty="0">
                <a:ea typeface="굴림" pitchFamily="50" charset="-127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ko-KR" sz="1800" dirty="0">
                <a:ea typeface="굴림" pitchFamily="50" charset="-127"/>
              </a:rPr>
              <a:t>drivers/char/ : </a:t>
            </a:r>
            <a:r>
              <a:rPr lang="ko-KR" altLang="en-US" sz="1800" dirty="0">
                <a:ea typeface="굴림" pitchFamily="50" charset="-127"/>
              </a:rPr>
              <a:t>문자 장치 드라이버. </a:t>
            </a:r>
            <a:r>
              <a:rPr lang="en-US" altLang="ko-KR" sz="1800" dirty="0">
                <a:ea typeface="굴림" pitchFamily="50" charset="-127"/>
              </a:rPr>
              <a:t>serial ports, </a:t>
            </a:r>
            <a:r>
              <a:rPr lang="en-US" altLang="ko-KR" sz="1800" dirty="0" err="1">
                <a:ea typeface="굴림" pitchFamily="50" charset="-127"/>
              </a:rPr>
              <a:t>tty</a:t>
            </a:r>
            <a:r>
              <a:rPr lang="en-US" altLang="ko-KR" sz="1800" dirty="0">
                <a:ea typeface="굴림" pitchFamily="50" charset="-127"/>
              </a:rPr>
              <a:t>, modem, ..)</a:t>
            </a:r>
          </a:p>
          <a:p>
            <a:pPr lvl="1">
              <a:lnSpc>
                <a:spcPct val="90000"/>
              </a:lnSpc>
            </a:pPr>
            <a:r>
              <a:rPr lang="en-US" altLang="ko-KR" sz="1800" dirty="0">
                <a:ea typeface="굴림" pitchFamily="50" charset="-127"/>
              </a:rPr>
              <a:t>drivers/net : </a:t>
            </a:r>
            <a:r>
              <a:rPr lang="ko-KR" altLang="en-US" sz="1800" dirty="0" err="1">
                <a:ea typeface="굴림" pitchFamily="50" charset="-127"/>
              </a:rPr>
              <a:t>네트웍</a:t>
            </a:r>
            <a:r>
              <a:rPr lang="ko-KR" altLang="en-US" sz="1800" dirty="0">
                <a:ea typeface="굴림" pitchFamily="50" charset="-127"/>
              </a:rPr>
              <a:t> 장치 드라이버. 예를 들어 3</a:t>
            </a:r>
            <a:r>
              <a:rPr lang="en-US" altLang="ko-KR" sz="1800" dirty="0">
                <a:ea typeface="굴림" pitchFamily="50" charset="-127"/>
              </a:rPr>
              <a:t>C509, ...</a:t>
            </a:r>
          </a:p>
          <a:p>
            <a:pPr lvl="1">
              <a:lnSpc>
                <a:spcPct val="90000"/>
              </a:lnSpc>
            </a:pPr>
            <a:r>
              <a:rPr lang="en-US" altLang="ko-KR" sz="1800" dirty="0">
                <a:ea typeface="굴림" pitchFamily="50" charset="-127"/>
              </a:rPr>
              <a:t>drivers/</a:t>
            </a:r>
            <a:r>
              <a:rPr lang="en-US" altLang="ko-KR" sz="1800" dirty="0" err="1">
                <a:ea typeface="굴림" pitchFamily="50" charset="-127"/>
              </a:rPr>
              <a:t>pci</a:t>
            </a:r>
            <a:r>
              <a:rPr lang="en-US" altLang="ko-KR" sz="1800" dirty="0">
                <a:ea typeface="굴림" pitchFamily="50" charset="-127"/>
              </a:rPr>
              <a:t>/ : PCI bus </a:t>
            </a:r>
            <a:r>
              <a:rPr lang="ko-KR" altLang="en-US" sz="1800" dirty="0">
                <a:ea typeface="굴림" pitchFamily="50" charset="-127"/>
              </a:rPr>
              <a:t>제어 </a:t>
            </a:r>
          </a:p>
          <a:p>
            <a:pPr lvl="1">
              <a:lnSpc>
                <a:spcPct val="90000"/>
              </a:lnSpc>
            </a:pPr>
            <a:r>
              <a:rPr lang="en-US" altLang="ko-KR" sz="1800" dirty="0">
                <a:ea typeface="굴림" pitchFamily="50" charset="-127"/>
              </a:rPr>
              <a:t>drivers/</a:t>
            </a:r>
            <a:r>
              <a:rPr lang="en-US" altLang="ko-KR" sz="1800" dirty="0" err="1">
                <a:ea typeface="굴림" pitchFamily="50" charset="-127"/>
              </a:rPr>
              <a:t>cdrom</a:t>
            </a:r>
            <a:r>
              <a:rPr lang="en-US" altLang="ko-KR" sz="1800" dirty="0">
                <a:ea typeface="굴림" pitchFamily="50" charset="-127"/>
              </a:rPr>
              <a:t>/ : CD-ROM </a:t>
            </a:r>
            <a:r>
              <a:rPr lang="ko-KR" altLang="en-US" sz="1800" dirty="0">
                <a:ea typeface="굴림" pitchFamily="50" charset="-127"/>
              </a:rPr>
              <a:t>드라이버</a:t>
            </a:r>
          </a:p>
          <a:p>
            <a:pPr lvl="1">
              <a:lnSpc>
                <a:spcPct val="90000"/>
              </a:lnSpc>
            </a:pPr>
            <a:r>
              <a:rPr lang="en-US" altLang="ko-KR" sz="1800" dirty="0">
                <a:ea typeface="굴림" pitchFamily="50" charset="-127"/>
              </a:rPr>
              <a:t>drivers/</a:t>
            </a:r>
            <a:r>
              <a:rPr lang="en-US" altLang="ko-KR" sz="1800" dirty="0" err="1">
                <a:ea typeface="굴림" pitchFamily="50" charset="-127"/>
              </a:rPr>
              <a:t>scsi</a:t>
            </a:r>
            <a:r>
              <a:rPr lang="en-US" altLang="ko-KR" sz="1800" dirty="0">
                <a:ea typeface="굴림" pitchFamily="50" charset="-127"/>
              </a:rPr>
              <a:t>/ : SCSI </a:t>
            </a:r>
            <a:r>
              <a:rPr lang="ko-KR" altLang="en-US" sz="1800" dirty="0">
                <a:ea typeface="굴림" pitchFamily="50" charset="-127"/>
              </a:rPr>
              <a:t>인터페이스 관리</a:t>
            </a:r>
          </a:p>
          <a:p>
            <a:pPr lvl="1">
              <a:lnSpc>
                <a:spcPct val="90000"/>
              </a:lnSpc>
            </a:pPr>
            <a:endParaRPr lang="ko-KR" altLang="en-US" sz="1800" dirty="0">
              <a:ea typeface="굴림" pitchFamily="50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2000" dirty="0" smtClean="0">
                <a:ea typeface="굴림" pitchFamily="50" charset="-127"/>
              </a:rPr>
              <a:t>Sound :sound card </a:t>
            </a:r>
            <a:r>
              <a:rPr lang="ko-KR" altLang="en-US" sz="2000" dirty="0" smtClean="0">
                <a:ea typeface="굴림" pitchFamily="50" charset="-127"/>
              </a:rPr>
              <a:t>드라이버 </a:t>
            </a:r>
            <a:endParaRPr lang="en-US" altLang="ko-KR" sz="2000" dirty="0" smtClean="0">
              <a:ea typeface="굴림" pitchFamily="50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2000" dirty="0" err="1" smtClean="0">
                <a:ea typeface="굴림" pitchFamily="50" charset="-127"/>
              </a:rPr>
              <a:t>ipc</a:t>
            </a:r>
            <a:r>
              <a:rPr lang="en-US" altLang="ko-KR" sz="2000" dirty="0">
                <a:ea typeface="굴림" pitchFamily="50" charset="-127"/>
              </a:rPr>
              <a:t>/</a:t>
            </a:r>
          </a:p>
          <a:p>
            <a:pPr lvl="1">
              <a:lnSpc>
                <a:spcPct val="90000"/>
              </a:lnSpc>
            </a:pPr>
            <a:r>
              <a:rPr lang="ko-KR" altLang="en-US" sz="1800" dirty="0">
                <a:ea typeface="굴림" pitchFamily="50" charset="-127"/>
              </a:rPr>
              <a:t>프로세스간 통신을 지원하기 위한  루틴</a:t>
            </a:r>
          </a:p>
          <a:p>
            <a:pPr lvl="1">
              <a:lnSpc>
                <a:spcPct val="90000"/>
              </a:lnSpc>
            </a:pPr>
            <a:r>
              <a:rPr lang="ko-KR" altLang="en-US" sz="1800" dirty="0" err="1">
                <a:ea typeface="굴림" pitchFamily="50" charset="-127"/>
              </a:rPr>
              <a:t>세마포어</a:t>
            </a:r>
            <a:r>
              <a:rPr lang="ko-KR" altLang="en-US" sz="1800" dirty="0">
                <a:ea typeface="굴림" pitchFamily="50" charset="-127"/>
              </a:rPr>
              <a:t>(</a:t>
            </a:r>
            <a:r>
              <a:rPr lang="en-US" altLang="ko-KR" sz="1800" dirty="0">
                <a:ea typeface="굴림" pitchFamily="50" charset="-127"/>
              </a:rPr>
              <a:t>semaphores), </a:t>
            </a:r>
            <a:r>
              <a:rPr lang="ko-KR" altLang="en-US" sz="1800" dirty="0">
                <a:ea typeface="굴림" pitchFamily="50" charset="-127"/>
              </a:rPr>
              <a:t>공유 메모리(</a:t>
            </a:r>
            <a:r>
              <a:rPr lang="en-US" altLang="ko-KR" sz="1800" dirty="0">
                <a:ea typeface="굴림" pitchFamily="50" charset="-127"/>
              </a:rPr>
              <a:t>shared memory), </a:t>
            </a:r>
            <a:r>
              <a:rPr lang="ko-KR" altLang="en-US" sz="1800" dirty="0">
                <a:ea typeface="굴림" pitchFamily="50" charset="-127"/>
              </a:rPr>
              <a:t>메시지 큐(</a:t>
            </a:r>
            <a:r>
              <a:rPr lang="en-US" altLang="ko-KR" sz="1800" dirty="0">
                <a:ea typeface="굴림" pitchFamily="50" charset="-127"/>
              </a:rPr>
              <a:t>message queues) </a:t>
            </a:r>
            <a:endParaRPr lang="ko-KR" altLang="en-US" sz="1800" dirty="0"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ea typeface="굴림" pitchFamily="50" charset="-127"/>
              </a:rPr>
              <a:t>각 </a:t>
            </a:r>
            <a:r>
              <a:rPr lang="ko-KR" altLang="en-US" dirty="0" err="1" smtClean="0">
                <a:ea typeface="굴림" pitchFamily="50" charset="-127"/>
              </a:rPr>
              <a:t>디렉토리</a:t>
            </a:r>
            <a:r>
              <a:rPr lang="ko-KR" altLang="en-US" dirty="0" smtClean="0">
                <a:ea typeface="굴림" pitchFamily="50" charset="-127"/>
              </a:rPr>
              <a:t> 설명 (4)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ko-KR" sz="2000" dirty="0">
                <a:ea typeface="굴림" pitchFamily="50" charset="-127"/>
              </a:rPr>
              <a:t>net/</a:t>
            </a:r>
          </a:p>
          <a:p>
            <a:pPr lvl="1">
              <a:lnSpc>
                <a:spcPct val="90000"/>
              </a:lnSpc>
            </a:pPr>
            <a:r>
              <a:rPr lang="en-US" altLang="ko-KR" sz="1800" dirty="0">
                <a:ea typeface="굴림" pitchFamily="50" charset="-127"/>
              </a:rPr>
              <a:t>TCP/IP, ARP </a:t>
            </a:r>
            <a:r>
              <a:rPr lang="ko-KR" altLang="en-US" sz="1800" dirty="0">
                <a:ea typeface="굴림" pitchFamily="50" charset="-127"/>
              </a:rPr>
              <a:t>등 </a:t>
            </a:r>
            <a:r>
              <a:rPr lang="ko-KR" altLang="en-US" sz="1800" dirty="0" err="1">
                <a:ea typeface="굴림" pitchFamily="50" charset="-127"/>
              </a:rPr>
              <a:t>네트웍</a:t>
            </a:r>
            <a:r>
              <a:rPr lang="ko-KR" altLang="en-US" sz="1800" dirty="0">
                <a:ea typeface="굴림" pitchFamily="50" charset="-127"/>
              </a:rPr>
              <a:t> 통신 프로토콜 (</a:t>
            </a:r>
            <a:r>
              <a:rPr lang="ko-KR" altLang="en-US" sz="1800" dirty="0" err="1">
                <a:ea typeface="굴림" pitchFamily="50" charset="-127"/>
              </a:rPr>
              <a:t>네트웍</a:t>
            </a:r>
            <a:r>
              <a:rPr lang="ko-KR" altLang="en-US" sz="1800" dirty="0">
                <a:ea typeface="굴림" pitchFamily="50" charset="-127"/>
              </a:rPr>
              <a:t> 장치 드라이버는 </a:t>
            </a:r>
            <a:r>
              <a:rPr lang="en-US" altLang="ko-KR" sz="1800" dirty="0">
                <a:ea typeface="굴림" pitchFamily="50" charset="-127"/>
              </a:rPr>
              <a:t>drivers/net</a:t>
            </a:r>
            <a:r>
              <a:rPr lang="ko-KR" altLang="en-US" sz="1800" dirty="0">
                <a:ea typeface="굴림" pitchFamily="50" charset="-127"/>
              </a:rPr>
              <a:t>에 존재)</a:t>
            </a:r>
          </a:p>
          <a:p>
            <a:pPr lvl="1">
              <a:lnSpc>
                <a:spcPct val="90000"/>
              </a:lnSpc>
            </a:pPr>
            <a:r>
              <a:rPr lang="ko-KR" altLang="en-US" sz="1800" dirty="0">
                <a:ea typeface="굴림" pitchFamily="50" charset="-127"/>
              </a:rPr>
              <a:t>소켓 인터페이스 </a:t>
            </a:r>
          </a:p>
          <a:p>
            <a:pPr>
              <a:lnSpc>
                <a:spcPct val="90000"/>
              </a:lnSpc>
            </a:pPr>
            <a:r>
              <a:rPr lang="en-US" altLang="ko-KR" sz="2000" dirty="0">
                <a:ea typeface="굴림" pitchFamily="50" charset="-127"/>
              </a:rPr>
              <a:t>include/</a:t>
            </a:r>
          </a:p>
          <a:p>
            <a:pPr lvl="1">
              <a:lnSpc>
                <a:spcPct val="90000"/>
              </a:lnSpc>
            </a:pPr>
            <a:r>
              <a:rPr lang="ko-KR" altLang="en-US" sz="1800" dirty="0" err="1">
                <a:ea typeface="굴림" pitchFamily="50" charset="-127"/>
              </a:rPr>
              <a:t>커널</a:t>
            </a:r>
            <a:r>
              <a:rPr lang="ko-KR" altLang="en-US" sz="1800" dirty="0">
                <a:ea typeface="굴림" pitchFamily="50" charset="-127"/>
              </a:rPr>
              <a:t> 헤더 </a:t>
            </a:r>
          </a:p>
          <a:p>
            <a:pPr lvl="1">
              <a:lnSpc>
                <a:spcPct val="90000"/>
              </a:lnSpc>
            </a:pPr>
            <a:r>
              <a:rPr lang="ko-KR" altLang="en-US" sz="1800" dirty="0">
                <a:ea typeface="굴림" pitchFamily="50" charset="-127"/>
              </a:rPr>
              <a:t>하드웨어 독립적인 헤더 : </a:t>
            </a:r>
            <a:r>
              <a:rPr lang="en-US" altLang="ko-KR" sz="1800" dirty="0">
                <a:ea typeface="굴림" pitchFamily="50" charset="-127"/>
              </a:rPr>
              <a:t>include/</a:t>
            </a:r>
            <a:r>
              <a:rPr lang="en-US" altLang="ko-KR" sz="1800" dirty="0" err="1">
                <a:ea typeface="굴림" pitchFamily="50" charset="-127"/>
              </a:rPr>
              <a:t>linux</a:t>
            </a:r>
            <a:r>
              <a:rPr lang="en-US" altLang="ko-KR" sz="1800" dirty="0">
                <a:ea typeface="굴림" pitchFamily="50" charset="-127"/>
              </a:rPr>
              <a:t>/ </a:t>
            </a:r>
          </a:p>
          <a:p>
            <a:pPr lvl="1">
              <a:lnSpc>
                <a:spcPct val="90000"/>
              </a:lnSpc>
            </a:pPr>
            <a:r>
              <a:rPr lang="ko-KR" altLang="en-US" sz="1800" dirty="0">
                <a:ea typeface="굴림" pitchFamily="50" charset="-127"/>
              </a:rPr>
              <a:t>하드웨어 종속적인 헤더 : </a:t>
            </a:r>
            <a:r>
              <a:rPr lang="en-US" altLang="ko-KR" sz="1800" dirty="0">
                <a:ea typeface="굴림" pitchFamily="50" charset="-127"/>
              </a:rPr>
              <a:t>include/</a:t>
            </a:r>
            <a:r>
              <a:rPr lang="en-US" altLang="ko-KR" sz="1800" dirty="0" err="1">
                <a:ea typeface="굴림" pitchFamily="50" charset="-127"/>
              </a:rPr>
              <a:t>asm</a:t>
            </a:r>
            <a:r>
              <a:rPr lang="en-US" altLang="ko-KR" sz="1800" dirty="0">
                <a:ea typeface="굴림" pitchFamily="50" charset="-127"/>
              </a:rPr>
              <a:t>-***/ (</a:t>
            </a:r>
            <a:r>
              <a:rPr lang="ko-KR" altLang="en-US" sz="1800" dirty="0">
                <a:ea typeface="굴림" pitchFamily="50" charset="-127"/>
              </a:rPr>
              <a:t>예를 들어 </a:t>
            </a:r>
            <a:r>
              <a:rPr lang="en-US" altLang="ko-KR" sz="1800" dirty="0">
                <a:ea typeface="굴림" pitchFamily="50" charset="-127"/>
              </a:rPr>
              <a:t>ARM CPU </a:t>
            </a:r>
            <a:r>
              <a:rPr lang="ko-KR" altLang="en-US" sz="1800" dirty="0">
                <a:ea typeface="굴림" pitchFamily="50" charset="-127"/>
              </a:rPr>
              <a:t>종속적인 헤더는 </a:t>
            </a:r>
            <a:r>
              <a:rPr lang="en-US" altLang="ko-KR" sz="1800" dirty="0">
                <a:ea typeface="굴림" pitchFamily="50" charset="-127"/>
              </a:rPr>
              <a:t>include/</a:t>
            </a:r>
            <a:r>
              <a:rPr lang="en-US" altLang="ko-KR" sz="1800" dirty="0" err="1">
                <a:ea typeface="굴림" pitchFamily="50" charset="-127"/>
              </a:rPr>
              <a:t>asm</a:t>
            </a:r>
            <a:r>
              <a:rPr lang="en-US" altLang="ko-KR" sz="1800" dirty="0">
                <a:ea typeface="굴림" pitchFamily="50" charset="-127"/>
              </a:rPr>
              <a:t>-arm/ </a:t>
            </a:r>
            <a:r>
              <a:rPr lang="ko-KR" altLang="en-US" sz="1800" dirty="0" err="1">
                <a:ea typeface="굴림" pitchFamily="50" charset="-127"/>
              </a:rPr>
              <a:t>디렉토리에</a:t>
            </a:r>
            <a:r>
              <a:rPr lang="ko-KR" altLang="en-US" sz="1800" dirty="0">
                <a:ea typeface="굴림" pitchFamily="50" charset="-127"/>
              </a:rPr>
              <a:t> 존재)</a:t>
            </a:r>
          </a:p>
          <a:p>
            <a:pPr>
              <a:lnSpc>
                <a:spcPct val="90000"/>
              </a:lnSpc>
            </a:pPr>
            <a:r>
              <a:rPr lang="en-US" altLang="ko-KR" sz="2000" dirty="0" smtClean="0">
                <a:ea typeface="굴림" pitchFamily="50" charset="-127"/>
              </a:rPr>
              <a:t>lib</a:t>
            </a:r>
            <a:r>
              <a:rPr lang="en-US" altLang="ko-KR" sz="2000" dirty="0">
                <a:ea typeface="굴림" pitchFamily="50" charset="-127"/>
              </a:rPr>
              <a:t>/</a:t>
            </a:r>
          </a:p>
          <a:p>
            <a:pPr lvl="1">
              <a:lnSpc>
                <a:spcPct val="90000"/>
              </a:lnSpc>
            </a:pPr>
            <a:r>
              <a:rPr lang="ko-KR" altLang="en-US" sz="1800" dirty="0" err="1">
                <a:ea typeface="굴림" pitchFamily="50" charset="-127"/>
              </a:rPr>
              <a:t>커널</a:t>
            </a:r>
            <a:r>
              <a:rPr lang="ko-KR" altLang="en-US" sz="1800" dirty="0">
                <a:ea typeface="굴림" pitchFamily="50" charset="-127"/>
              </a:rPr>
              <a:t> 라이브러리 루틴</a:t>
            </a:r>
          </a:p>
          <a:p>
            <a:pPr>
              <a:lnSpc>
                <a:spcPct val="90000"/>
              </a:lnSpc>
            </a:pPr>
            <a:r>
              <a:rPr lang="en-US" altLang="ko-KR" sz="2000" dirty="0">
                <a:ea typeface="굴림" pitchFamily="50" charset="-127"/>
              </a:rPr>
              <a:t>doc/ or Documentation/</a:t>
            </a:r>
          </a:p>
          <a:p>
            <a:pPr lvl="1">
              <a:lnSpc>
                <a:spcPct val="90000"/>
              </a:lnSpc>
            </a:pPr>
            <a:r>
              <a:rPr lang="ko-KR" altLang="en-US" sz="1800" dirty="0" err="1">
                <a:ea typeface="굴림" pitchFamily="50" charset="-127"/>
              </a:rPr>
              <a:t>커널</a:t>
            </a:r>
            <a:r>
              <a:rPr lang="ko-KR" altLang="en-US" sz="1800" dirty="0">
                <a:ea typeface="굴림" pitchFamily="50" charset="-127"/>
              </a:rPr>
              <a:t> 문서 </a:t>
            </a:r>
            <a:r>
              <a:rPr lang="ko-KR" altLang="en-US" sz="1800" dirty="0" err="1">
                <a:ea typeface="굴림" pitchFamily="50" charset="-127"/>
              </a:rPr>
              <a:t>디렉토리</a:t>
            </a:r>
            <a:r>
              <a:rPr lang="ko-KR" altLang="en-US" sz="1800" dirty="0">
                <a:ea typeface="굴림" pitchFamily="50" charset="-127"/>
              </a:rPr>
              <a:t>.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4F61D6-F7DA-48E9-BD44-D43800078732}" type="slidenum">
              <a:rPr lang="ko-KR" altLang="en-US"/>
              <a:pPr/>
              <a:t>175</a:t>
            </a:fld>
            <a:endParaRPr lang="ko-KR" altLang="en-US" sz="1800"/>
          </a:p>
        </p:txBody>
      </p:sp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>
                <a:ea typeface="굴림" pitchFamily="50" charset="-127"/>
              </a:rPr>
              <a:t>디바이스 드라이버 개요</a:t>
            </a:r>
            <a:endParaRPr lang="en-US" altLang="ko-KR">
              <a:ea typeface="굴림" pitchFamily="50" charset="-127"/>
            </a:endParaRP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ko-KR" altLang="en-US" sz="2000">
                <a:ea typeface="굴림" pitchFamily="50" charset="-127"/>
              </a:rPr>
              <a:t>디바이스(</a:t>
            </a:r>
            <a:r>
              <a:rPr lang="en-US" altLang="ko-KR" sz="2000">
                <a:ea typeface="굴림" pitchFamily="50" charset="-127"/>
              </a:rPr>
              <a:t>Device )</a:t>
            </a:r>
          </a:p>
          <a:p>
            <a:pPr lvl="1">
              <a:lnSpc>
                <a:spcPct val="130000"/>
              </a:lnSpc>
            </a:pPr>
            <a:r>
              <a:rPr lang="ko-KR" altLang="en-US" sz="1800">
                <a:ea typeface="굴림" pitchFamily="50" charset="-127"/>
              </a:rPr>
              <a:t>네트워크 어댑터, </a:t>
            </a:r>
            <a:r>
              <a:rPr lang="en-US" altLang="ko-KR" sz="1800">
                <a:ea typeface="굴림" pitchFamily="50" charset="-127"/>
              </a:rPr>
              <a:t>LCD </a:t>
            </a:r>
            <a:r>
              <a:rPr lang="ko-KR" altLang="en-US" sz="1800">
                <a:ea typeface="굴림" pitchFamily="50" charset="-127"/>
              </a:rPr>
              <a:t>디스플레이, </a:t>
            </a:r>
            <a:r>
              <a:rPr lang="en-US" altLang="ko-KR" sz="1800">
                <a:ea typeface="굴림" pitchFamily="50" charset="-127"/>
              </a:rPr>
              <a:t>PCMCIA, Audio, </a:t>
            </a:r>
            <a:r>
              <a:rPr lang="ko-KR" altLang="en-US" sz="1800">
                <a:ea typeface="굴림" pitchFamily="50" charset="-127"/>
              </a:rPr>
              <a:t>터미널, 키보드, 하드디스크, 플로피디스크, 프린터 등과 같은 주변 장치들을 말함</a:t>
            </a:r>
          </a:p>
          <a:p>
            <a:pPr lvl="1">
              <a:lnSpc>
                <a:spcPct val="130000"/>
              </a:lnSpc>
            </a:pPr>
            <a:r>
              <a:rPr lang="ko-KR" altLang="en-US" sz="1800">
                <a:ea typeface="굴림" pitchFamily="50" charset="-127"/>
              </a:rPr>
              <a:t>디바이스의 구동에 필요한 프로그램, 즉 디바이스 드라이버가 필수적으로 요구됨</a:t>
            </a:r>
          </a:p>
          <a:p>
            <a:pPr>
              <a:lnSpc>
                <a:spcPct val="120000"/>
              </a:lnSpc>
            </a:pPr>
            <a:r>
              <a:rPr lang="en-US" altLang="ko-KR" sz="2000">
                <a:ea typeface="굴림" pitchFamily="50" charset="-127"/>
              </a:rPr>
              <a:t>Device Driver </a:t>
            </a:r>
          </a:p>
          <a:p>
            <a:pPr lvl="1">
              <a:lnSpc>
                <a:spcPct val="120000"/>
              </a:lnSpc>
            </a:pPr>
            <a:r>
              <a:rPr lang="ko-KR" altLang="en-US" sz="1800">
                <a:ea typeface="굴림" pitchFamily="50" charset="-127"/>
              </a:rPr>
              <a:t>실제 장치 부분을 추상화 시켜 사용자 프로그램이 정형화된 인터페이스를 통해 디바이스를 접근할 수 있도록 해주는 프로그램</a:t>
            </a:r>
          </a:p>
          <a:p>
            <a:pPr lvl="1">
              <a:lnSpc>
                <a:spcPct val="120000"/>
              </a:lnSpc>
            </a:pPr>
            <a:r>
              <a:rPr lang="ko-KR" altLang="en-US" sz="1800">
                <a:ea typeface="굴림" pitchFamily="50" charset="-127"/>
              </a:rPr>
              <a:t>디바이스 관리에 필요한 정형화된 인터페이스 구현에 요구되는 함수와 자료구조의 집합체</a:t>
            </a:r>
            <a:endParaRPr lang="en-US" altLang="ko-KR" sz="1800">
              <a:ea typeface="굴림" pitchFamily="50" charset="-127"/>
            </a:endParaRPr>
          </a:p>
          <a:p>
            <a:pPr lvl="1">
              <a:lnSpc>
                <a:spcPct val="120000"/>
              </a:lnSpc>
            </a:pPr>
            <a:r>
              <a:rPr lang="ko-KR" altLang="en-US" sz="1800">
                <a:ea typeface="굴림" pitchFamily="50" charset="-127"/>
              </a:rPr>
              <a:t>표준적으로 동일 서비스 제공을 목적으로 커널의 일부분으로 내장</a:t>
            </a:r>
          </a:p>
          <a:p>
            <a:pPr lvl="1">
              <a:lnSpc>
                <a:spcPct val="90000"/>
              </a:lnSpc>
            </a:pPr>
            <a:r>
              <a:rPr lang="ko-KR" altLang="en-US" sz="1800">
                <a:ea typeface="굴림" pitchFamily="50" charset="-127"/>
              </a:rPr>
              <a:t>응용프로그램이 </a:t>
            </a:r>
            <a:r>
              <a:rPr lang="en-US" altLang="ko-KR" sz="1800">
                <a:ea typeface="굴림" pitchFamily="50" charset="-127"/>
              </a:rPr>
              <a:t>H/W</a:t>
            </a:r>
            <a:r>
              <a:rPr lang="ko-KR" altLang="en-US" sz="1800">
                <a:ea typeface="굴림" pitchFamily="50" charset="-127"/>
              </a:rPr>
              <a:t>를 제어할 수  있도록 인터페이스 제공</a:t>
            </a:r>
          </a:p>
          <a:p>
            <a:pPr lvl="1">
              <a:lnSpc>
                <a:spcPct val="90000"/>
              </a:lnSpc>
            </a:pPr>
            <a:r>
              <a:rPr lang="ko-KR" altLang="en-US" sz="1800">
                <a:ea typeface="굴림" pitchFamily="50" charset="-127"/>
              </a:rPr>
              <a:t>하드웨어 독립적인 프로그램을 작성을 가능하게 함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8B076E-2585-41D9-9D14-A16690BF1E83}" type="slidenum">
              <a:rPr lang="ko-KR" altLang="en-US"/>
              <a:pPr/>
              <a:t>176</a:t>
            </a:fld>
            <a:endParaRPr lang="ko-KR" altLang="en-US" sz="1800"/>
          </a:p>
        </p:txBody>
      </p:sp>
      <p:sp>
        <p:nvSpPr>
          <p:cNvPr id="997384" name="Rectangle 103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ko-KR" altLang="en-US" dirty="0">
                <a:ea typeface="굴림" pitchFamily="50" charset="-127"/>
              </a:rPr>
              <a:t>디바이스 드라이버 형태</a:t>
            </a:r>
          </a:p>
        </p:txBody>
      </p:sp>
      <p:sp>
        <p:nvSpPr>
          <p:cNvPr id="997385" name="Rectangle 103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>
                <a:ea typeface="굴림" pitchFamily="50" charset="-127"/>
              </a:rPr>
              <a:t>Device Driver Interface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Standard Device Driver Interface</a:t>
            </a:r>
          </a:p>
          <a:p>
            <a:pPr lvl="2"/>
            <a:r>
              <a:rPr lang="en-US" altLang="ko-KR" dirty="0">
                <a:ea typeface="굴림" pitchFamily="50" charset="-127"/>
              </a:rPr>
              <a:t>UNIX compatible I/O system interface</a:t>
            </a:r>
          </a:p>
          <a:p>
            <a:pPr lvl="2">
              <a:buFont typeface="Wingdings" pitchFamily="2" charset="2"/>
              <a:buNone/>
            </a:pPr>
            <a:r>
              <a:rPr lang="en-US" altLang="ko-KR" dirty="0">
                <a:ea typeface="굴림" pitchFamily="50" charset="-127"/>
              </a:rPr>
              <a:t>     : open(), close(), read(), write(), </a:t>
            </a:r>
            <a:r>
              <a:rPr lang="en-US" altLang="ko-KR" dirty="0" err="1">
                <a:ea typeface="굴림" pitchFamily="50" charset="-127"/>
              </a:rPr>
              <a:t>ioctl</a:t>
            </a:r>
            <a:r>
              <a:rPr lang="en-US" altLang="ko-KR" dirty="0">
                <a:ea typeface="굴림" pitchFamily="50" charset="-127"/>
              </a:rPr>
              <a:t>()</a:t>
            </a:r>
          </a:p>
          <a:p>
            <a:endParaRPr lang="en-US" altLang="ko-KR" dirty="0">
              <a:ea typeface="굴림" pitchFamily="50" charset="-127"/>
            </a:endParaRPr>
          </a:p>
          <a:p>
            <a:endParaRPr lang="en-US" altLang="ko-KR" dirty="0">
              <a:ea typeface="굴림" pitchFamily="50" charset="-127"/>
            </a:endParaRPr>
          </a:p>
          <a:p>
            <a:r>
              <a:rPr lang="en-US" altLang="ko-KR" dirty="0">
                <a:ea typeface="굴림" pitchFamily="50" charset="-127"/>
              </a:rPr>
              <a:t>Non-standard Device Driver Interface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Completely user-defined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Custom interface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May be more appropriate for some hardware</a:t>
            </a:r>
            <a:endParaRPr lang="ko-KR" altLang="en-US" dirty="0">
              <a:ea typeface="굴림" pitchFamily="50" charset="-127"/>
            </a:endParaRPr>
          </a:p>
        </p:txBody>
      </p:sp>
      <p:grpSp>
        <p:nvGrpSpPr>
          <p:cNvPr id="2" name="Group 1034"/>
          <p:cNvGrpSpPr>
            <a:grpSpLocks/>
          </p:cNvGrpSpPr>
          <p:nvPr/>
        </p:nvGrpSpPr>
        <p:grpSpPr bwMode="auto">
          <a:xfrm>
            <a:off x="7291139" y="4077072"/>
            <a:ext cx="1457325" cy="1539875"/>
            <a:chOff x="585" y="1721"/>
            <a:chExt cx="918" cy="970"/>
          </a:xfrm>
        </p:grpSpPr>
        <p:sp>
          <p:nvSpPr>
            <p:cNvPr id="997387" name="Rectangle 1035"/>
            <p:cNvSpPr>
              <a:spLocks noChangeArrowheads="1"/>
            </p:cNvSpPr>
            <p:nvPr/>
          </p:nvSpPr>
          <p:spPr bwMode="auto">
            <a:xfrm>
              <a:off x="585" y="1721"/>
              <a:ext cx="917" cy="171"/>
            </a:xfrm>
            <a:prstGeom prst="rect">
              <a:avLst/>
            </a:prstGeom>
            <a:solidFill>
              <a:schemeClr val="accent2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r>
                <a:rPr lang="en-US" altLang="ko-KR" sz="1400" b="1">
                  <a:solidFill>
                    <a:schemeClr val="tx1"/>
                  </a:solidFill>
                  <a:ea typeface="굴림" pitchFamily="50" charset="-127"/>
                </a:rPr>
                <a:t>Application</a:t>
              </a:r>
            </a:p>
          </p:txBody>
        </p:sp>
        <p:sp>
          <p:nvSpPr>
            <p:cNvPr id="997388" name="Rectangle 1036"/>
            <p:cNvSpPr>
              <a:spLocks noChangeArrowheads="1"/>
            </p:cNvSpPr>
            <p:nvPr/>
          </p:nvSpPr>
          <p:spPr bwMode="auto">
            <a:xfrm>
              <a:off x="585" y="2126"/>
              <a:ext cx="918" cy="171"/>
            </a:xfrm>
            <a:prstGeom prst="rect">
              <a:avLst/>
            </a:prstGeom>
            <a:solidFill>
              <a:srgbClr val="CCFF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99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r>
                <a:rPr lang="en-US" altLang="ko-KR" sz="1400" b="1">
                  <a:solidFill>
                    <a:schemeClr val="tx1"/>
                  </a:solidFill>
                  <a:ea typeface="굴림" pitchFamily="50" charset="-127"/>
                </a:rPr>
                <a:t>myDriver</a:t>
              </a:r>
            </a:p>
          </p:txBody>
        </p:sp>
        <p:sp>
          <p:nvSpPr>
            <p:cNvPr id="997389" name="Rectangle 1037"/>
            <p:cNvSpPr>
              <a:spLocks noChangeArrowheads="1"/>
            </p:cNvSpPr>
            <p:nvPr/>
          </p:nvSpPr>
          <p:spPr bwMode="auto">
            <a:xfrm>
              <a:off x="586" y="2520"/>
              <a:ext cx="917" cy="171"/>
            </a:xfrm>
            <a:prstGeom prst="rect">
              <a:avLst/>
            </a:prstGeom>
            <a:solidFill>
              <a:schemeClr val="accent2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r>
                <a:rPr lang="en-US" altLang="ko-KR" sz="1400" b="1">
                  <a:solidFill>
                    <a:schemeClr val="tx1"/>
                  </a:solidFill>
                  <a:ea typeface="굴림" pitchFamily="50" charset="-127"/>
                </a:rPr>
                <a:t>Device </a:t>
              </a:r>
            </a:p>
          </p:txBody>
        </p:sp>
        <p:sp>
          <p:nvSpPr>
            <p:cNvPr id="997390" name="AutoShape 1038"/>
            <p:cNvSpPr>
              <a:spLocks noChangeArrowheads="1"/>
            </p:cNvSpPr>
            <p:nvPr/>
          </p:nvSpPr>
          <p:spPr bwMode="auto">
            <a:xfrm>
              <a:off x="985" y="1909"/>
              <a:ext cx="174" cy="113"/>
            </a:xfrm>
            <a:prstGeom prst="downArrow">
              <a:avLst>
                <a:gd name="adj1" fmla="val 50000"/>
                <a:gd name="adj2" fmla="val 25000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997391" name="AutoShape 1039"/>
            <p:cNvSpPr>
              <a:spLocks noChangeArrowheads="1"/>
            </p:cNvSpPr>
            <p:nvPr/>
          </p:nvSpPr>
          <p:spPr bwMode="auto">
            <a:xfrm>
              <a:off x="990" y="2319"/>
              <a:ext cx="174" cy="114"/>
            </a:xfrm>
            <a:prstGeom prst="downArrow">
              <a:avLst>
                <a:gd name="adj1" fmla="val 50000"/>
                <a:gd name="adj2" fmla="val 25000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</p:grpSp>
      <p:grpSp>
        <p:nvGrpSpPr>
          <p:cNvPr id="3" name="Group 1040"/>
          <p:cNvGrpSpPr>
            <a:grpSpLocks/>
          </p:cNvGrpSpPr>
          <p:nvPr/>
        </p:nvGrpSpPr>
        <p:grpSpPr bwMode="auto">
          <a:xfrm>
            <a:off x="7239198" y="1389063"/>
            <a:ext cx="1365250" cy="2105025"/>
            <a:chOff x="3169" y="1865"/>
            <a:chExt cx="860" cy="1326"/>
          </a:xfrm>
        </p:grpSpPr>
        <p:sp>
          <p:nvSpPr>
            <p:cNvPr id="997393" name="Rectangle 1041"/>
            <p:cNvSpPr>
              <a:spLocks noChangeArrowheads="1"/>
            </p:cNvSpPr>
            <p:nvPr/>
          </p:nvSpPr>
          <p:spPr bwMode="auto">
            <a:xfrm>
              <a:off x="3173" y="1865"/>
              <a:ext cx="856" cy="193"/>
            </a:xfrm>
            <a:prstGeom prst="rect">
              <a:avLst/>
            </a:prstGeom>
            <a:solidFill>
              <a:schemeClr val="accent2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eaLnBrk="1" latinLnBrk="1" hangingPunct="1"/>
              <a:r>
                <a:rPr lang="en-US" altLang="ko-KR" sz="1400" b="1">
                  <a:solidFill>
                    <a:schemeClr val="tx1"/>
                  </a:solidFill>
                  <a:latin typeface="Myriad Roman" pitchFamily="34" charset="0"/>
                  <a:ea typeface="돋움" pitchFamily="50" charset="-127"/>
                </a:rPr>
                <a:t>Application</a:t>
              </a:r>
              <a:endParaRPr lang="en-US" altLang="ko-KR" sz="1400" b="1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997394" name="Rectangle 1042"/>
            <p:cNvSpPr>
              <a:spLocks noChangeArrowheads="1"/>
            </p:cNvSpPr>
            <p:nvPr/>
          </p:nvSpPr>
          <p:spPr bwMode="auto">
            <a:xfrm>
              <a:off x="3169" y="2235"/>
              <a:ext cx="857" cy="194"/>
            </a:xfrm>
            <a:prstGeom prst="rect">
              <a:avLst/>
            </a:prstGeom>
            <a:solidFill>
              <a:schemeClr val="accent2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eaLnBrk="1" latinLnBrk="1" hangingPunct="1"/>
              <a:r>
                <a:rPr lang="en-US" altLang="ko-KR" sz="1400" b="1">
                  <a:solidFill>
                    <a:schemeClr val="tx1"/>
                  </a:solidFill>
                  <a:ea typeface="굴림" pitchFamily="50" charset="-127"/>
                </a:rPr>
                <a:t>IO System</a:t>
              </a:r>
            </a:p>
          </p:txBody>
        </p:sp>
        <p:sp>
          <p:nvSpPr>
            <p:cNvPr id="997395" name="Rectangle 1043"/>
            <p:cNvSpPr>
              <a:spLocks noChangeArrowheads="1"/>
            </p:cNvSpPr>
            <p:nvPr/>
          </p:nvSpPr>
          <p:spPr bwMode="auto">
            <a:xfrm>
              <a:off x="3170" y="2615"/>
              <a:ext cx="856" cy="194"/>
            </a:xfrm>
            <a:prstGeom prst="rect">
              <a:avLst/>
            </a:prstGeom>
            <a:solidFill>
              <a:srgbClr val="CCFF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99"/>
              </a:extrusionClr>
            </a:sp3d>
          </p:spPr>
          <p:txBody>
            <a:bodyPr wrap="none" anchor="ctr">
              <a:flatTx/>
            </a:bodyPr>
            <a:lstStyle/>
            <a:p>
              <a:pPr eaLnBrk="1" latinLnBrk="1" hangingPunct="1"/>
              <a:r>
                <a:rPr lang="en-US" altLang="ko-KR" sz="1400" b="1">
                  <a:solidFill>
                    <a:schemeClr val="tx1"/>
                  </a:solidFill>
                  <a:ea typeface="굴림" pitchFamily="50" charset="-127"/>
                </a:rPr>
                <a:t>osDriver</a:t>
              </a:r>
            </a:p>
          </p:txBody>
        </p:sp>
        <p:sp>
          <p:nvSpPr>
            <p:cNvPr id="997396" name="Rectangle 1044"/>
            <p:cNvSpPr>
              <a:spLocks noChangeArrowheads="1"/>
            </p:cNvSpPr>
            <p:nvPr/>
          </p:nvSpPr>
          <p:spPr bwMode="auto">
            <a:xfrm>
              <a:off x="3170" y="2997"/>
              <a:ext cx="857" cy="194"/>
            </a:xfrm>
            <a:prstGeom prst="rect">
              <a:avLst/>
            </a:prstGeom>
            <a:solidFill>
              <a:schemeClr val="accent2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eaLnBrk="1" latinLnBrk="1" hangingPunct="1"/>
              <a:r>
                <a:rPr lang="en-US" altLang="ko-KR" sz="1400" b="1">
                  <a:solidFill>
                    <a:schemeClr val="tx1"/>
                  </a:solidFill>
                  <a:latin typeface="Myriad Roman" pitchFamily="34" charset="0"/>
                  <a:ea typeface="돋움" pitchFamily="50" charset="-127"/>
                </a:rPr>
                <a:t>Device</a:t>
              </a:r>
              <a:endParaRPr lang="en-US" altLang="ko-KR" sz="1400" b="1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997397" name="AutoShape 1045"/>
            <p:cNvSpPr>
              <a:spLocks noChangeArrowheads="1"/>
            </p:cNvSpPr>
            <p:nvPr/>
          </p:nvSpPr>
          <p:spPr bwMode="auto">
            <a:xfrm>
              <a:off x="3546" y="2065"/>
              <a:ext cx="133" cy="65"/>
            </a:xfrm>
            <a:prstGeom prst="downArrow">
              <a:avLst>
                <a:gd name="adj1" fmla="val 50000"/>
                <a:gd name="adj2" fmla="val 25000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997398" name="AutoShape 1046"/>
            <p:cNvSpPr>
              <a:spLocks noChangeArrowheads="1"/>
            </p:cNvSpPr>
            <p:nvPr/>
          </p:nvSpPr>
          <p:spPr bwMode="auto">
            <a:xfrm>
              <a:off x="3551" y="2445"/>
              <a:ext cx="133" cy="65"/>
            </a:xfrm>
            <a:prstGeom prst="downArrow">
              <a:avLst>
                <a:gd name="adj1" fmla="val 50000"/>
                <a:gd name="adj2" fmla="val 25000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997399" name="AutoShape 1047"/>
            <p:cNvSpPr>
              <a:spLocks noChangeArrowheads="1"/>
            </p:cNvSpPr>
            <p:nvPr/>
          </p:nvSpPr>
          <p:spPr bwMode="auto">
            <a:xfrm>
              <a:off x="3555" y="2819"/>
              <a:ext cx="133" cy="65"/>
            </a:xfrm>
            <a:prstGeom prst="downArrow">
              <a:avLst>
                <a:gd name="adj1" fmla="val 50000"/>
                <a:gd name="adj2" fmla="val 25000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4A94AF-D23D-4815-9B13-FAD44D81F885}" type="slidenum">
              <a:rPr lang="ko-KR" altLang="en-US"/>
              <a:pPr/>
              <a:t>177</a:t>
            </a:fld>
            <a:endParaRPr lang="ko-KR" altLang="en-US" sz="1800"/>
          </a:p>
        </p:txBody>
      </p:sp>
      <p:sp>
        <p:nvSpPr>
          <p:cNvPr id="1011715" name="Rectangle 1027"/>
          <p:cNvSpPr>
            <a:spLocks noChangeArrowheads="1"/>
          </p:cNvSpPr>
          <p:nvPr/>
        </p:nvSpPr>
        <p:spPr bwMode="auto">
          <a:xfrm>
            <a:off x="3321050" y="3301578"/>
            <a:ext cx="2174875" cy="33020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latinLnBrk="1" hangingPunct="1"/>
            <a:r>
              <a:rPr kumimoji="1" lang="en-US" altLang="ko-KR" sz="1400" b="1">
                <a:solidFill>
                  <a:schemeClr val="tx1"/>
                </a:solidFill>
                <a:ea typeface="굴림" pitchFamily="50" charset="-127"/>
              </a:rPr>
              <a:t>User Program</a:t>
            </a:r>
          </a:p>
        </p:txBody>
      </p:sp>
      <p:sp>
        <p:nvSpPr>
          <p:cNvPr id="1011716" name="Rectangle 1028"/>
          <p:cNvSpPr>
            <a:spLocks noChangeArrowheads="1"/>
          </p:cNvSpPr>
          <p:nvPr/>
        </p:nvSpPr>
        <p:spPr bwMode="auto">
          <a:xfrm>
            <a:off x="3321050" y="3895303"/>
            <a:ext cx="2174875" cy="33020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latinLnBrk="1" hangingPunct="1"/>
            <a:r>
              <a:rPr kumimoji="1" lang="en-US" altLang="ko-KR" sz="1400" b="1">
                <a:solidFill>
                  <a:schemeClr val="tx1"/>
                </a:solidFill>
                <a:ea typeface="굴림" pitchFamily="50" charset="-127"/>
              </a:rPr>
              <a:t>Device file</a:t>
            </a:r>
          </a:p>
        </p:txBody>
      </p:sp>
      <p:sp>
        <p:nvSpPr>
          <p:cNvPr id="1011717" name="Rectangle 1029"/>
          <p:cNvSpPr>
            <a:spLocks noChangeArrowheads="1"/>
          </p:cNvSpPr>
          <p:nvPr/>
        </p:nvSpPr>
        <p:spPr bwMode="auto">
          <a:xfrm>
            <a:off x="3321050" y="4514428"/>
            <a:ext cx="2181225" cy="330200"/>
          </a:xfrm>
          <a:prstGeom prst="rect">
            <a:avLst/>
          </a:prstGeom>
          <a:solidFill>
            <a:srgbClr val="FFCCFF"/>
          </a:solidFill>
          <a:ln w="19050" algn="ctr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latinLnBrk="1" hangingPunct="1"/>
            <a:r>
              <a:rPr kumimoji="1" lang="en-US" altLang="ko-KR" sz="1200" b="1">
                <a:solidFill>
                  <a:schemeClr val="tx1"/>
                </a:solidFill>
                <a:ea typeface="굴림" pitchFamily="50" charset="-127"/>
              </a:rPr>
              <a:t>VFS</a:t>
            </a:r>
          </a:p>
        </p:txBody>
      </p:sp>
      <p:sp>
        <p:nvSpPr>
          <p:cNvPr id="1011718" name="Rectangle 1030"/>
          <p:cNvSpPr>
            <a:spLocks noChangeArrowheads="1"/>
          </p:cNvSpPr>
          <p:nvPr/>
        </p:nvSpPr>
        <p:spPr bwMode="auto">
          <a:xfrm>
            <a:off x="3321050" y="5190703"/>
            <a:ext cx="2163763" cy="331788"/>
          </a:xfrm>
          <a:prstGeom prst="rect">
            <a:avLst/>
          </a:prstGeom>
          <a:solidFill>
            <a:srgbClr val="CCFF33"/>
          </a:solidFill>
          <a:ln w="19050" algn="ctr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latinLnBrk="1" hangingPunct="1"/>
            <a:r>
              <a:rPr kumimoji="1" lang="en-US" altLang="ko-KR" sz="1400" b="1">
                <a:solidFill>
                  <a:schemeClr val="tx1"/>
                </a:solidFill>
                <a:ea typeface="굴림" pitchFamily="50" charset="-127"/>
              </a:rPr>
              <a:t>Device Driver</a:t>
            </a:r>
          </a:p>
        </p:txBody>
      </p:sp>
      <p:sp>
        <p:nvSpPr>
          <p:cNvPr id="1011719" name="AutoShape 1031"/>
          <p:cNvSpPr>
            <a:spLocks noChangeArrowheads="1"/>
          </p:cNvSpPr>
          <p:nvPr/>
        </p:nvSpPr>
        <p:spPr bwMode="auto">
          <a:xfrm>
            <a:off x="4146550" y="3631778"/>
            <a:ext cx="506413" cy="263525"/>
          </a:xfrm>
          <a:prstGeom prst="upDownArrow">
            <a:avLst>
              <a:gd name="adj1" fmla="val 49861"/>
              <a:gd name="adj2" fmla="val 3536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011720" name="AutoShape 1032"/>
          <p:cNvSpPr>
            <a:spLocks noChangeArrowheads="1"/>
          </p:cNvSpPr>
          <p:nvPr/>
        </p:nvSpPr>
        <p:spPr bwMode="auto">
          <a:xfrm>
            <a:off x="4132263" y="4239791"/>
            <a:ext cx="504825" cy="263525"/>
          </a:xfrm>
          <a:prstGeom prst="upDownArrow">
            <a:avLst>
              <a:gd name="adj1" fmla="val 49861"/>
              <a:gd name="adj2" fmla="val 3536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011721" name="AutoShape 1033"/>
          <p:cNvSpPr>
            <a:spLocks noChangeArrowheads="1"/>
          </p:cNvSpPr>
          <p:nvPr/>
        </p:nvSpPr>
        <p:spPr bwMode="auto">
          <a:xfrm>
            <a:off x="4121150" y="4892253"/>
            <a:ext cx="504825" cy="263525"/>
          </a:xfrm>
          <a:prstGeom prst="upDownArrow">
            <a:avLst>
              <a:gd name="adj1" fmla="val 49861"/>
              <a:gd name="adj2" fmla="val 3536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011722" name="Rectangle 1034"/>
          <p:cNvSpPr>
            <a:spLocks noChangeArrowheads="1"/>
          </p:cNvSpPr>
          <p:nvPr/>
        </p:nvSpPr>
        <p:spPr bwMode="auto">
          <a:xfrm>
            <a:off x="3703638" y="6051128"/>
            <a:ext cx="1443037" cy="3302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r>
              <a:rPr lang="en-US" altLang="ko-KR" sz="1800">
                <a:solidFill>
                  <a:schemeClr val="tx1"/>
                </a:solidFill>
                <a:ea typeface="굴림" pitchFamily="50" charset="-127"/>
              </a:rPr>
              <a:t>Real Device</a:t>
            </a:r>
          </a:p>
        </p:txBody>
      </p:sp>
      <p:sp>
        <p:nvSpPr>
          <p:cNvPr id="1011723" name="AutoShape 1035"/>
          <p:cNvSpPr>
            <a:spLocks noChangeArrowheads="1"/>
          </p:cNvSpPr>
          <p:nvPr/>
        </p:nvSpPr>
        <p:spPr bwMode="auto">
          <a:xfrm>
            <a:off x="4121150" y="5601866"/>
            <a:ext cx="504825" cy="263525"/>
          </a:xfrm>
          <a:prstGeom prst="upDownArrow">
            <a:avLst>
              <a:gd name="adj1" fmla="val 49861"/>
              <a:gd name="adj2" fmla="val 3536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011724" name="Text Box 1036" descr="종이 가방"/>
          <p:cNvSpPr txBox="1">
            <a:spLocks noChangeArrowheads="1"/>
          </p:cNvSpPr>
          <p:nvPr/>
        </p:nvSpPr>
        <p:spPr bwMode="auto">
          <a:xfrm>
            <a:off x="5257800" y="3673053"/>
            <a:ext cx="241300" cy="3365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wrap="none">
            <a:spAutoFit/>
          </a:bodyPr>
          <a:lstStyle/>
          <a:p>
            <a:pPr algn="l" eaLnBrk="1" latinLnBrk="1" hangingPunct="1"/>
            <a:r>
              <a:rPr kumimoji="1" lang="ko-KR" altLang="en-US">
                <a:solidFill>
                  <a:schemeClr val="tx1"/>
                </a:solidFill>
                <a:latin typeface="Myriad Roman" pitchFamily="34" charset="0"/>
                <a:ea typeface="돋움" pitchFamily="50" charset="-127"/>
              </a:rPr>
              <a:t>.</a:t>
            </a:r>
          </a:p>
        </p:txBody>
      </p:sp>
      <p:sp>
        <p:nvSpPr>
          <p:cNvPr id="1011728" name="Rectangle 1040"/>
          <p:cNvSpPr>
            <a:spLocks noGrp="1" noChangeArrowheads="1"/>
          </p:cNvSpPr>
          <p:nvPr>
            <p:ph type="title"/>
          </p:nvPr>
        </p:nvSpPr>
        <p:spPr>
          <a:xfrm>
            <a:off x="457200" y="-387424"/>
            <a:ext cx="8229600" cy="1143000"/>
          </a:xfrm>
        </p:spPr>
        <p:txBody>
          <a:bodyPr/>
          <a:lstStyle/>
          <a:p>
            <a:r>
              <a:rPr lang="ko-KR" altLang="en-US" dirty="0" err="1">
                <a:ea typeface="굴림" pitchFamily="50" charset="-127"/>
              </a:rPr>
              <a:t>리눅스</a:t>
            </a:r>
            <a:r>
              <a:rPr lang="ko-KR" altLang="en-US" dirty="0">
                <a:ea typeface="굴림" pitchFamily="50" charset="-127"/>
              </a:rPr>
              <a:t> 디바이스 드라이버</a:t>
            </a:r>
          </a:p>
        </p:txBody>
      </p:sp>
      <p:sp>
        <p:nvSpPr>
          <p:cNvPr id="1011729" name="Rectangle 1041"/>
          <p:cNvSpPr>
            <a:spLocks noGrp="1" noChangeArrowheads="1"/>
          </p:cNvSpPr>
          <p:nvPr>
            <p:ph type="body" idx="1"/>
          </p:nvPr>
        </p:nvSpPr>
        <p:spPr>
          <a:xfrm>
            <a:off x="457200" y="764704"/>
            <a:ext cx="8229600" cy="4389120"/>
          </a:xfrm>
        </p:spPr>
        <p:txBody>
          <a:bodyPr/>
          <a:lstStyle/>
          <a:p>
            <a:r>
              <a:rPr lang="ko-KR" altLang="en-US" dirty="0">
                <a:ea typeface="굴림" pitchFamily="50" charset="-127"/>
              </a:rPr>
              <a:t>사용자 관점에서의 디바이스 드라이버</a:t>
            </a:r>
          </a:p>
          <a:p>
            <a:pPr lvl="1"/>
            <a:r>
              <a:rPr lang="ko-KR" altLang="en-US" dirty="0">
                <a:ea typeface="굴림" pitchFamily="50" charset="-127"/>
              </a:rPr>
              <a:t>사용자는 디바이스 자체에 대한 자세한 정보를 알 필요 없음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Device</a:t>
            </a:r>
            <a:r>
              <a:rPr lang="ko-KR" altLang="en-US" dirty="0">
                <a:ea typeface="굴림" pitchFamily="50" charset="-127"/>
              </a:rPr>
              <a:t>는 하나의 파일로 인식됨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file</a:t>
            </a:r>
            <a:r>
              <a:rPr lang="ko-KR" altLang="en-US" dirty="0">
                <a:ea typeface="굴림" pitchFamily="50" charset="-127"/>
              </a:rPr>
              <a:t>에 대한 접근을 통하여 </a:t>
            </a:r>
            <a:r>
              <a:rPr lang="en-US" altLang="ko-KR" dirty="0">
                <a:ea typeface="굴림" pitchFamily="50" charset="-127"/>
              </a:rPr>
              <a:t>real device</a:t>
            </a:r>
            <a:r>
              <a:rPr lang="ko-KR" altLang="en-US" dirty="0">
                <a:ea typeface="굴림" pitchFamily="50" charset="-127"/>
              </a:rPr>
              <a:t>에 접근 가능</a:t>
            </a:r>
          </a:p>
        </p:txBody>
      </p:sp>
      <p:sp>
        <p:nvSpPr>
          <p:cNvPr id="1011730" name="Line 1042"/>
          <p:cNvSpPr>
            <a:spLocks noChangeShapeType="1"/>
          </p:cNvSpPr>
          <p:nvPr/>
        </p:nvSpPr>
        <p:spPr bwMode="auto">
          <a:xfrm>
            <a:off x="2695575" y="3765128"/>
            <a:ext cx="3390900" cy="0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F7C45E-AE1D-40D8-82C9-794B78C96ECA}" type="slidenum">
              <a:rPr lang="ko-KR" altLang="en-US"/>
              <a:pPr/>
              <a:t>178</a:t>
            </a:fld>
            <a:endParaRPr lang="ko-KR" altLang="en-US" sz="1800"/>
          </a:p>
        </p:txBody>
      </p:sp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>
                <a:ea typeface="굴림" pitchFamily="50" charset="-127"/>
              </a:rPr>
              <a:t>리눅스 디바이스 드라이버(2)</a:t>
            </a:r>
            <a:endParaRPr lang="en-US" altLang="ko-KR">
              <a:ea typeface="굴림" pitchFamily="50" charset="-127"/>
            </a:endParaRPr>
          </a:p>
        </p:txBody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</a:pPr>
            <a:r>
              <a:rPr lang="ko-KR" altLang="en-US">
                <a:ea typeface="굴림" pitchFamily="50" charset="-127"/>
              </a:rPr>
              <a:t>리눅스에서의 디바이스 </a:t>
            </a:r>
          </a:p>
          <a:p>
            <a:pPr lvl="1">
              <a:lnSpc>
                <a:spcPct val="130000"/>
              </a:lnSpc>
            </a:pPr>
            <a:r>
              <a:rPr lang="en-US" altLang="ko-KR">
                <a:ea typeface="굴림" pitchFamily="50" charset="-127"/>
              </a:rPr>
              <a:t>Linux</a:t>
            </a:r>
            <a:r>
              <a:rPr lang="ko-KR" altLang="en-US">
                <a:ea typeface="굴림" pitchFamily="50" charset="-127"/>
              </a:rPr>
              <a:t>에서 </a:t>
            </a:r>
            <a:r>
              <a:rPr lang="en-US" altLang="ko-KR">
                <a:ea typeface="굴림" pitchFamily="50" charset="-127"/>
              </a:rPr>
              <a:t>Device</a:t>
            </a:r>
            <a:r>
              <a:rPr lang="ko-KR" altLang="en-US">
                <a:ea typeface="굴림" pitchFamily="50" charset="-127"/>
              </a:rPr>
              <a:t>는 특별한 하나의 파일처럼 취급되고, </a:t>
            </a:r>
            <a:r>
              <a:rPr lang="en-US" altLang="ko-KR">
                <a:ea typeface="굴림" pitchFamily="50" charset="-127"/>
              </a:rPr>
              <a:t>access</a:t>
            </a:r>
            <a:r>
              <a:rPr lang="ko-KR" altLang="en-US">
                <a:ea typeface="굴림" pitchFamily="50" charset="-127"/>
              </a:rPr>
              <a:t>가 가능함.</a:t>
            </a:r>
          </a:p>
          <a:p>
            <a:pPr lvl="2">
              <a:lnSpc>
                <a:spcPct val="130000"/>
              </a:lnSpc>
            </a:pPr>
            <a:r>
              <a:rPr lang="ko-KR" altLang="en-US">
                <a:ea typeface="굴림" pitchFamily="50" charset="-127"/>
              </a:rPr>
              <a:t> 사용자는 </a:t>
            </a:r>
            <a:r>
              <a:rPr lang="en-US" altLang="ko-KR">
                <a:ea typeface="굴림" pitchFamily="50" charset="-127"/>
              </a:rPr>
              <a:t>File operation</a:t>
            </a:r>
            <a:r>
              <a:rPr lang="ko-KR" altLang="en-US">
                <a:ea typeface="굴림" pitchFamily="50" charset="-127"/>
              </a:rPr>
              <a:t>을 적용할 수 있음</a:t>
            </a:r>
          </a:p>
          <a:p>
            <a:pPr lvl="1">
              <a:lnSpc>
                <a:spcPct val="130000"/>
              </a:lnSpc>
            </a:pPr>
            <a:r>
              <a:rPr lang="ko-KR" altLang="en-US">
                <a:ea typeface="굴림" pitchFamily="50" charset="-127"/>
              </a:rPr>
              <a:t>각 디바이스는 </a:t>
            </a:r>
            <a:r>
              <a:rPr lang="en-US" altLang="ko-KR">
                <a:ea typeface="굴림" pitchFamily="50" charset="-127"/>
              </a:rPr>
              <a:t>Major number</a:t>
            </a:r>
            <a:r>
              <a:rPr lang="ko-KR" altLang="en-US">
                <a:ea typeface="굴림" pitchFamily="50" charset="-127"/>
              </a:rPr>
              <a:t>와 </a:t>
            </a:r>
            <a:r>
              <a:rPr lang="en-US" altLang="ko-KR">
                <a:ea typeface="굴림" pitchFamily="50" charset="-127"/>
              </a:rPr>
              <a:t>Minor number</a:t>
            </a:r>
            <a:r>
              <a:rPr lang="ko-KR" altLang="en-US">
                <a:ea typeface="굴림" pitchFamily="50" charset="-127"/>
              </a:rPr>
              <a:t>를 갖음</a:t>
            </a:r>
          </a:p>
          <a:p>
            <a:pPr>
              <a:lnSpc>
                <a:spcPct val="120000"/>
              </a:lnSpc>
            </a:pPr>
            <a:r>
              <a:rPr lang="en-US" altLang="ko-KR">
                <a:ea typeface="굴림" pitchFamily="50" charset="-127"/>
              </a:rPr>
              <a:t>Device Driver</a:t>
            </a:r>
            <a:r>
              <a:rPr lang="ko-KR" altLang="en-US">
                <a:ea typeface="굴림" pitchFamily="50" charset="-127"/>
              </a:rPr>
              <a:t>의 종류</a:t>
            </a:r>
          </a:p>
          <a:p>
            <a:pPr lvl="1">
              <a:lnSpc>
                <a:spcPct val="120000"/>
              </a:lnSpc>
            </a:pPr>
            <a:r>
              <a:rPr lang="ko-KR" altLang="en-US">
                <a:ea typeface="굴림" pitchFamily="50" charset="-127"/>
              </a:rPr>
              <a:t>문자 디바이스 드라이버</a:t>
            </a:r>
            <a:endParaRPr lang="en-US" altLang="ko-KR">
              <a:ea typeface="굴림" pitchFamily="50" charset="-127"/>
            </a:endParaRPr>
          </a:p>
          <a:p>
            <a:pPr lvl="1">
              <a:lnSpc>
                <a:spcPct val="120000"/>
              </a:lnSpc>
            </a:pPr>
            <a:r>
              <a:rPr lang="ko-KR" altLang="en-US">
                <a:ea typeface="굴림" pitchFamily="50" charset="-127"/>
              </a:rPr>
              <a:t>블록 디바이스 드라이버</a:t>
            </a:r>
          </a:p>
          <a:p>
            <a:pPr lvl="1">
              <a:lnSpc>
                <a:spcPct val="120000"/>
              </a:lnSpc>
            </a:pPr>
            <a:r>
              <a:rPr lang="ko-KR" altLang="en-US">
                <a:ea typeface="굴림" pitchFamily="50" charset="-127"/>
              </a:rPr>
              <a:t>네트워크 디바이스 드라이버</a:t>
            </a:r>
          </a:p>
          <a:p>
            <a:pPr>
              <a:lnSpc>
                <a:spcPct val="120000"/>
              </a:lnSpc>
            </a:pPr>
            <a:endParaRPr lang="ko-KR" altLang="en-US"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8DCAA2-25BF-4431-B083-73623351DA43}" type="slidenum">
              <a:rPr lang="ko-KR" altLang="en-US"/>
              <a:pPr/>
              <a:t>179</a:t>
            </a:fld>
            <a:endParaRPr lang="ko-KR" altLang="en-US" sz="1800"/>
          </a:p>
        </p:txBody>
      </p:sp>
      <p:sp>
        <p:nvSpPr>
          <p:cNvPr id="76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ko-KR" dirty="0">
                <a:ea typeface="굴림" pitchFamily="50" charset="-127"/>
              </a:rPr>
              <a:t>Char Device(</a:t>
            </a:r>
            <a:r>
              <a:rPr lang="ko-KR" altLang="en-US" dirty="0">
                <a:ea typeface="굴림" pitchFamily="50" charset="-127"/>
              </a:rPr>
              <a:t>문자 디바이스)</a:t>
            </a:r>
          </a:p>
        </p:txBody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848600" cy="2295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ko-KR" altLang="en-US" sz="2000" dirty="0">
                <a:ea typeface="굴림" pitchFamily="50" charset="-127"/>
              </a:rPr>
              <a:t>문자 디바이스의 특징</a:t>
            </a:r>
          </a:p>
          <a:p>
            <a:pPr lvl="1">
              <a:lnSpc>
                <a:spcPct val="90000"/>
              </a:lnSpc>
            </a:pPr>
            <a:r>
              <a:rPr lang="ko-KR" altLang="en-US" sz="1800" dirty="0">
                <a:ea typeface="굴림" pitchFamily="50" charset="-127"/>
              </a:rPr>
              <a:t>자료의 순차성을 지닌 장치</a:t>
            </a:r>
          </a:p>
          <a:p>
            <a:pPr lvl="1">
              <a:lnSpc>
                <a:spcPct val="90000"/>
              </a:lnSpc>
            </a:pPr>
            <a:r>
              <a:rPr lang="ko-KR" altLang="en-US" sz="1800" dirty="0">
                <a:ea typeface="굴림" pitchFamily="50" charset="-127"/>
              </a:rPr>
              <a:t>버퍼 </a:t>
            </a:r>
            <a:r>
              <a:rPr lang="ko-KR" altLang="en-US" sz="1800" dirty="0" err="1">
                <a:ea typeface="굴림" pitchFamily="50" charset="-127"/>
              </a:rPr>
              <a:t>캐쉬를</a:t>
            </a:r>
            <a:r>
              <a:rPr lang="ko-KR" altLang="en-US" sz="1800" dirty="0">
                <a:ea typeface="굴림" pitchFamily="50" charset="-127"/>
              </a:rPr>
              <a:t> 사용하지 않음 </a:t>
            </a:r>
          </a:p>
          <a:p>
            <a:pPr lvl="1">
              <a:lnSpc>
                <a:spcPct val="90000"/>
              </a:lnSpc>
            </a:pPr>
            <a:r>
              <a:rPr lang="ko-KR" altLang="en-US" sz="1800" dirty="0">
                <a:ea typeface="굴림" pitchFamily="50" charset="-127"/>
              </a:rPr>
              <a:t>장치의 </a:t>
            </a:r>
            <a:r>
              <a:rPr lang="en-US" altLang="ko-KR" sz="1800" dirty="0">
                <a:ea typeface="굴림" pitchFamily="50" charset="-127"/>
              </a:rPr>
              <a:t>raw data</a:t>
            </a:r>
            <a:r>
              <a:rPr lang="ko-KR" altLang="en-US" sz="1800" dirty="0">
                <a:ea typeface="굴림" pitchFamily="50" charset="-127"/>
              </a:rPr>
              <a:t>를 사용자에게 제공</a:t>
            </a:r>
            <a:endParaRPr lang="en-US" altLang="ko-KR" sz="1800" dirty="0">
              <a:ea typeface="굴림" pitchFamily="50" charset="-127"/>
            </a:endParaRPr>
          </a:p>
          <a:p>
            <a:pPr lvl="1">
              <a:lnSpc>
                <a:spcPct val="90000"/>
              </a:lnSpc>
            </a:pPr>
            <a:r>
              <a:rPr lang="en-US" altLang="ko-KR" sz="1800" dirty="0">
                <a:ea typeface="굴림" pitchFamily="50" charset="-127"/>
              </a:rPr>
              <a:t>Terminal, Serial/Parallel, Keyboard, Sound Card, Scanner, Printer</a:t>
            </a:r>
          </a:p>
          <a:p>
            <a:pPr lvl="1">
              <a:lnSpc>
                <a:spcPct val="90000"/>
              </a:lnSpc>
            </a:pPr>
            <a:endParaRPr lang="en-US" altLang="ko-KR" sz="1800" dirty="0">
              <a:ea typeface="굴림" pitchFamily="50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2000" dirty="0" err="1">
                <a:ea typeface="굴림" pitchFamily="50" charset="-127"/>
              </a:rPr>
              <a:t>리눅에서의</a:t>
            </a:r>
            <a:r>
              <a:rPr lang="ko-KR" altLang="en-US" sz="2000" dirty="0">
                <a:ea typeface="굴림" pitchFamily="50" charset="-127"/>
              </a:rPr>
              <a:t> 문자 디바이스</a:t>
            </a:r>
            <a:endParaRPr lang="en-US" altLang="ko-KR" sz="2000" dirty="0">
              <a:ea typeface="굴림" pitchFamily="50" charset="-127"/>
            </a:endParaRPr>
          </a:p>
        </p:txBody>
      </p:sp>
      <p:sp>
        <p:nvSpPr>
          <p:cNvPr id="765956" name="Text Box 4"/>
          <p:cNvSpPr txBox="1">
            <a:spLocks noChangeArrowheads="1"/>
          </p:cNvSpPr>
          <p:nvPr/>
        </p:nvSpPr>
        <p:spPr bwMode="auto">
          <a:xfrm>
            <a:off x="971600" y="4131027"/>
            <a:ext cx="7924800" cy="1170181"/>
          </a:xfrm>
          <a:prstGeom prst="rect">
            <a:avLst/>
          </a:prstGeom>
          <a:solidFill>
            <a:srgbClr val="CCFF99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63" tIns="46032" rIns="92063" bIns="46032" anchorCtr="1">
            <a:spAutoFit/>
          </a:bodyPr>
          <a:lstStyle/>
          <a:p>
            <a:pPr algn="l" eaLnBrk="1" latinLnBrk="1" hangingPunct="1"/>
            <a:r>
              <a:rPr kumimoji="1" lang="en-US" altLang="ko-KR" sz="1400" b="1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c</a:t>
            </a:r>
            <a:r>
              <a:rPr kumimoji="1" lang="en-US" altLang="ko-KR" sz="140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rw--w--w-  0 root   root       5,   1  Oct  1  1998 console</a:t>
            </a:r>
          </a:p>
          <a:p>
            <a:pPr algn="l" eaLnBrk="1" latinLnBrk="1" hangingPunct="1"/>
            <a:r>
              <a:rPr kumimoji="1" lang="en-US" altLang="ko-KR" sz="1400" b="1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c</a:t>
            </a:r>
            <a:r>
              <a:rPr kumimoji="1" lang="en-US" altLang="ko-KR" sz="140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rw-rw-rw-  1 root   root       1,   3  May  6  1998 null    </a:t>
            </a:r>
          </a:p>
          <a:p>
            <a:pPr algn="l" eaLnBrk="1" latinLnBrk="1" hangingPunct="1"/>
            <a:r>
              <a:rPr kumimoji="1" lang="en-US" altLang="ko-KR" sz="1400" b="1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c</a:t>
            </a:r>
            <a:r>
              <a:rPr kumimoji="1" lang="en-US" altLang="ko-KR" sz="140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rw-------  1 root   root       4,   0  May  6  1998 tty</a:t>
            </a:r>
          </a:p>
          <a:p>
            <a:pPr algn="l" eaLnBrk="1" latinLnBrk="1" hangingPunct="1"/>
            <a:r>
              <a:rPr kumimoji="1" lang="en-US" altLang="ko-KR" sz="1400" b="1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c</a:t>
            </a:r>
            <a:r>
              <a:rPr kumimoji="1" lang="en-US" altLang="ko-KR" sz="140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rw-rw----  1 root   disk      96,   0  Dec 10  1998 pt0</a:t>
            </a:r>
          </a:p>
          <a:p>
            <a:pPr algn="l" eaLnBrk="1" latinLnBrk="1" hangingPunct="1"/>
            <a:r>
              <a:rPr kumimoji="1" lang="en-US" altLang="ko-KR" sz="1400" b="1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c</a:t>
            </a:r>
            <a:r>
              <a:rPr kumimoji="1" lang="en-US" altLang="ko-KR" sz="140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rw-------  1 root   root       5,  64  May  6  1998 cua0</a:t>
            </a:r>
          </a:p>
        </p:txBody>
      </p:sp>
      <p:sp>
        <p:nvSpPr>
          <p:cNvPr id="765957" name="Text Box 5"/>
          <p:cNvSpPr txBox="1">
            <a:spLocks noChangeArrowheads="1"/>
          </p:cNvSpPr>
          <p:nvPr/>
        </p:nvSpPr>
        <p:spPr bwMode="auto">
          <a:xfrm>
            <a:off x="6172200" y="3101206"/>
            <a:ext cx="2438400" cy="739294"/>
          </a:xfrm>
          <a:prstGeom prst="rect">
            <a:avLst/>
          </a:prstGeom>
          <a:solidFill>
            <a:srgbClr val="FFFF99"/>
          </a:solidFill>
          <a:ln w="6350" cap="sq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63" tIns="46032" rIns="92063" bIns="46032" anchorCtr="1">
            <a:spAutoFit/>
          </a:bodyPr>
          <a:lstStyle/>
          <a:p>
            <a:pPr algn="l" eaLnBrk="1" latinLnBrk="1" hangingPunct="1"/>
            <a:r>
              <a:rPr kumimoji="1" lang="en-US" altLang="ko-KR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null : black hole</a:t>
            </a:r>
          </a:p>
          <a:p>
            <a:pPr algn="l" eaLnBrk="1" latinLnBrk="1" hangingPunct="1"/>
            <a:r>
              <a:rPr kumimoji="1" lang="en-US" altLang="ko-KR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tty* : virtual console</a:t>
            </a:r>
          </a:p>
          <a:p>
            <a:pPr algn="l" eaLnBrk="1" latinLnBrk="1" hangingPunct="1"/>
            <a:r>
              <a:rPr kumimoji="1" lang="en-US" altLang="ko-KR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pt* : pseudo-terminal</a:t>
            </a:r>
          </a:p>
        </p:txBody>
      </p:sp>
      <p:cxnSp>
        <p:nvCxnSpPr>
          <p:cNvPr id="765958" name="AutoShape 6"/>
          <p:cNvCxnSpPr>
            <a:cxnSpLocks noChangeShapeType="1"/>
          </p:cNvCxnSpPr>
          <p:nvPr/>
        </p:nvCxnSpPr>
        <p:spPr bwMode="auto">
          <a:xfrm>
            <a:off x="8653463" y="3187700"/>
            <a:ext cx="76200" cy="1384300"/>
          </a:xfrm>
          <a:prstGeom prst="bentConnector3">
            <a:avLst>
              <a:gd name="adj1" fmla="val 400000"/>
            </a:avLst>
          </a:prstGeom>
          <a:noFill/>
          <a:ln w="6350" cap="sq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765959" name="AutoShape 7"/>
          <p:cNvSpPr>
            <a:spLocks noChangeArrowheads="1"/>
          </p:cNvSpPr>
          <p:nvPr/>
        </p:nvSpPr>
        <p:spPr bwMode="auto">
          <a:xfrm rot="5410074">
            <a:off x="1809062" y="5255966"/>
            <a:ext cx="451751" cy="543827"/>
          </a:xfrm>
          <a:custGeom>
            <a:avLst/>
            <a:gdLst>
              <a:gd name="G0" fmla="+- 9257 0 0"/>
              <a:gd name="G1" fmla="+- 15429 0 0"/>
              <a:gd name="G2" fmla="+- 9257 0 0"/>
              <a:gd name="G3" fmla="*/ 9257 1 2"/>
              <a:gd name="G4" fmla="+- G3 10800 0"/>
              <a:gd name="G5" fmla="+- 21600 9257 15429"/>
              <a:gd name="G6" fmla="+- 15429 9257 0"/>
              <a:gd name="G7" fmla="*/ G6 1 2"/>
              <a:gd name="G8" fmla="*/ 15429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5429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9257 h 21600"/>
              <a:gd name="T4" fmla="*/ 0 w 21600"/>
              <a:gd name="T5" fmla="*/ 21600 h 21600"/>
              <a:gd name="T6" fmla="*/ 7715 w 21600"/>
              <a:gd name="T7" fmla="*/ 21600 h 21600"/>
              <a:gd name="T8" fmla="*/ 15429 w 21600"/>
              <a:gd name="T9" fmla="*/ 17280 h 21600"/>
              <a:gd name="T10" fmla="*/ 21600 w 21600"/>
              <a:gd name="T11" fmla="*/ 925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9257"/>
                </a:lnTo>
                <a:lnTo>
                  <a:pt x="15428" y="9257"/>
                </a:lnTo>
                <a:lnTo>
                  <a:pt x="15428" y="21599"/>
                </a:lnTo>
                <a:lnTo>
                  <a:pt x="0" y="21599"/>
                </a:lnTo>
                <a:lnTo>
                  <a:pt x="0" y="21600"/>
                </a:lnTo>
                <a:lnTo>
                  <a:pt x="15429" y="21600"/>
                </a:lnTo>
                <a:lnTo>
                  <a:pt x="15429" y="9257"/>
                </a:lnTo>
                <a:lnTo>
                  <a:pt x="21600" y="9257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213F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65960" name="Rectangle 8"/>
          <p:cNvSpPr>
            <a:spLocks noChangeArrowheads="1"/>
          </p:cNvSpPr>
          <p:nvPr/>
        </p:nvSpPr>
        <p:spPr bwMode="auto">
          <a:xfrm>
            <a:off x="1663229" y="4149080"/>
            <a:ext cx="244475" cy="115212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65961" name="Rectangle 9"/>
          <p:cNvSpPr>
            <a:spLocks noChangeArrowheads="1"/>
          </p:cNvSpPr>
          <p:nvPr/>
        </p:nvSpPr>
        <p:spPr bwMode="auto">
          <a:xfrm>
            <a:off x="2417763" y="5586413"/>
            <a:ext cx="4984750" cy="2857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latinLnBrk="1" hangingPunct="1"/>
            <a:r>
              <a:rPr kumimoji="1" lang="ko-KR" altLang="en-US" sz="1400" b="1">
                <a:solidFill>
                  <a:schemeClr val="folHlink"/>
                </a:solidFill>
                <a:latin typeface="굴림" pitchFamily="50" charset="-127"/>
                <a:ea typeface="굴림" pitchFamily="50" charset="-127"/>
              </a:rPr>
              <a:t>파일 관련 정보 중 첫 문자인 </a:t>
            </a:r>
            <a:r>
              <a:rPr kumimoji="1" lang="en-US" altLang="ko-KR" sz="1400" b="1">
                <a:solidFill>
                  <a:schemeClr val="folHlink"/>
                </a:solidFill>
                <a:latin typeface="굴림" pitchFamily="50" charset="-127"/>
                <a:ea typeface="굴림" pitchFamily="50" charset="-127"/>
              </a:rPr>
              <a:t>C</a:t>
            </a:r>
            <a:r>
              <a:rPr kumimoji="1" lang="ko-KR" altLang="en-US" sz="1400" b="1">
                <a:solidFill>
                  <a:schemeClr val="folHlink"/>
                </a:solidFill>
                <a:latin typeface="굴림" pitchFamily="50" charset="-127"/>
                <a:ea typeface="굴림" pitchFamily="50" charset="-127"/>
              </a:rPr>
              <a:t>는 </a:t>
            </a:r>
            <a:r>
              <a:rPr kumimoji="1" lang="en-US" altLang="ko-KR" sz="1400" b="1">
                <a:solidFill>
                  <a:schemeClr val="folHlink"/>
                </a:solidFill>
                <a:latin typeface="굴림" pitchFamily="50" charset="-127"/>
                <a:ea typeface="굴림" pitchFamily="50" charset="-127"/>
              </a:rPr>
              <a:t>char device</a:t>
            </a:r>
            <a:r>
              <a:rPr kumimoji="1" lang="ko-KR" altLang="en-US" sz="1400" b="1">
                <a:solidFill>
                  <a:schemeClr val="folHlink"/>
                </a:solidFill>
                <a:latin typeface="굴림" pitchFamily="50" charset="-127"/>
                <a:ea typeface="굴림" pitchFamily="50" charset="-127"/>
              </a:rPr>
              <a:t>를 의미</a:t>
            </a:r>
            <a:endParaRPr kumimoji="1" lang="en-US" altLang="ko-KR" sz="1400" b="1">
              <a:solidFill>
                <a:schemeClr val="folHlink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망고</a:t>
            </a:r>
            <a:r>
              <a:rPr lang="en-US" altLang="ko-KR" dirty="0" smtClean="0"/>
              <a:t>100 Nand Boot Mode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115616" y="1700808"/>
          <a:ext cx="1296144" cy="648072"/>
        </p:xfrm>
        <a:graphic>
          <a:graphicData uri="http://schemas.openxmlformats.org/drawingml/2006/table">
            <a:tbl>
              <a:tblPr/>
              <a:tblGrid>
                <a:gridCol w="239792"/>
                <a:gridCol w="192256"/>
                <a:gridCol w="216024"/>
                <a:gridCol w="216024"/>
                <a:gridCol w="216024"/>
                <a:gridCol w="216024"/>
              </a:tblGrid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 dirty="0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3568" y="3068960"/>
            <a:ext cx="29374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u="sng" dirty="0"/>
              <a:t>‘OM[2:1]=0b00</a:t>
            </a:r>
            <a:r>
              <a:rPr lang="en-US" altLang="ko-KR" u="sng" dirty="0" smtClean="0"/>
              <a:t>’</a:t>
            </a:r>
          </a:p>
          <a:p>
            <a:r>
              <a:rPr lang="en-US" altLang="ko-KR" dirty="0"/>
              <a:t>‘</a:t>
            </a:r>
            <a:r>
              <a:rPr lang="en-US" altLang="ko-KR" u="sng" dirty="0"/>
              <a:t>NFMOD[2:0]=0b110</a:t>
            </a:r>
            <a:r>
              <a:rPr lang="en-US" altLang="ko-KR" u="sng" dirty="0" smtClean="0"/>
              <a:t>’</a:t>
            </a:r>
          </a:p>
          <a:p>
            <a:r>
              <a:rPr lang="en-US" altLang="ko-KR" u="sng" dirty="0" smtClean="0"/>
              <a:t>Nand Large Block , 4 </a:t>
            </a:r>
            <a:r>
              <a:rPr lang="en-US" altLang="ko-KR" u="sng" dirty="0" err="1" smtClean="0"/>
              <a:t>Addr</a:t>
            </a:r>
            <a:r>
              <a:rPr lang="en-US" altLang="ko-KR" u="sng" dirty="0" smtClean="0"/>
              <a:t> Cycle</a:t>
            </a:r>
          </a:p>
          <a:p>
            <a:r>
              <a:rPr lang="en-US" altLang="ko-KR" u="sng" dirty="0" smtClean="0"/>
              <a:t>6</a:t>
            </a:r>
            <a:r>
              <a:rPr lang="ko-KR" altLang="en-US" u="sng" dirty="0" smtClean="0"/>
              <a:t>번 </a:t>
            </a:r>
            <a:r>
              <a:rPr lang="en-US" altLang="ko-KR" u="sng" dirty="0" smtClean="0"/>
              <a:t>0</a:t>
            </a:r>
            <a:r>
              <a:rPr lang="ko-KR" altLang="en-US" u="sng" dirty="0" smtClean="0"/>
              <a:t>인 경우 </a:t>
            </a:r>
            <a:r>
              <a:rPr lang="en-US" altLang="ko-KR" u="sng" dirty="0" smtClean="0"/>
              <a:t>Nand Booting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1907540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SW101</a:t>
            </a:r>
            <a:endParaRPr lang="ko-KR" altLang="en-US" dirty="0"/>
          </a:p>
        </p:txBody>
      </p:sp>
      <p:pic>
        <p:nvPicPr>
          <p:cNvPr id="10" name="그림 9" descr="Nand-boot mo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628800"/>
            <a:ext cx="4200525" cy="3695700"/>
          </a:xfrm>
          <a:prstGeom prst="rect">
            <a:avLst/>
          </a:prstGeom>
        </p:spPr>
      </p:pic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5DD1D7-6B7A-4F24-AF4C-B055A732EF63}" type="slidenum">
              <a:rPr lang="ko-KR" altLang="en-US"/>
              <a:pPr/>
              <a:t>180</a:t>
            </a:fld>
            <a:endParaRPr lang="ko-KR" altLang="en-US" sz="1800"/>
          </a:p>
        </p:txBody>
      </p:sp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r>
              <a:rPr lang="en-US" altLang="ko-KR" dirty="0">
                <a:ea typeface="굴림" pitchFamily="50" charset="-127"/>
              </a:rPr>
              <a:t>Block Device(</a:t>
            </a:r>
            <a:r>
              <a:rPr lang="ko-KR" altLang="en-US" dirty="0">
                <a:ea typeface="굴림" pitchFamily="50" charset="-127"/>
              </a:rPr>
              <a:t>블록 디바이스)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848600" cy="30178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ko-KR" dirty="0">
                <a:ea typeface="굴림" pitchFamily="50" charset="-127"/>
              </a:rPr>
              <a:t>Block device </a:t>
            </a:r>
            <a:r>
              <a:rPr lang="ko-KR" altLang="en-US" dirty="0">
                <a:ea typeface="굴림" pitchFamily="50" charset="-127"/>
              </a:rPr>
              <a:t>특징</a:t>
            </a:r>
          </a:p>
          <a:p>
            <a:pPr lvl="1">
              <a:lnSpc>
                <a:spcPct val="90000"/>
              </a:lnSpc>
            </a:pPr>
            <a:r>
              <a:rPr lang="en-US" altLang="ko-KR" dirty="0">
                <a:ea typeface="굴림" pitchFamily="50" charset="-127"/>
              </a:rPr>
              <a:t>random access </a:t>
            </a:r>
            <a:r>
              <a:rPr lang="ko-KR" altLang="en-US" dirty="0">
                <a:ea typeface="굴림" pitchFamily="50" charset="-127"/>
              </a:rPr>
              <a:t>가능</a:t>
            </a:r>
          </a:p>
          <a:p>
            <a:pPr lvl="1">
              <a:lnSpc>
                <a:spcPct val="90000"/>
              </a:lnSpc>
            </a:pPr>
            <a:r>
              <a:rPr lang="ko-KR" altLang="en-US" dirty="0">
                <a:ea typeface="굴림" pitchFamily="50" charset="-127"/>
              </a:rPr>
              <a:t>블록 단위의 입출력이 가능한 장치</a:t>
            </a:r>
          </a:p>
          <a:p>
            <a:pPr lvl="1">
              <a:lnSpc>
                <a:spcPct val="90000"/>
              </a:lnSpc>
            </a:pPr>
            <a:r>
              <a:rPr lang="ko-KR" altLang="en-US" dirty="0" err="1">
                <a:ea typeface="굴림" pitchFamily="50" charset="-127"/>
              </a:rPr>
              <a:t>버퍼캐쉬에</a:t>
            </a:r>
            <a:r>
              <a:rPr lang="ko-KR" altLang="en-US" dirty="0">
                <a:ea typeface="굴림" pitchFamily="50" charset="-127"/>
              </a:rPr>
              <a:t> 의한 내부 장치 표현</a:t>
            </a:r>
          </a:p>
          <a:p>
            <a:pPr lvl="1">
              <a:lnSpc>
                <a:spcPct val="90000"/>
              </a:lnSpc>
            </a:pPr>
            <a:r>
              <a:rPr lang="ko-KR" altLang="en-US" dirty="0">
                <a:ea typeface="굴림" pitchFamily="50" charset="-127"/>
              </a:rPr>
              <a:t>파일 시스템에 의해 </a:t>
            </a:r>
            <a:r>
              <a:rPr lang="en-US" altLang="ko-KR" dirty="0">
                <a:ea typeface="굴림" pitchFamily="50" charset="-127"/>
              </a:rPr>
              <a:t>mount </a:t>
            </a:r>
            <a:r>
              <a:rPr lang="ko-KR" altLang="en-US" dirty="0">
                <a:ea typeface="굴림" pitchFamily="50" charset="-127"/>
              </a:rPr>
              <a:t>되어 관리되는 장치</a:t>
            </a:r>
          </a:p>
          <a:p>
            <a:pPr lvl="1">
              <a:lnSpc>
                <a:spcPct val="90000"/>
              </a:lnSpc>
            </a:pPr>
            <a:r>
              <a:rPr lang="ko-KR" altLang="en-US" dirty="0">
                <a:ea typeface="굴림" pitchFamily="50" charset="-127"/>
              </a:rPr>
              <a:t>디스크, </a:t>
            </a:r>
            <a:r>
              <a:rPr lang="en-US" altLang="ko-KR" dirty="0">
                <a:ea typeface="굴림" pitchFamily="50" charset="-127"/>
              </a:rPr>
              <a:t>Ram Disk, CD-ROM </a:t>
            </a:r>
            <a:r>
              <a:rPr lang="ko-KR" altLang="en-US" dirty="0">
                <a:ea typeface="굴림" pitchFamily="50" charset="-127"/>
              </a:rPr>
              <a:t>등</a:t>
            </a:r>
          </a:p>
          <a:p>
            <a:pPr lvl="1">
              <a:lnSpc>
                <a:spcPct val="90000"/>
              </a:lnSpc>
            </a:pPr>
            <a:endParaRPr lang="en-US" altLang="ko-KR" dirty="0">
              <a:ea typeface="굴림" pitchFamily="50" charset="-127"/>
            </a:endParaRPr>
          </a:p>
          <a:p>
            <a:pPr>
              <a:lnSpc>
                <a:spcPct val="90000"/>
              </a:lnSpc>
            </a:pPr>
            <a:r>
              <a:rPr lang="ko-KR" altLang="en-US" dirty="0" err="1">
                <a:ea typeface="굴림" pitchFamily="50" charset="-127"/>
              </a:rPr>
              <a:t>리눅스에서의</a:t>
            </a:r>
            <a:r>
              <a:rPr lang="ko-KR" altLang="en-US" dirty="0">
                <a:ea typeface="굴림" pitchFamily="50" charset="-127"/>
              </a:rPr>
              <a:t> </a:t>
            </a:r>
            <a:r>
              <a:rPr lang="en-US" altLang="ko-KR" dirty="0">
                <a:ea typeface="굴림" pitchFamily="50" charset="-127"/>
              </a:rPr>
              <a:t>Block device</a:t>
            </a:r>
          </a:p>
        </p:txBody>
      </p:sp>
      <p:sp>
        <p:nvSpPr>
          <p:cNvPr id="766980" name="Text Box 4"/>
          <p:cNvSpPr txBox="1">
            <a:spLocks noChangeArrowheads="1"/>
          </p:cNvSpPr>
          <p:nvPr/>
        </p:nvSpPr>
        <p:spPr bwMode="auto">
          <a:xfrm>
            <a:off x="682625" y="4391025"/>
            <a:ext cx="7924800" cy="1170181"/>
          </a:xfrm>
          <a:prstGeom prst="rect">
            <a:avLst/>
          </a:prstGeom>
          <a:solidFill>
            <a:srgbClr val="CCFF99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63" tIns="46032" rIns="92063" bIns="46032" anchorCtr="1">
            <a:spAutoFit/>
          </a:bodyPr>
          <a:lstStyle/>
          <a:p>
            <a:pPr algn="l" eaLnBrk="1" latinLnBrk="1" hangingPunct="1"/>
            <a:r>
              <a:rPr kumimoji="1" lang="en-US" altLang="ko-KR" sz="140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brw-------   1 root     floppy     2,   0 May  6  1998 fd0</a:t>
            </a:r>
          </a:p>
          <a:p>
            <a:pPr algn="l" eaLnBrk="1" latinLnBrk="1" hangingPunct="1"/>
            <a:r>
              <a:rPr kumimoji="1" lang="en-US" altLang="ko-KR" sz="140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brw-rw----   1 root     disk       3,   0 May  6  1998 hda</a:t>
            </a:r>
          </a:p>
          <a:p>
            <a:pPr algn="l" eaLnBrk="1" latinLnBrk="1" hangingPunct="1"/>
            <a:r>
              <a:rPr kumimoji="1" lang="en-US" altLang="ko-KR" sz="140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brw-rw----   1 root     disk       3,   1 May  6  1998 hda1</a:t>
            </a:r>
          </a:p>
          <a:p>
            <a:pPr algn="l" eaLnBrk="1" latinLnBrk="1" hangingPunct="1"/>
            <a:r>
              <a:rPr kumimoji="1" lang="en-US" altLang="ko-KR" sz="140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brw-rw----   1 root     disk       8,   0 May  6  1998 sda</a:t>
            </a:r>
          </a:p>
          <a:p>
            <a:pPr algn="l" eaLnBrk="1" latinLnBrk="1" hangingPunct="1"/>
            <a:r>
              <a:rPr kumimoji="1" lang="en-US" altLang="ko-KR" sz="140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brw-rw----   1 root     disk       8,   1 May  6  1998 sda1</a:t>
            </a:r>
          </a:p>
        </p:txBody>
      </p:sp>
      <p:sp>
        <p:nvSpPr>
          <p:cNvPr id="766981" name="Text Box 5"/>
          <p:cNvSpPr txBox="1">
            <a:spLocks noChangeArrowheads="1"/>
          </p:cNvSpPr>
          <p:nvPr/>
        </p:nvSpPr>
        <p:spPr bwMode="auto">
          <a:xfrm>
            <a:off x="6140450" y="3402013"/>
            <a:ext cx="2209800" cy="831850"/>
          </a:xfrm>
          <a:prstGeom prst="rect">
            <a:avLst/>
          </a:prstGeom>
          <a:solidFill>
            <a:srgbClr val="FFFF99"/>
          </a:solidFill>
          <a:ln w="6350" cap="sq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63" tIns="46032" rIns="92063" bIns="46032" anchorCtr="1">
            <a:spAutoFit/>
          </a:bodyPr>
          <a:lstStyle/>
          <a:p>
            <a:pPr algn="l" eaLnBrk="1" latinLnBrk="1" hangingPunct="1"/>
            <a:r>
              <a:rPr kumimoji="1"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fd*  : Floppy disk</a:t>
            </a:r>
          </a:p>
          <a:p>
            <a:pPr algn="l" eaLnBrk="1" latinLnBrk="1" hangingPunct="1"/>
            <a:r>
              <a:rPr kumimoji="1"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Hd* : Hard disk</a:t>
            </a:r>
          </a:p>
          <a:p>
            <a:pPr algn="l" eaLnBrk="1" latinLnBrk="1" hangingPunct="1"/>
            <a:r>
              <a:rPr kumimoji="1"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sda : SCSI disk</a:t>
            </a:r>
          </a:p>
        </p:txBody>
      </p:sp>
      <p:cxnSp>
        <p:nvCxnSpPr>
          <p:cNvPr id="766982" name="AutoShape 6"/>
          <p:cNvCxnSpPr>
            <a:cxnSpLocks noChangeShapeType="1"/>
            <a:stCxn id="766981" idx="3"/>
            <a:endCxn id="766980" idx="3"/>
          </p:cNvCxnSpPr>
          <p:nvPr/>
        </p:nvCxnSpPr>
        <p:spPr bwMode="auto">
          <a:xfrm>
            <a:off x="8350250" y="3817938"/>
            <a:ext cx="257175" cy="1158178"/>
          </a:xfrm>
          <a:prstGeom prst="bentConnector3">
            <a:avLst>
              <a:gd name="adj1" fmla="val 188889"/>
            </a:avLst>
          </a:prstGeom>
          <a:noFill/>
          <a:ln w="6350" cap="sq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766984" name="AutoShape 8"/>
          <p:cNvSpPr>
            <a:spLocks noChangeArrowheads="1"/>
          </p:cNvSpPr>
          <p:nvPr/>
        </p:nvSpPr>
        <p:spPr bwMode="auto">
          <a:xfrm rot="5410074">
            <a:off x="1716888" y="5716311"/>
            <a:ext cx="304800" cy="642921"/>
          </a:xfrm>
          <a:custGeom>
            <a:avLst/>
            <a:gdLst>
              <a:gd name="G0" fmla="+- 9257 0 0"/>
              <a:gd name="G1" fmla="+- 15429 0 0"/>
              <a:gd name="G2" fmla="+- 9257 0 0"/>
              <a:gd name="G3" fmla="*/ 9257 1 2"/>
              <a:gd name="G4" fmla="+- G3 10800 0"/>
              <a:gd name="G5" fmla="+- 21600 9257 15429"/>
              <a:gd name="G6" fmla="+- 15429 9257 0"/>
              <a:gd name="G7" fmla="*/ G6 1 2"/>
              <a:gd name="G8" fmla="*/ 15429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5429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9257 h 21600"/>
              <a:gd name="T4" fmla="*/ 0 w 21600"/>
              <a:gd name="T5" fmla="*/ 21600 h 21600"/>
              <a:gd name="T6" fmla="*/ 7715 w 21600"/>
              <a:gd name="T7" fmla="*/ 21600 h 21600"/>
              <a:gd name="T8" fmla="*/ 15429 w 21600"/>
              <a:gd name="T9" fmla="*/ 17280 h 21600"/>
              <a:gd name="T10" fmla="*/ 21600 w 21600"/>
              <a:gd name="T11" fmla="*/ 925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9257"/>
                </a:lnTo>
                <a:lnTo>
                  <a:pt x="15428" y="9257"/>
                </a:lnTo>
                <a:lnTo>
                  <a:pt x="15428" y="21599"/>
                </a:lnTo>
                <a:lnTo>
                  <a:pt x="0" y="21599"/>
                </a:lnTo>
                <a:lnTo>
                  <a:pt x="0" y="21600"/>
                </a:lnTo>
                <a:lnTo>
                  <a:pt x="15429" y="21600"/>
                </a:lnTo>
                <a:lnTo>
                  <a:pt x="15429" y="9257"/>
                </a:lnTo>
                <a:lnTo>
                  <a:pt x="21600" y="9257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213F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66985" name="Rectangle 9"/>
          <p:cNvSpPr>
            <a:spLocks noChangeArrowheads="1"/>
          </p:cNvSpPr>
          <p:nvPr/>
        </p:nvSpPr>
        <p:spPr bwMode="auto">
          <a:xfrm>
            <a:off x="2301875" y="6022975"/>
            <a:ext cx="4984750" cy="2857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latinLnBrk="1" hangingPunct="1"/>
            <a:r>
              <a:rPr kumimoji="1" lang="ko-KR" altLang="en-US" sz="1400" b="1" dirty="0">
                <a:solidFill>
                  <a:schemeClr val="folHlink"/>
                </a:solidFill>
                <a:latin typeface="굴림" pitchFamily="50" charset="-127"/>
                <a:ea typeface="굴림" pitchFamily="50" charset="-127"/>
              </a:rPr>
              <a:t>파일 관련 정보 중 첫 문자인 </a:t>
            </a:r>
            <a:r>
              <a:rPr kumimoji="1" lang="en-US" altLang="ko-KR" sz="1400" b="1" dirty="0">
                <a:solidFill>
                  <a:schemeClr val="folHlink"/>
                </a:solidFill>
                <a:latin typeface="굴림" pitchFamily="50" charset="-127"/>
                <a:ea typeface="굴림" pitchFamily="50" charset="-127"/>
              </a:rPr>
              <a:t>b</a:t>
            </a:r>
            <a:r>
              <a:rPr kumimoji="1" lang="ko-KR" altLang="en-US" sz="1400" b="1" dirty="0">
                <a:solidFill>
                  <a:schemeClr val="folHlink"/>
                </a:solidFill>
                <a:latin typeface="굴림" pitchFamily="50" charset="-127"/>
                <a:ea typeface="굴림" pitchFamily="50" charset="-127"/>
              </a:rPr>
              <a:t>는 </a:t>
            </a:r>
            <a:r>
              <a:rPr kumimoji="1" lang="en-US" altLang="ko-KR" sz="1400" b="1" dirty="0">
                <a:solidFill>
                  <a:schemeClr val="folHlink"/>
                </a:solidFill>
                <a:latin typeface="굴림" pitchFamily="50" charset="-127"/>
                <a:ea typeface="굴림" pitchFamily="50" charset="-127"/>
              </a:rPr>
              <a:t>block device</a:t>
            </a:r>
            <a:r>
              <a:rPr kumimoji="1" lang="ko-KR" altLang="en-US" sz="1400" b="1" dirty="0">
                <a:solidFill>
                  <a:schemeClr val="folHlink"/>
                </a:solidFill>
                <a:latin typeface="굴림" pitchFamily="50" charset="-127"/>
                <a:ea typeface="굴림" pitchFamily="50" charset="-127"/>
              </a:rPr>
              <a:t>를 의미</a:t>
            </a:r>
            <a:endParaRPr kumimoji="1" lang="en-US" altLang="ko-KR" sz="1400" b="1" dirty="0">
              <a:solidFill>
                <a:schemeClr val="folHlin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66986" name="Rectangle 10"/>
          <p:cNvSpPr>
            <a:spLocks noChangeArrowheads="1"/>
          </p:cNvSpPr>
          <p:nvPr/>
        </p:nvSpPr>
        <p:spPr bwMode="auto">
          <a:xfrm>
            <a:off x="1403648" y="4273550"/>
            <a:ext cx="244475" cy="15621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5F7F23-ECC4-4355-9713-635E79C23D39}" type="slidenum">
              <a:rPr lang="ko-KR" altLang="en-US"/>
              <a:pPr/>
              <a:t>181</a:t>
            </a:fld>
            <a:endParaRPr lang="ko-KR" altLang="en-US" sz="1800"/>
          </a:p>
        </p:txBody>
      </p:sp>
      <p:sp>
        <p:nvSpPr>
          <p:cNvPr id="874506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ea typeface="굴림" pitchFamily="50" charset="-127"/>
              </a:rPr>
              <a:t>Network Device(</a:t>
            </a:r>
            <a:r>
              <a:rPr lang="ko-KR" altLang="en-US">
                <a:ea typeface="굴림" pitchFamily="50" charset="-127"/>
              </a:rPr>
              <a:t>네트워크 디바이스)</a:t>
            </a:r>
          </a:p>
        </p:txBody>
      </p:sp>
      <p:sp>
        <p:nvSpPr>
          <p:cNvPr id="874507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Network device </a:t>
            </a:r>
            <a:r>
              <a:rPr lang="ko-KR" altLang="en-US">
                <a:ea typeface="굴림" pitchFamily="50" charset="-127"/>
              </a:rPr>
              <a:t>특징</a:t>
            </a:r>
          </a:p>
          <a:p>
            <a:pPr lvl="1"/>
            <a:r>
              <a:rPr lang="ko-KR" altLang="en-US">
                <a:ea typeface="굴림" pitchFamily="50" charset="-127"/>
              </a:rPr>
              <a:t>대응하는 장치파일이 없음</a:t>
            </a:r>
          </a:p>
          <a:p>
            <a:pPr lvl="1"/>
            <a:r>
              <a:rPr lang="ko-KR" altLang="en-US">
                <a:ea typeface="굴림" pitchFamily="50" charset="-127"/>
              </a:rPr>
              <a:t>네트워크 통신을 통해 패킷을 송수신할 수 있는 장치</a:t>
            </a:r>
          </a:p>
          <a:p>
            <a:pPr lvl="1"/>
            <a:r>
              <a:rPr lang="ko-KR" altLang="en-US">
                <a:ea typeface="굴림" pitchFamily="50" charset="-127"/>
              </a:rPr>
              <a:t>응용프로그램과의 통신은 표준 파일 시스템관련 콜 대신 </a:t>
            </a:r>
            <a:r>
              <a:rPr lang="en-US" altLang="ko-KR">
                <a:ea typeface="굴림" pitchFamily="50" charset="-127"/>
              </a:rPr>
              <a:t>socket(), bind() </a:t>
            </a:r>
            <a:r>
              <a:rPr lang="ko-KR" altLang="en-US">
                <a:ea typeface="굴림" pitchFamily="50" charset="-127"/>
              </a:rPr>
              <a:t>등의 시스템 콜 사용</a:t>
            </a:r>
          </a:p>
          <a:p>
            <a:pPr lvl="1"/>
            <a:r>
              <a:rPr lang="ko-KR" altLang="en-US">
                <a:ea typeface="굴림" pitchFamily="50" charset="-127"/>
              </a:rPr>
              <a:t> </a:t>
            </a:r>
            <a:r>
              <a:rPr lang="en-US" altLang="ko-KR">
                <a:ea typeface="굴림" pitchFamily="50" charset="-127"/>
              </a:rPr>
              <a:t>Etherent, PPP, ATM, ISDN </a:t>
            </a:r>
            <a:r>
              <a:rPr lang="ko-KR" altLang="en-US">
                <a:ea typeface="굴림" pitchFamily="50" charset="-127"/>
              </a:rPr>
              <a:t>등이 있음</a:t>
            </a:r>
            <a:endParaRPr lang="en-US" altLang="ko-KR"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B7776A-67FD-4E1C-BD6C-4B0A3E3E4111}" type="slidenum">
              <a:rPr lang="ko-KR" altLang="en-US"/>
              <a:pPr/>
              <a:t>182</a:t>
            </a:fld>
            <a:endParaRPr lang="ko-KR" altLang="en-US" sz="1800"/>
          </a:p>
        </p:txBody>
      </p:sp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ko-KR" dirty="0">
                <a:ea typeface="굴림" pitchFamily="50" charset="-127"/>
              </a:rPr>
              <a:t>Major &amp; Minor Number</a:t>
            </a:r>
          </a:p>
        </p:txBody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848600" cy="294322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ko-KR" dirty="0">
                <a:ea typeface="굴림" pitchFamily="50" charset="-127"/>
              </a:rPr>
              <a:t>Major number(</a:t>
            </a:r>
            <a:r>
              <a:rPr lang="ko-KR" altLang="en-US" dirty="0" err="1">
                <a:ea typeface="굴림" pitchFamily="50" charset="-127"/>
              </a:rPr>
              <a:t>주번호</a:t>
            </a:r>
            <a:r>
              <a:rPr lang="ko-KR" altLang="en-US" dirty="0">
                <a:ea typeface="굴림" pitchFamily="50" charset="-127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ko-KR" altLang="en-US" dirty="0" err="1">
                <a:ea typeface="굴림" pitchFamily="50" charset="-127"/>
              </a:rPr>
              <a:t>커널에서</a:t>
            </a:r>
            <a:r>
              <a:rPr lang="ko-KR" altLang="en-US" dirty="0">
                <a:ea typeface="굴림" pitchFamily="50" charset="-127"/>
              </a:rPr>
              <a:t> 디바이스 드라이버를 구분/연결하는데 사용</a:t>
            </a:r>
            <a:endParaRPr lang="en-US" altLang="ko-KR" dirty="0">
              <a:ea typeface="굴림" pitchFamily="50" charset="-127"/>
            </a:endParaRPr>
          </a:p>
          <a:p>
            <a:pPr lvl="1">
              <a:lnSpc>
                <a:spcPct val="90000"/>
              </a:lnSpc>
            </a:pPr>
            <a:r>
              <a:rPr lang="ko-KR" altLang="en-US" dirty="0">
                <a:ea typeface="굴림" pitchFamily="50" charset="-127"/>
              </a:rPr>
              <a:t>같은 </a:t>
            </a:r>
            <a:r>
              <a:rPr lang="en-US" altLang="ko-KR" dirty="0">
                <a:ea typeface="굴림" pitchFamily="50" charset="-127"/>
              </a:rPr>
              <a:t>Device</a:t>
            </a:r>
            <a:r>
              <a:rPr lang="ko-KR" altLang="en-US" dirty="0">
                <a:ea typeface="굴림" pitchFamily="50" charset="-127"/>
              </a:rPr>
              <a:t>의 종류를 지칭, 1</a:t>
            </a:r>
            <a:r>
              <a:rPr lang="en-US" altLang="ko-KR" dirty="0">
                <a:ea typeface="굴림" pitchFamily="50" charset="-127"/>
              </a:rPr>
              <a:t>Byte (0~255</a:t>
            </a:r>
            <a:r>
              <a:rPr lang="ko-KR" altLang="en-US" dirty="0">
                <a:ea typeface="굴림" pitchFamily="50" charset="-127"/>
              </a:rPr>
              <a:t>사이의 값)</a:t>
            </a:r>
          </a:p>
          <a:p>
            <a:pPr>
              <a:lnSpc>
                <a:spcPct val="90000"/>
              </a:lnSpc>
            </a:pPr>
            <a:r>
              <a:rPr lang="en-US" altLang="ko-KR" dirty="0">
                <a:ea typeface="굴림" pitchFamily="50" charset="-127"/>
              </a:rPr>
              <a:t>Minor number(</a:t>
            </a:r>
            <a:r>
              <a:rPr lang="ko-KR" altLang="en-US" dirty="0" err="1">
                <a:ea typeface="굴림" pitchFamily="50" charset="-127"/>
              </a:rPr>
              <a:t>부번호</a:t>
            </a:r>
            <a:r>
              <a:rPr lang="ko-KR" altLang="en-US" dirty="0">
                <a:ea typeface="굴림" pitchFamily="50" charset="-127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ko-KR" altLang="en-US" dirty="0">
                <a:ea typeface="굴림" pitchFamily="50" charset="-127"/>
              </a:rPr>
              <a:t>디바이스 드라이버 내에서 장치를 구분하기 위해 사용</a:t>
            </a:r>
          </a:p>
          <a:p>
            <a:pPr lvl="1">
              <a:lnSpc>
                <a:spcPct val="90000"/>
              </a:lnSpc>
            </a:pPr>
            <a:r>
              <a:rPr lang="ko-KR" altLang="en-US" dirty="0">
                <a:ea typeface="굴림" pitchFamily="50" charset="-127"/>
              </a:rPr>
              <a:t>각 </a:t>
            </a:r>
            <a:r>
              <a:rPr lang="en-US" altLang="ko-KR" dirty="0">
                <a:ea typeface="굴림" pitchFamily="50" charset="-127"/>
              </a:rPr>
              <a:t>Device</a:t>
            </a:r>
            <a:r>
              <a:rPr lang="ko-KR" altLang="en-US" dirty="0">
                <a:ea typeface="굴림" pitchFamily="50" charset="-127"/>
              </a:rPr>
              <a:t>의 부가적인 정보를 나타냄, 2</a:t>
            </a:r>
            <a:r>
              <a:rPr lang="en-US" altLang="ko-KR" dirty="0">
                <a:ea typeface="굴림" pitchFamily="50" charset="-127"/>
              </a:rPr>
              <a:t>Byte (</a:t>
            </a:r>
            <a:r>
              <a:rPr lang="ko-KR" altLang="en-US" dirty="0" err="1">
                <a:ea typeface="굴림" pitchFamily="50" charset="-127"/>
              </a:rPr>
              <a:t>부번호</a:t>
            </a:r>
            <a:r>
              <a:rPr lang="ko-KR" altLang="en-US" dirty="0">
                <a:ea typeface="굴림" pitchFamily="50" charset="-127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ko-KR" altLang="en-US" dirty="0">
                <a:ea typeface="굴림" pitchFamily="50" charset="-127"/>
              </a:rPr>
              <a:t>하나의 디바이스 드라이버가 여러 개의 디바이스 제어 가능</a:t>
            </a:r>
          </a:p>
          <a:p>
            <a:pPr>
              <a:lnSpc>
                <a:spcPct val="90000"/>
              </a:lnSpc>
            </a:pPr>
            <a:r>
              <a:rPr lang="ko-KR" altLang="en-US" dirty="0">
                <a:ea typeface="굴림" pitchFamily="50" charset="-127"/>
              </a:rPr>
              <a:t>$ </a:t>
            </a:r>
            <a:r>
              <a:rPr lang="en-US" altLang="ko-KR" dirty="0" err="1">
                <a:ea typeface="굴림" pitchFamily="50" charset="-127"/>
              </a:rPr>
              <a:t>ls</a:t>
            </a:r>
            <a:r>
              <a:rPr lang="en-US" altLang="ko-KR" dirty="0">
                <a:ea typeface="굴림" pitchFamily="50" charset="-127"/>
              </a:rPr>
              <a:t> -al /dev/</a:t>
            </a:r>
            <a:r>
              <a:rPr lang="en-US" altLang="ko-KR" dirty="0" err="1">
                <a:ea typeface="굴림" pitchFamily="50" charset="-127"/>
              </a:rPr>
              <a:t>hda</a:t>
            </a:r>
            <a:r>
              <a:rPr lang="en-US" altLang="ko-KR" dirty="0">
                <a:ea typeface="굴림" pitchFamily="50" charset="-127"/>
              </a:rPr>
              <a:t>*</a:t>
            </a:r>
          </a:p>
        </p:txBody>
      </p:sp>
      <p:sp>
        <p:nvSpPr>
          <p:cNvPr id="768004" name="Text Box 4"/>
          <p:cNvSpPr txBox="1">
            <a:spLocks noChangeArrowheads="1"/>
          </p:cNvSpPr>
          <p:nvPr/>
        </p:nvSpPr>
        <p:spPr bwMode="auto">
          <a:xfrm>
            <a:off x="792163" y="4389438"/>
            <a:ext cx="8042275" cy="1366837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63" tIns="46032" rIns="92063" bIns="46032">
            <a:spAutoFit/>
          </a:bodyPr>
          <a:lstStyle/>
          <a:p>
            <a:pPr lvl="1" algn="l" eaLnBrk="1" hangingPunct="1"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sz="180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brw-rw----   1 root     disk         May  6  1998 hda</a:t>
            </a:r>
          </a:p>
          <a:p>
            <a:pPr lvl="1" algn="l" eaLnBrk="1" hangingPunct="1"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sz="180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brw-rw----   1 root     disk 	       May  6  1998 hda1</a:t>
            </a:r>
          </a:p>
          <a:p>
            <a:pPr lvl="1" algn="l" eaLnBrk="1" hangingPunct="1"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sz="180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brw-rw----   1 root     disk         May  6  1998 hda2</a:t>
            </a:r>
          </a:p>
          <a:p>
            <a:pPr lvl="1" algn="l" eaLnBrk="1" hangingPunct="1"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sz="180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brw-rw----   1 root     disk         May  6  1998 hda3</a:t>
            </a:r>
          </a:p>
        </p:txBody>
      </p:sp>
      <p:sp>
        <p:nvSpPr>
          <p:cNvPr id="768005" name="Text Box 5"/>
          <p:cNvSpPr txBox="1">
            <a:spLocks noChangeArrowheads="1"/>
          </p:cNvSpPr>
          <p:nvPr/>
        </p:nvSpPr>
        <p:spPr bwMode="auto">
          <a:xfrm>
            <a:off x="5545138" y="4449763"/>
            <a:ext cx="392112" cy="1190625"/>
          </a:xfrm>
          <a:prstGeom prst="rect">
            <a:avLst/>
          </a:prstGeom>
          <a:solidFill>
            <a:srgbClr val="FFCCFF"/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63" tIns="46032" rIns="92063" bIns="46032">
            <a:spAutoFit/>
          </a:bodyPr>
          <a:lstStyle/>
          <a:p>
            <a:pPr algn="l" eaLnBrk="1" latinLnBrk="1" hangingPunct="1"/>
            <a:r>
              <a:rPr kumimoji="1" lang="ko-KR" altLang="en-US" sz="180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1,</a:t>
            </a:r>
          </a:p>
          <a:p>
            <a:pPr algn="l" eaLnBrk="1" latinLnBrk="1" hangingPunct="1"/>
            <a:r>
              <a:rPr kumimoji="1" lang="ko-KR" altLang="en-US" sz="180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1,</a:t>
            </a:r>
          </a:p>
          <a:p>
            <a:pPr algn="l" eaLnBrk="1" latinLnBrk="1" hangingPunct="1"/>
            <a:r>
              <a:rPr kumimoji="1" lang="ko-KR" altLang="en-US" sz="180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1,</a:t>
            </a:r>
          </a:p>
          <a:p>
            <a:pPr algn="l" eaLnBrk="1" latinLnBrk="1" hangingPunct="1"/>
            <a:r>
              <a:rPr kumimoji="1" lang="ko-KR" altLang="en-US" sz="180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1,</a:t>
            </a:r>
          </a:p>
        </p:txBody>
      </p:sp>
      <p:sp>
        <p:nvSpPr>
          <p:cNvPr id="768006" name="Text Box 6"/>
          <p:cNvSpPr txBox="1">
            <a:spLocks noChangeArrowheads="1"/>
          </p:cNvSpPr>
          <p:nvPr/>
        </p:nvSpPr>
        <p:spPr bwMode="auto">
          <a:xfrm>
            <a:off x="6026150" y="4438650"/>
            <a:ext cx="315913" cy="1190625"/>
          </a:xfrm>
          <a:prstGeom prst="rect">
            <a:avLst/>
          </a:prstGeom>
          <a:solidFill>
            <a:srgbClr val="FFCC99"/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92063" tIns="46032" rIns="92063" bIns="46032">
            <a:spAutoFit/>
          </a:bodyPr>
          <a:lstStyle/>
          <a:p>
            <a:pPr algn="l" eaLnBrk="1" latinLnBrk="1" hangingPunct="1"/>
            <a:r>
              <a:rPr kumimoji="1" lang="ko-KR" altLang="en-US" sz="180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0</a:t>
            </a:r>
          </a:p>
          <a:p>
            <a:pPr algn="l" eaLnBrk="1" latinLnBrk="1" hangingPunct="1"/>
            <a:r>
              <a:rPr kumimoji="1" lang="ko-KR" altLang="en-US" sz="180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1</a:t>
            </a:r>
          </a:p>
          <a:p>
            <a:pPr algn="l" eaLnBrk="1" latinLnBrk="1" hangingPunct="1"/>
            <a:r>
              <a:rPr kumimoji="1" lang="ko-KR" altLang="en-US" sz="180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2</a:t>
            </a:r>
          </a:p>
          <a:p>
            <a:pPr algn="l" eaLnBrk="1" latinLnBrk="1" hangingPunct="1"/>
            <a:r>
              <a:rPr kumimoji="1" lang="ko-KR" altLang="en-US" sz="180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3</a:t>
            </a:r>
          </a:p>
        </p:txBody>
      </p:sp>
      <p:sp>
        <p:nvSpPr>
          <p:cNvPr id="768007" name="Rectangle 7"/>
          <p:cNvSpPr>
            <a:spLocks noChangeArrowheads="1"/>
          </p:cNvSpPr>
          <p:nvPr/>
        </p:nvSpPr>
        <p:spPr bwMode="auto">
          <a:xfrm>
            <a:off x="5581650" y="4329113"/>
            <a:ext cx="244475" cy="15621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68012" name="Rectangle 12"/>
          <p:cNvSpPr>
            <a:spLocks noChangeArrowheads="1"/>
          </p:cNvSpPr>
          <p:nvPr/>
        </p:nvSpPr>
        <p:spPr bwMode="auto">
          <a:xfrm>
            <a:off x="6045200" y="4337050"/>
            <a:ext cx="244475" cy="15621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68013" name="Rectangle 13"/>
          <p:cNvSpPr>
            <a:spLocks noChangeArrowheads="1"/>
          </p:cNvSpPr>
          <p:nvPr/>
        </p:nvSpPr>
        <p:spPr bwMode="auto">
          <a:xfrm>
            <a:off x="5086350" y="5970588"/>
            <a:ext cx="785813" cy="2857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latinLnBrk="1" hangingPunct="1"/>
            <a:r>
              <a:rPr kumimoji="1" lang="ko-KR" altLang="en-US" b="1">
                <a:solidFill>
                  <a:schemeClr val="folHlink"/>
                </a:solidFill>
                <a:latin typeface="굴림" pitchFamily="50" charset="-127"/>
                <a:ea typeface="굴림" pitchFamily="50" charset="-127"/>
              </a:rPr>
              <a:t>주번호</a:t>
            </a:r>
            <a:endParaRPr kumimoji="1" lang="en-US" altLang="ko-KR" b="1">
              <a:solidFill>
                <a:schemeClr val="folHlin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68014" name="Rectangle 14"/>
          <p:cNvSpPr>
            <a:spLocks noChangeArrowheads="1"/>
          </p:cNvSpPr>
          <p:nvPr/>
        </p:nvSpPr>
        <p:spPr bwMode="auto">
          <a:xfrm>
            <a:off x="6013450" y="5991225"/>
            <a:ext cx="806450" cy="2857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latinLnBrk="1" hangingPunct="1"/>
            <a:r>
              <a:rPr kumimoji="1" lang="ko-KR" altLang="en-US" b="1">
                <a:solidFill>
                  <a:schemeClr val="folHlink"/>
                </a:solidFill>
                <a:latin typeface="굴림" pitchFamily="50" charset="-127"/>
                <a:ea typeface="굴림" pitchFamily="50" charset="-127"/>
              </a:rPr>
              <a:t>부번호</a:t>
            </a:r>
            <a:endParaRPr kumimoji="1" lang="en-US" altLang="ko-KR" b="1">
              <a:solidFill>
                <a:schemeClr val="folHlink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C1CB2E-C922-453F-AF33-88C35ED5B2AF}" type="slidenum">
              <a:rPr lang="ko-KR" altLang="en-US"/>
              <a:pPr/>
              <a:t>183</a:t>
            </a:fld>
            <a:endParaRPr lang="ko-KR" altLang="en-US" sz="1800"/>
          </a:p>
        </p:txBody>
      </p:sp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ko-KR" altLang="en-US" dirty="0">
                <a:ea typeface="굴림" pitchFamily="50" charset="-127"/>
              </a:rPr>
              <a:t>디바이스 드라이버 구조</a:t>
            </a:r>
            <a:endParaRPr lang="en-US" altLang="ko-KR" dirty="0">
              <a:ea typeface="굴림" pitchFamily="50" charset="-127"/>
            </a:endParaRPr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229600" cy="4389120"/>
          </a:xfrm>
        </p:spPr>
        <p:txBody>
          <a:bodyPr>
            <a:normAutofit/>
          </a:bodyPr>
          <a:lstStyle/>
          <a:p>
            <a:r>
              <a:rPr lang="ko-KR" altLang="en-US" sz="2400" dirty="0" err="1">
                <a:ea typeface="굴림" pitchFamily="50" charset="-127"/>
              </a:rPr>
              <a:t>리눅스</a:t>
            </a:r>
            <a:r>
              <a:rPr lang="ko-KR" altLang="en-US" sz="2400" dirty="0">
                <a:ea typeface="굴림" pitchFamily="50" charset="-127"/>
              </a:rPr>
              <a:t> 시스템 구조 상의 디바이스 드라이버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971550" y="1903413"/>
            <a:ext cx="6861175" cy="4302125"/>
            <a:chOff x="612" y="1199"/>
            <a:chExt cx="4322" cy="2710"/>
          </a:xfrm>
        </p:grpSpPr>
        <p:sp>
          <p:nvSpPr>
            <p:cNvPr id="769030" name="Rectangle 6"/>
            <p:cNvSpPr>
              <a:spLocks noChangeArrowheads="1"/>
            </p:cNvSpPr>
            <p:nvPr/>
          </p:nvSpPr>
          <p:spPr bwMode="auto">
            <a:xfrm>
              <a:off x="1532" y="1232"/>
              <a:ext cx="3402" cy="227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3333FF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1" latinLnBrk="1" hangingPunct="1"/>
              <a:r>
                <a:rPr kumimoji="1" lang="en-US" altLang="ko-KR" sz="1400" b="1">
                  <a:solidFill>
                    <a:schemeClr val="tx1"/>
                  </a:solidFill>
                  <a:ea typeface="굴림" pitchFamily="50" charset="-127"/>
                </a:rPr>
                <a:t>Application</a:t>
              </a:r>
            </a:p>
          </p:txBody>
        </p:sp>
        <p:sp>
          <p:nvSpPr>
            <p:cNvPr id="769031" name="Rectangle 7"/>
            <p:cNvSpPr>
              <a:spLocks noChangeArrowheads="1"/>
            </p:cNvSpPr>
            <p:nvPr/>
          </p:nvSpPr>
          <p:spPr bwMode="auto">
            <a:xfrm>
              <a:off x="1532" y="1640"/>
              <a:ext cx="3402" cy="227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3333FF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1" latinLnBrk="1" hangingPunct="1"/>
              <a:r>
                <a:rPr kumimoji="1" lang="en-US" altLang="ko-KR" sz="1400" b="1">
                  <a:solidFill>
                    <a:schemeClr val="tx1"/>
                  </a:solidFill>
                  <a:ea typeface="굴림" pitchFamily="50" charset="-127"/>
                </a:rPr>
                <a:t>System Call Interface</a:t>
              </a:r>
            </a:p>
          </p:txBody>
        </p:sp>
        <p:sp>
          <p:nvSpPr>
            <p:cNvPr id="769032" name="Rectangle 8"/>
            <p:cNvSpPr>
              <a:spLocks noChangeArrowheads="1"/>
            </p:cNvSpPr>
            <p:nvPr/>
          </p:nvSpPr>
          <p:spPr bwMode="auto">
            <a:xfrm>
              <a:off x="1532" y="2049"/>
              <a:ext cx="3402" cy="227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3333FF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1" latinLnBrk="1" hangingPunct="1"/>
              <a:r>
                <a:rPr kumimoji="1" lang="en-US" altLang="ko-KR" sz="1400" b="1">
                  <a:solidFill>
                    <a:schemeClr val="tx1"/>
                  </a:solidFill>
                  <a:ea typeface="굴림" pitchFamily="50" charset="-127"/>
                </a:rPr>
                <a:t>VFS</a:t>
              </a:r>
            </a:p>
          </p:txBody>
        </p:sp>
        <p:sp>
          <p:nvSpPr>
            <p:cNvPr id="769033" name="Rectangle 9"/>
            <p:cNvSpPr>
              <a:spLocks noChangeArrowheads="1"/>
            </p:cNvSpPr>
            <p:nvPr/>
          </p:nvSpPr>
          <p:spPr bwMode="auto">
            <a:xfrm>
              <a:off x="3800" y="2457"/>
              <a:ext cx="1134" cy="227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3333FF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1" latinLnBrk="1" hangingPunct="1"/>
              <a:r>
                <a:rPr kumimoji="1" lang="en-US" altLang="ko-KR" sz="1200" b="1">
                  <a:solidFill>
                    <a:schemeClr val="tx1"/>
                  </a:solidFill>
                  <a:ea typeface="굴림" pitchFamily="50" charset="-127"/>
                </a:rPr>
                <a:t>Network Subsystem</a:t>
              </a:r>
            </a:p>
          </p:txBody>
        </p:sp>
        <p:sp>
          <p:nvSpPr>
            <p:cNvPr id="769034" name="Rectangle 10"/>
            <p:cNvSpPr>
              <a:spLocks noChangeArrowheads="1"/>
            </p:cNvSpPr>
            <p:nvPr/>
          </p:nvSpPr>
          <p:spPr bwMode="auto">
            <a:xfrm>
              <a:off x="2666" y="2457"/>
              <a:ext cx="1134" cy="227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3333FF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1" latinLnBrk="1" hangingPunct="1"/>
              <a:r>
                <a:rPr kumimoji="1" lang="en-US" altLang="ko-KR" sz="1200" b="1">
                  <a:solidFill>
                    <a:schemeClr val="tx1"/>
                  </a:solidFill>
                  <a:ea typeface="굴림" pitchFamily="50" charset="-127"/>
                </a:rPr>
                <a:t>Buffer Cache</a:t>
              </a:r>
            </a:p>
          </p:txBody>
        </p:sp>
        <p:sp>
          <p:nvSpPr>
            <p:cNvPr id="769035" name="Rectangle 11"/>
            <p:cNvSpPr>
              <a:spLocks noChangeArrowheads="1"/>
            </p:cNvSpPr>
            <p:nvPr/>
          </p:nvSpPr>
          <p:spPr bwMode="auto">
            <a:xfrm>
              <a:off x="3800" y="2865"/>
              <a:ext cx="1134" cy="227"/>
            </a:xfrm>
            <a:prstGeom prst="rect">
              <a:avLst/>
            </a:prstGeom>
            <a:solidFill>
              <a:srgbClr val="CCFF99"/>
            </a:solidFill>
            <a:ln w="19050" algn="ctr">
              <a:solidFill>
                <a:srgbClr val="3333FF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1" latinLnBrk="1" hangingPunct="1"/>
              <a:r>
                <a:rPr kumimoji="1" lang="en-US" altLang="ko-KR" sz="1200" b="1">
                  <a:solidFill>
                    <a:schemeClr val="tx1"/>
                  </a:solidFill>
                  <a:ea typeface="굴림" pitchFamily="50" charset="-127"/>
                </a:rPr>
                <a:t>Network D/D</a:t>
              </a:r>
            </a:p>
          </p:txBody>
        </p:sp>
        <p:sp>
          <p:nvSpPr>
            <p:cNvPr id="769036" name="Rectangle 12"/>
            <p:cNvSpPr>
              <a:spLocks noChangeArrowheads="1"/>
            </p:cNvSpPr>
            <p:nvPr/>
          </p:nvSpPr>
          <p:spPr bwMode="auto">
            <a:xfrm>
              <a:off x="2666" y="2865"/>
              <a:ext cx="1134" cy="227"/>
            </a:xfrm>
            <a:prstGeom prst="rect">
              <a:avLst/>
            </a:prstGeom>
            <a:solidFill>
              <a:srgbClr val="CCFF99"/>
            </a:solidFill>
            <a:ln w="19050" algn="ctr">
              <a:solidFill>
                <a:srgbClr val="3333FF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1" latinLnBrk="1" hangingPunct="1"/>
              <a:r>
                <a:rPr kumimoji="1" lang="en-US" altLang="ko-KR" sz="1200" b="1">
                  <a:solidFill>
                    <a:schemeClr val="tx1"/>
                  </a:solidFill>
                  <a:ea typeface="굴림" pitchFamily="50" charset="-127"/>
                </a:rPr>
                <a:t>Block D/D</a:t>
              </a:r>
            </a:p>
          </p:txBody>
        </p:sp>
        <p:sp>
          <p:nvSpPr>
            <p:cNvPr id="769037" name="Rectangle 13"/>
            <p:cNvSpPr>
              <a:spLocks noChangeArrowheads="1"/>
            </p:cNvSpPr>
            <p:nvPr/>
          </p:nvSpPr>
          <p:spPr bwMode="auto">
            <a:xfrm>
              <a:off x="1532" y="2865"/>
              <a:ext cx="1134" cy="227"/>
            </a:xfrm>
            <a:prstGeom prst="rect">
              <a:avLst/>
            </a:prstGeom>
            <a:solidFill>
              <a:srgbClr val="CCFF99"/>
            </a:solidFill>
            <a:ln w="19050" algn="ctr">
              <a:solidFill>
                <a:srgbClr val="3333FF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1" latinLnBrk="1" hangingPunct="1"/>
              <a:r>
                <a:rPr kumimoji="1" lang="en-US" altLang="ko-KR" sz="1200" b="1">
                  <a:solidFill>
                    <a:schemeClr val="tx1"/>
                  </a:solidFill>
                  <a:ea typeface="굴림" pitchFamily="50" charset="-127"/>
                </a:rPr>
                <a:t>Char Device Driver</a:t>
              </a:r>
            </a:p>
          </p:txBody>
        </p:sp>
        <p:sp>
          <p:nvSpPr>
            <p:cNvPr id="769038" name="Rectangle 14"/>
            <p:cNvSpPr>
              <a:spLocks noChangeArrowheads="1"/>
            </p:cNvSpPr>
            <p:nvPr/>
          </p:nvSpPr>
          <p:spPr bwMode="auto">
            <a:xfrm>
              <a:off x="1532" y="3274"/>
              <a:ext cx="3402" cy="227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3333FF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1" latinLnBrk="1" hangingPunct="1"/>
              <a:r>
                <a:rPr kumimoji="1" lang="en-US" altLang="ko-KR" sz="1400" b="1">
                  <a:solidFill>
                    <a:schemeClr val="tx1"/>
                  </a:solidFill>
                  <a:ea typeface="굴림" pitchFamily="50" charset="-127"/>
                </a:rPr>
                <a:t>Device Interface</a:t>
              </a:r>
            </a:p>
          </p:txBody>
        </p:sp>
        <p:sp>
          <p:nvSpPr>
            <p:cNvPr id="769039" name="Rectangle 15"/>
            <p:cNvSpPr>
              <a:spLocks noChangeArrowheads="1"/>
            </p:cNvSpPr>
            <p:nvPr/>
          </p:nvSpPr>
          <p:spPr bwMode="auto">
            <a:xfrm>
              <a:off x="1532" y="3682"/>
              <a:ext cx="3402" cy="227"/>
            </a:xfrm>
            <a:prstGeom prst="rect">
              <a:avLst/>
            </a:prstGeom>
            <a:solidFill>
              <a:srgbClr val="CCFFFF"/>
            </a:solidFill>
            <a:ln w="19050" algn="ctr">
              <a:solidFill>
                <a:srgbClr val="3333FF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1" latinLnBrk="1" hangingPunct="1"/>
              <a:r>
                <a:rPr kumimoji="1" lang="en-US" altLang="ko-KR" sz="1400" b="1">
                  <a:solidFill>
                    <a:schemeClr val="tx1"/>
                  </a:solidFill>
                  <a:ea typeface="굴림" pitchFamily="50" charset="-127"/>
                </a:rPr>
                <a:t>Hardware</a:t>
              </a:r>
            </a:p>
          </p:txBody>
        </p:sp>
        <p:sp>
          <p:nvSpPr>
            <p:cNvPr id="769040" name="Line 16"/>
            <p:cNvSpPr>
              <a:spLocks noChangeShapeType="1"/>
            </p:cNvSpPr>
            <p:nvPr/>
          </p:nvSpPr>
          <p:spPr bwMode="auto">
            <a:xfrm>
              <a:off x="2076" y="2275"/>
              <a:ext cx="0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769041" name="Line 17"/>
            <p:cNvSpPr>
              <a:spLocks noChangeShapeType="1"/>
            </p:cNvSpPr>
            <p:nvPr/>
          </p:nvSpPr>
          <p:spPr bwMode="auto">
            <a:xfrm>
              <a:off x="3210" y="1867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769042" name="Line 18"/>
            <p:cNvSpPr>
              <a:spLocks noChangeShapeType="1"/>
            </p:cNvSpPr>
            <p:nvPr/>
          </p:nvSpPr>
          <p:spPr bwMode="auto">
            <a:xfrm>
              <a:off x="3256" y="227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769043" name="Line 19"/>
            <p:cNvSpPr>
              <a:spLocks noChangeShapeType="1"/>
            </p:cNvSpPr>
            <p:nvPr/>
          </p:nvSpPr>
          <p:spPr bwMode="auto">
            <a:xfrm>
              <a:off x="4390" y="227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769044" name="Line 20"/>
            <p:cNvSpPr>
              <a:spLocks noChangeShapeType="1"/>
            </p:cNvSpPr>
            <p:nvPr/>
          </p:nvSpPr>
          <p:spPr bwMode="auto">
            <a:xfrm>
              <a:off x="3256" y="2684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769045" name="Line 21"/>
            <p:cNvSpPr>
              <a:spLocks noChangeShapeType="1"/>
            </p:cNvSpPr>
            <p:nvPr/>
          </p:nvSpPr>
          <p:spPr bwMode="auto">
            <a:xfrm>
              <a:off x="4390" y="2684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769046" name="Line 22"/>
            <p:cNvSpPr>
              <a:spLocks noChangeShapeType="1"/>
            </p:cNvSpPr>
            <p:nvPr/>
          </p:nvSpPr>
          <p:spPr bwMode="auto">
            <a:xfrm>
              <a:off x="2076" y="3092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769047" name="Line 23"/>
            <p:cNvSpPr>
              <a:spLocks noChangeShapeType="1"/>
            </p:cNvSpPr>
            <p:nvPr/>
          </p:nvSpPr>
          <p:spPr bwMode="auto">
            <a:xfrm>
              <a:off x="3256" y="3092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769048" name="Line 24"/>
            <p:cNvSpPr>
              <a:spLocks noChangeShapeType="1"/>
            </p:cNvSpPr>
            <p:nvPr/>
          </p:nvSpPr>
          <p:spPr bwMode="auto">
            <a:xfrm>
              <a:off x="4390" y="3092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769049" name="AutoShape 25"/>
            <p:cNvSpPr>
              <a:spLocks noChangeArrowheads="1"/>
            </p:cNvSpPr>
            <p:nvPr/>
          </p:nvSpPr>
          <p:spPr bwMode="auto">
            <a:xfrm>
              <a:off x="3029" y="1459"/>
              <a:ext cx="363" cy="181"/>
            </a:xfrm>
            <a:prstGeom prst="upDownArrow">
              <a:avLst>
                <a:gd name="adj1" fmla="val 49861"/>
                <a:gd name="adj2" fmla="val 35361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69050" name="AutoShape 26"/>
            <p:cNvSpPr>
              <a:spLocks noChangeArrowheads="1"/>
            </p:cNvSpPr>
            <p:nvPr/>
          </p:nvSpPr>
          <p:spPr bwMode="auto">
            <a:xfrm>
              <a:off x="3074" y="3500"/>
              <a:ext cx="363" cy="181"/>
            </a:xfrm>
            <a:prstGeom prst="upDownArrow">
              <a:avLst>
                <a:gd name="adj1" fmla="val 49861"/>
                <a:gd name="adj2" fmla="val 35361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69051" name="Text Box 27"/>
            <p:cNvSpPr txBox="1">
              <a:spLocks noChangeArrowheads="1"/>
            </p:cNvSpPr>
            <p:nvPr/>
          </p:nvSpPr>
          <p:spPr bwMode="auto">
            <a:xfrm>
              <a:off x="612" y="1199"/>
              <a:ext cx="64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en-US" altLang="ko-KR" sz="1200" b="1" dirty="0">
                  <a:solidFill>
                    <a:schemeClr val="tx1"/>
                  </a:solidFill>
                  <a:ea typeface="굴림" pitchFamily="50" charset="-127"/>
                </a:rPr>
                <a:t>Application</a:t>
              </a:r>
              <a:br>
                <a:rPr kumimoji="1" lang="en-US" altLang="ko-KR" sz="1200" b="1" dirty="0">
                  <a:solidFill>
                    <a:schemeClr val="tx1"/>
                  </a:solidFill>
                  <a:ea typeface="굴림" pitchFamily="50" charset="-127"/>
                </a:rPr>
              </a:br>
              <a:r>
                <a:rPr kumimoji="1" lang="en-US" altLang="ko-KR" sz="1200" b="1" dirty="0">
                  <a:solidFill>
                    <a:schemeClr val="tx1"/>
                  </a:solidFill>
                  <a:ea typeface="굴림" pitchFamily="50" charset="-127"/>
                </a:rPr>
                <a:t>area</a:t>
              </a:r>
            </a:p>
          </p:txBody>
        </p:sp>
        <p:sp>
          <p:nvSpPr>
            <p:cNvPr id="769052" name="Text Box 28"/>
            <p:cNvSpPr txBox="1">
              <a:spLocks noChangeArrowheads="1"/>
            </p:cNvSpPr>
            <p:nvPr/>
          </p:nvSpPr>
          <p:spPr bwMode="auto">
            <a:xfrm>
              <a:off x="761" y="2411"/>
              <a:ext cx="41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en-US" altLang="ko-KR" sz="1200" b="1">
                  <a:solidFill>
                    <a:schemeClr val="tx1"/>
                  </a:solidFill>
                  <a:ea typeface="굴림" pitchFamily="50" charset="-127"/>
                </a:rPr>
                <a:t>Kernel</a:t>
              </a:r>
              <a:br>
                <a:rPr kumimoji="1" lang="en-US" altLang="ko-KR" sz="1200" b="1">
                  <a:solidFill>
                    <a:schemeClr val="tx1"/>
                  </a:solidFill>
                  <a:ea typeface="굴림" pitchFamily="50" charset="-127"/>
                </a:rPr>
              </a:br>
              <a:r>
                <a:rPr kumimoji="1" lang="en-US" altLang="ko-KR" sz="1200" b="1">
                  <a:solidFill>
                    <a:schemeClr val="tx1"/>
                  </a:solidFill>
                  <a:ea typeface="굴림" pitchFamily="50" charset="-127"/>
                </a:rPr>
                <a:t>area</a:t>
              </a:r>
            </a:p>
          </p:txBody>
        </p:sp>
        <p:sp>
          <p:nvSpPr>
            <p:cNvPr id="769053" name="Text Box 29"/>
            <p:cNvSpPr txBox="1">
              <a:spLocks noChangeArrowheads="1"/>
            </p:cNvSpPr>
            <p:nvPr/>
          </p:nvSpPr>
          <p:spPr bwMode="auto">
            <a:xfrm>
              <a:off x="695" y="3681"/>
              <a:ext cx="552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en-US" altLang="ko-KR" sz="1200" b="1">
                  <a:solidFill>
                    <a:schemeClr val="tx1"/>
                  </a:solidFill>
                  <a:ea typeface="굴림" pitchFamily="50" charset="-127"/>
                </a:rPr>
                <a:t>Hardware</a:t>
              </a:r>
            </a:p>
          </p:txBody>
        </p:sp>
      </p:grp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FB7ADC-7E2B-41CE-87FA-8EF2F536A3DD}" type="slidenum">
              <a:rPr lang="ko-KR" altLang="en-US"/>
              <a:pPr/>
              <a:t>184</a:t>
            </a:fld>
            <a:endParaRPr lang="ko-KR" altLang="en-US" sz="1800" dirty="0"/>
          </a:p>
        </p:txBody>
      </p:sp>
      <p:sp>
        <p:nvSpPr>
          <p:cNvPr id="8755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>
                <a:ea typeface="굴림" pitchFamily="50" charset="-127"/>
              </a:rPr>
              <a:t>커널 모듈(</a:t>
            </a:r>
            <a:r>
              <a:rPr lang="en-US" altLang="ko-KR">
                <a:ea typeface="굴림" pitchFamily="50" charset="-127"/>
              </a:rPr>
              <a:t>kernel Module)</a:t>
            </a:r>
          </a:p>
        </p:txBody>
      </p:sp>
      <p:sp>
        <p:nvSpPr>
          <p:cNvPr id="8755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2000" dirty="0">
                <a:ea typeface="굴림" pitchFamily="50" charset="-127"/>
              </a:rPr>
              <a:t>시스템 부팅 후에 동적으로 </a:t>
            </a:r>
            <a:r>
              <a:rPr lang="en-US" altLang="ko-KR" sz="2000" dirty="0">
                <a:ea typeface="굴림" pitchFamily="50" charset="-127"/>
              </a:rPr>
              <a:t>loading </a:t>
            </a:r>
            <a:r>
              <a:rPr lang="ko-KR" altLang="en-US" sz="2000" dirty="0">
                <a:ea typeface="굴림" pitchFamily="50" charset="-127"/>
              </a:rPr>
              <a:t>할 수 있는 </a:t>
            </a:r>
            <a:r>
              <a:rPr lang="ko-KR" altLang="en-US" sz="2000" dirty="0" err="1">
                <a:ea typeface="굴림" pitchFamily="50" charset="-127"/>
              </a:rPr>
              <a:t>커널</a:t>
            </a:r>
            <a:r>
              <a:rPr lang="ko-KR" altLang="en-US" sz="2000" dirty="0">
                <a:ea typeface="굴림" pitchFamily="50" charset="-127"/>
              </a:rPr>
              <a:t> 구성요소</a:t>
            </a:r>
          </a:p>
          <a:p>
            <a:r>
              <a:rPr lang="ko-KR" altLang="en-US" sz="2000" dirty="0" err="1">
                <a:ea typeface="굴림" pitchFamily="50" charset="-127"/>
              </a:rPr>
              <a:t>커널을</a:t>
            </a:r>
            <a:r>
              <a:rPr lang="ko-KR" altLang="en-US" sz="2000" dirty="0">
                <a:ea typeface="굴림" pitchFamily="50" charset="-127"/>
              </a:rPr>
              <a:t> 다시 컴파일 하거나 시스템 </a:t>
            </a:r>
            <a:r>
              <a:rPr lang="ko-KR" altLang="en-US" sz="2000" dirty="0" err="1">
                <a:ea typeface="굴림" pitchFamily="50" charset="-127"/>
              </a:rPr>
              <a:t>리부팅</a:t>
            </a:r>
            <a:r>
              <a:rPr lang="ko-KR" altLang="en-US" sz="2000" dirty="0">
                <a:ea typeface="굴림" pitchFamily="50" charset="-127"/>
              </a:rPr>
              <a:t> 할 필요 없이 </a:t>
            </a:r>
            <a:r>
              <a:rPr lang="ko-KR" altLang="en-US" sz="2000" dirty="0" err="1">
                <a:ea typeface="굴림" pitchFamily="50" charset="-127"/>
              </a:rPr>
              <a:t>커널의</a:t>
            </a:r>
            <a:r>
              <a:rPr lang="ko-KR" altLang="en-US" sz="2000" dirty="0">
                <a:ea typeface="굴림" pitchFamily="50" charset="-127"/>
              </a:rPr>
              <a:t> 일부분을 교체하는 것이 가능</a:t>
            </a:r>
          </a:p>
          <a:p>
            <a:r>
              <a:rPr lang="ko-KR" altLang="en-US" sz="2000" dirty="0">
                <a:ea typeface="굴림" pitchFamily="50" charset="-127"/>
              </a:rPr>
              <a:t>디바이스 드라이버, 파일 시스템, 네트워크 프로토콜 등이 모듈로 제공됨</a:t>
            </a:r>
          </a:p>
          <a:p>
            <a:r>
              <a:rPr lang="ko-KR" altLang="en-US" sz="2000" dirty="0" err="1">
                <a:ea typeface="굴림" pitchFamily="50" charset="-127"/>
              </a:rPr>
              <a:t>컴파일한</a:t>
            </a:r>
            <a:r>
              <a:rPr lang="ko-KR" altLang="en-US" sz="2000" dirty="0">
                <a:ea typeface="굴림" pitchFamily="50" charset="-127"/>
              </a:rPr>
              <a:t> </a:t>
            </a:r>
            <a:r>
              <a:rPr lang="ko-KR" altLang="en-US" sz="2000" dirty="0" err="1">
                <a:ea typeface="굴림" pitchFamily="50" charset="-127"/>
              </a:rPr>
              <a:t>커널</a:t>
            </a:r>
            <a:r>
              <a:rPr lang="ko-KR" altLang="en-US" sz="2000" dirty="0">
                <a:ea typeface="굴림" pitchFamily="50" charset="-127"/>
              </a:rPr>
              <a:t> 버전 정보가 들어가야 하고, 현재 실행되고 있는 </a:t>
            </a:r>
            <a:r>
              <a:rPr lang="ko-KR" altLang="en-US" sz="2000" dirty="0" err="1">
                <a:ea typeface="굴림" pitchFamily="50" charset="-127"/>
              </a:rPr>
              <a:t>커널</a:t>
            </a:r>
            <a:r>
              <a:rPr lang="ko-KR" altLang="en-US" sz="2000" dirty="0">
                <a:ea typeface="굴림" pitchFamily="50" charset="-127"/>
              </a:rPr>
              <a:t> 버전과 일치해야 함</a:t>
            </a:r>
          </a:p>
          <a:p>
            <a:pPr lvl="1"/>
            <a:r>
              <a:rPr lang="ko-KR" altLang="en-US" sz="1800" dirty="0">
                <a:ea typeface="굴림" pitchFamily="50" charset="-127"/>
              </a:rPr>
              <a:t>&lt;</a:t>
            </a:r>
            <a:r>
              <a:rPr lang="en-US" altLang="ko-KR" sz="1800" dirty="0" err="1">
                <a:ea typeface="굴림" pitchFamily="50" charset="-127"/>
              </a:rPr>
              <a:t>linux</a:t>
            </a:r>
            <a:r>
              <a:rPr lang="en-US" altLang="ko-KR" sz="1800" dirty="0">
                <a:ea typeface="굴림" pitchFamily="50" charset="-127"/>
              </a:rPr>
              <a:t>/</a:t>
            </a:r>
            <a:r>
              <a:rPr lang="en-US" altLang="ko-KR" sz="1800" dirty="0" err="1">
                <a:ea typeface="굴림" pitchFamily="50" charset="-127"/>
              </a:rPr>
              <a:t>module.h</a:t>
            </a:r>
            <a:r>
              <a:rPr lang="en-US" altLang="ko-KR" sz="1800" dirty="0">
                <a:ea typeface="굴림" pitchFamily="50" charset="-127"/>
              </a:rPr>
              <a:t>&gt;</a:t>
            </a:r>
            <a:r>
              <a:rPr lang="ko-KR" altLang="en-US" sz="1800" dirty="0">
                <a:ea typeface="굴림" pitchFamily="50" charset="-127"/>
              </a:rPr>
              <a:t>에 정의되어 있음</a:t>
            </a:r>
          </a:p>
          <a:p>
            <a:pPr lvl="1"/>
            <a:r>
              <a:rPr lang="ko-KR" altLang="en-US" sz="1800" dirty="0">
                <a:ea typeface="굴림" pitchFamily="50" charset="-127"/>
              </a:rPr>
              <a:t>모듈 정보는 전체 모듈에서 하나만 존재해야 함</a:t>
            </a:r>
          </a:p>
          <a:p>
            <a:r>
              <a:rPr lang="ko-KR" altLang="en-US" sz="2000" dirty="0">
                <a:ea typeface="굴림" pitchFamily="50" charset="-127"/>
              </a:rPr>
              <a:t>일반 응용 프로그램과의 차이점</a:t>
            </a:r>
          </a:p>
          <a:p>
            <a:pPr lvl="1"/>
            <a:r>
              <a:rPr lang="en-US" altLang="ko-KR" sz="1800" dirty="0">
                <a:ea typeface="굴림" pitchFamily="50" charset="-127"/>
              </a:rPr>
              <a:t>main() </a:t>
            </a:r>
            <a:r>
              <a:rPr lang="ko-KR" altLang="en-US" sz="1800" dirty="0">
                <a:ea typeface="굴림" pitchFamily="50" charset="-127"/>
              </a:rPr>
              <a:t>함수가 없음</a:t>
            </a:r>
          </a:p>
          <a:p>
            <a:pPr lvl="1"/>
            <a:r>
              <a:rPr lang="ko-KR" altLang="en-US" sz="1800" dirty="0" err="1">
                <a:ea typeface="굴림" pitchFamily="50" charset="-127"/>
              </a:rPr>
              <a:t>커널에</a:t>
            </a:r>
            <a:r>
              <a:rPr lang="ko-KR" altLang="en-US" sz="1800" dirty="0">
                <a:ea typeface="굴림" pitchFamily="50" charset="-127"/>
              </a:rPr>
              <a:t> 로딩 및 제거 될 때 불러지는 함수가 존재</a:t>
            </a:r>
          </a:p>
          <a:p>
            <a:pPr lvl="2"/>
            <a:r>
              <a:rPr lang="en-US" altLang="ko-KR" sz="1600" dirty="0">
                <a:ea typeface="굴림" pitchFamily="50" charset="-127"/>
              </a:rPr>
              <a:t>Loading </a:t>
            </a:r>
            <a:r>
              <a:rPr lang="ko-KR" altLang="en-US" sz="1600" dirty="0">
                <a:ea typeface="굴림" pitchFamily="50" charset="-127"/>
              </a:rPr>
              <a:t>시 - </a:t>
            </a:r>
            <a:r>
              <a:rPr lang="en-US" altLang="ko-KR" sz="1600" dirty="0" err="1">
                <a:ea typeface="굴림" pitchFamily="50" charset="-127"/>
              </a:rPr>
              <a:t>int</a:t>
            </a:r>
            <a:r>
              <a:rPr lang="en-US" altLang="ko-KR" sz="1600" dirty="0">
                <a:ea typeface="굴림" pitchFamily="50" charset="-127"/>
              </a:rPr>
              <a:t> </a:t>
            </a:r>
            <a:r>
              <a:rPr lang="en-US" altLang="ko-KR" sz="1600" dirty="0" err="1">
                <a:ea typeface="굴림" pitchFamily="50" charset="-127"/>
              </a:rPr>
              <a:t>init_module</a:t>
            </a:r>
            <a:r>
              <a:rPr lang="en-US" altLang="ko-KR" sz="1600" dirty="0">
                <a:ea typeface="굴림" pitchFamily="50" charset="-127"/>
              </a:rPr>
              <a:t>(void) </a:t>
            </a:r>
            <a:r>
              <a:rPr lang="ko-KR" altLang="en-US" sz="1600" dirty="0">
                <a:ea typeface="굴림" pitchFamily="50" charset="-127"/>
              </a:rPr>
              <a:t>함수 호출</a:t>
            </a:r>
          </a:p>
          <a:p>
            <a:pPr lvl="2"/>
            <a:r>
              <a:rPr lang="en-US" altLang="ko-KR" sz="1600" dirty="0">
                <a:ea typeface="굴림" pitchFamily="50" charset="-127"/>
              </a:rPr>
              <a:t>Unloading </a:t>
            </a:r>
            <a:r>
              <a:rPr lang="ko-KR" altLang="en-US" sz="1600" dirty="0">
                <a:ea typeface="굴림" pitchFamily="50" charset="-127"/>
              </a:rPr>
              <a:t>시 - </a:t>
            </a:r>
            <a:r>
              <a:rPr lang="en-US" altLang="ko-KR" sz="1600" dirty="0">
                <a:ea typeface="굴림" pitchFamily="50" charset="-127"/>
              </a:rPr>
              <a:t>void </a:t>
            </a:r>
            <a:r>
              <a:rPr lang="en-US" altLang="ko-KR" sz="1600" dirty="0" err="1">
                <a:ea typeface="굴림" pitchFamily="50" charset="-127"/>
              </a:rPr>
              <a:t>cleanup_module</a:t>
            </a:r>
            <a:r>
              <a:rPr lang="en-US" altLang="ko-KR" sz="1600" dirty="0">
                <a:ea typeface="굴림" pitchFamily="50" charset="-127"/>
              </a:rPr>
              <a:t>() </a:t>
            </a:r>
            <a:r>
              <a:rPr lang="ko-KR" altLang="en-US" sz="1600" dirty="0">
                <a:ea typeface="굴림" pitchFamily="50" charset="-127"/>
              </a:rPr>
              <a:t>함수 호출</a:t>
            </a: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25B1C9-2D14-42F4-AAD8-71EDFF8DC6E0}" type="slidenum">
              <a:rPr lang="ko-KR" altLang="en-US"/>
              <a:pPr/>
              <a:t>185</a:t>
            </a:fld>
            <a:endParaRPr lang="ko-KR" altLang="en-US" sz="1800"/>
          </a:p>
        </p:txBody>
      </p:sp>
      <p:sp>
        <p:nvSpPr>
          <p:cNvPr id="9902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Linux Device Driver </a:t>
            </a:r>
            <a:r>
              <a:rPr lang="ko-KR" altLang="en-US">
                <a:ea typeface="굴림" pitchFamily="50" charset="-127"/>
              </a:rPr>
              <a:t>특성</a:t>
            </a:r>
          </a:p>
        </p:txBody>
      </p:sp>
      <p:sp>
        <p:nvSpPr>
          <p:cNvPr id="9902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sz="2000">
                <a:ea typeface="굴림" pitchFamily="50" charset="-127"/>
              </a:rPr>
              <a:t>Linux device driver</a:t>
            </a:r>
            <a:r>
              <a:rPr lang="ko-KR" altLang="en-US" sz="2000">
                <a:ea typeface="굴림" pitchFamily="50" charset="-127"/>
              </a:rPr>
              <a:t>의 공통적 특성</a:t>
            </a:r>
          </a:p>
          <a:p>
            <a:pPr lvl="1"/>
            <a:r>
              <a:rPr lang="ko-KR" altLang="en-US" sz="1800">
                <a:ea typeface="굴림" pitchFamily="50" charset="-127"/>
              </a:rPr>
              <a:t>커널 코드</a:t>
            </a:r>
          </a:p>
          <a:p>
            <a:pPr lvl="2"/>
            <a:r>
              <a:rPr lang="ko-KR" altLang="en-US" sz="1600">
                <a:ea typeface="굴림" pitchFamily="50" charset="-127"/>
              </a:rPr>
              <a:t>디바이스 드라이버는 커널의 한 부분이므로, 커널의 다른 코드와 마찬가지로 잘못되면 시스템에 치명적인 피해를 줄 수 있다</a:t>
            </a:r>
          </a:p>
          <a:p>
            <a:pPr lvl="1"/>
            <a:r>
              <a:rPr lang="ko-KR" altLang="en-US" sz="1800">
                <a:ea typeface="굴림" pitchFamily="50" charset="-127"/>
              </a:rPr>
              <a:t>커널 인터페이스</a:t>
            </a:r>
          </a:p>
          <a:p>
            <a:pPr lvl="2"/>
            <a:r>
              <a:rPr lang="ko-KR" altLang="en-US" sz="1600">
                <a:ea typeface="굴림" pitchFamily="50" charset="-127"/>
              </a:rPr>
              <a:t>디바이스 드라이버는 리눅스 커널이나 자신이 속한 서브시스템에 표준 인터페이스를 제공해야 한다.</a:t>
            </a:r>
          </a:p>
          <a:p>
            <a:pPr lvl="1"/>
            <a:r>
              <a:rPr lang="ko-KR" altLang="en-US" sz="1800">
                <a:ea typeface="굴림" pitchFamily="50" charset="-127"/>
              </a:rPr>
              <a:t>커널 메커니즘과 서비스</a:t>
            </a:r>
          </a:p>
          <a:p>
            <a:pPr lvl="2"/>
            <a:r>
              <a:rPr lang="ko-KR" altLang="en-US" sz="1600">
                <a:ea typeface="굴림" pitchFamily="50" charset="-127"/>
              </a:rPr>
              <a:t>디바이스 드라이버는 메모리 할당, 인터럽트 전달, </a:t>
            </a:r>
            <a:r>
              <a:rPr lang="en-US" altLang="ko-KR" sz="1600">
                <a:ea typeface="굴림" pitchFamily="50" charset="-127"/>
              </a:rPr>
              <a:t>wait queue</a:t>
            </a:r>
            <a:r>
              <a:rPr lang="ko-KR" altLang="en-US" sz="1600">
                <a:ea typeface="굴림" pitchFamily="50" charset="-127"/>
              </a:rPr>
              <a:t>같은 표준 커널 서비스를 사용할 수 있다. </a:t>
            </a:r>
          </a:p>
          <a:p>
            <a:pPr lvl="1"/>
            <a:r>
              <a:rPr lang="en-US" altLang="ko-KR" sz="1800">
                <a:ea typeface="굴림" pitchFamily="50" charset="-127"/>
              </a:rPr>
              <a:t>Loadable</a:t>
            </a:r>
          </a:p>
          <a:p>
            <a:pPr lvl="2"/>
            <a:r>
              <a:rPr lang="ko-KR" altLang="en-US" sz="1600">
                <a:ea typeface="굴림" pitchFamily="50" charset="-127"/>
              </a:rPr>
              <a:t>대부분의 리눅스 디바이스 드라이버는 커널 모듈로서, 필요할 때 로드하고 더 이상 필요하지 않을 때 언로드 할 수 있다.</a:t>
            </a:r>
          </a:p>
          <a:p>
            <a:pPr lvl="1"/>
            <a:r>
              <a:rPr lang="ko-KR" altLang="en-US" sz="1800">
                <a:ea typeface="굴림" pitchFamily="50" charset="-127"/>
              </a:rPr>
              <a:t>설정가능(</a:t>
            </a:r>
            <a:r>
              <a:rPr lang="en-US" altLang="ko-KR" sz="1800">
                <a:ea typeface="굴림" pitchFamily="50" charset="-127"/>
              </a:rPr>
              <a:t>Configurable)</a:t>
            </a:r>
          </a:p>
          <a:p>
            <a:pPr lvl="2"/>
            <a:r>
              <a:rPr lang="ko-KR" altLang="en-US" sz="1600">
                <a:ea typeface="굴림" pitchFamily="50" charset="-127"/>
              </a:rPr>
              <a:t>리눅스 디바이스 드라이버를 커널에 포함하여 컴파일 할 수 있다. 어떤 장치를 넣을 것인지는 커널을 </a:t>
            </a:r>
            <a:r>
              <a:rPr lang="en-US" altLang="ko-KR" sz="1600">
                <a:ea typeface="굴림" pitchFamily="50" charset="-127"/>
              </a:rPr>
              <a:t>compile </a:t>
            </a:r>
            <a:r>
              <a:rPr lang="ko-KR" altLang="en-US" sz="1600">
                <a:ea typeface="굴림" pitchFamily="50" charset="-127"/>
              </a:rPr>
              <a:t>할 때 설정할 수 있다</a:t>
            </a: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E57C67-22F4-4549-8E0B-DDE05C5B2960}" type="slidenum">
              <a:rPr lang="ko-KR" altLang="en-US"/>
              <a:pPr/>
              <a:t>186</a:t>
            </a:fld>
            <a:endParaRPr lang="ko-KR" altLang="en-US" sz="1800"/>
          </a:p>
        </p:txBody>
      </p:sp>
      <p:sp>
        <p:nvSpPr>
          <p:cNvPr id="8796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ko-KR" altLang="en-US" dirty="0" err="1">
                <a:ea typeface="굴림" pitchFamily="50" charset="-127"/>
              </a:rPr>
              <a:t>커널과</a:t>
            </a:r>
            <a:r>
              <a:rPr lang="ko-KR" altLang="en-US" dirty="0">
                <a:ea typeface="굴림" pitchFamily="50" charset="-127"/>
              </a:rPr>
              <a:t> 모듈의 링크 개념도</a:t>
            </a:r>
          </a:p>
        </p:txBody>
      </p:sp>
      <p:grpSp>
        <p:nvGrpSpPr>
          <p:cNvPr id="2" name="Group 1063"/>
          <p:cNvGrpSpPr>
            <a:grpSpLocks/>
          </p:cNvGrpSpPr>
          <p:nvPr/>
        </p:nvGrpSpPr>
        <p:grpSpPr bwMode="auto">
          <a:xfrm>
            <a:off x="812800" y="1339850"/>
            <a:ext cx="7377113" cy="4943475"/>
            <a:chOff x="610" y="844"/>
            <a:chExt cx="4647" cy="3114"/>
          </a:xfrm>
        </p:grpSpPr>
        <p:sp>
          <p:nvSpPr>
            <p:cNvPr id="879653" name="AutoShape 1061"/>
            <p:cNvSpPr>
              <a:spLocks noChangeArrowheads="1"/>
            </p:cNvSpPr>
            <p:nvPr/>
          </p:nvSpPr>
          <p:spPr bwMode="auto">
            <a:xfrm>
              <a:off x="1413" y="844"/>
              <a:ext cx="1400" cy="3041"/>
            </a:xfrm>
            <a:prstGeom prst="roundRect">
              <a:avLst>
                <a:gd name="adj" fmla="val 16667"/>
              </a:avLst>
            </a:prstGeom>
            <a:solidFill>
              <a:srgbClr val="99FF33"/>
            </a:solidFill>
            <a:ln w="9525">
              <a:solidFill>
                <a:schemeClr val="folHlink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1200"/>
            </a:p>
          </p:txBody>
        </p:sp>
        <p:sp>
          <p:nvSpPr>
            <p:cNvPr id="879654" name="AutoShape 1062"/>
            <p:cNvSpPr>
              <a:spLocks noChangeArrowheads="1"/>
            </p:cNvSpPr>
            <p:nvPr/>
          </p:nvSpPr>
          <p:spPr bwMode="auto">
            <a:xfrm>
              <a:off x="2946" y="850"/>
              <a:ext cx="2311" cy="3108"/>
            </a:xfrm>
            <a:prstGeom prst="roundRect">
              <a:avLst>
                <a:gd name="adj" fmla="val 16667"/>
              </a:avLst>
            </a:prstGeom>
            <a:solidFill>
              <a:srgbClr val="99FF33"/>
            </a:solidFill>
            <a:ln w="9525">
              <a:solidFill>
                <a:schemeClr val="folHlink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1200"/>
            </a:p>
          </p:txBody>
        </p:sp>
        <p:sp>
          <p:nvSpPr>
            <p:cNvPr id="879622" name="Rectangle 1030"/>
            <p:cNvSpPr>
              <a:spLocks noChangeArrowheads="1"/>
            </p:cNvSpPr>
            <p:nvPr/>
          </p:nvSpPr>
          <p:spPr bwMode="auto">
            <a:xfrm>
              <a:off x="1676" y="1202"/>
              <a:ext cx="861" cy="3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r>
                <a:rPr lang="en-US" altLang="ko-KR" sz="1200" b="1">
                  <a:solidFill>
                    <a:schemeClr val="tx1"/>
                  </a:solidFill>
                  <a:ea typeface="굴림" pitchFamily="50" charset="-127"/>
                </a:rPr>
                <a:t>init_module( )</a:t>
              </a:r>
            </a:p>
          </p:txBody>
        </p:sp>
        <p:sp>
          <p:nvSpPr>
            <p:cNvPr id="879623" name="Rectangle 1031"/>
            <p:cNvSpPr>
              <a:spLocks noChangeArrowheads="1"/>
            </p:cNvSpPr>
            <p:nvPr/>
          </p:nvSpPr>
          <p:spPr bwMode="auto">
            <a:xfrm>
              <a:off x="651" y="1202"/>
              <a:ext cx="656" cy="20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r>
                <a:rPr lang="en-US" altLang="ko-KR" sz="1200" b="1">
                  <a:solidFill>
                    <a:schemeClr val="tx1"/>
                  </a:solidFill>
                  <a:ea typeface="굴림" pitchFamily="50" charset="-127"/>
                </a:rPr>
                <a:t>insmod</a:t>
              </a:r>
            </a:p>
          </p:txBody>
        </p:sp>
        <p:sp>
          <p:nvSpPr>
            <p:cNvPr id="879624" name="Line 1032"/>
            <p:cNvSpPr>
              <a:spLocks noChangeShapeType="1"/>
            </p:cNvSpPr>
            <p:nvPr/>
          </p:nvSpPr>
          <p:spPr bwMode="auto">
            <a:xfrm>
              <a:off x="1266" y="1324"/>
              <a:ext cx="369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ko-KR" altLang="en-US" sz="1200"/>
            </a:p>
          </p:txBody>
        </p:sp>
        <p:sp>
          <p:nvSpPr>
            <p:cNvPr id="879625" name="Rectangle 1033"/>
            <p:cNvSpPr>
              <a:spLocks noChangeArrowheads="1"/>
            </p:cNvSpPr>
            <p:nvPr/>
          </p:nvSpPr>
          <p:spPr bwMode="auto">
            <a:xfrm>
              <a:off x="3316" y="1202"/>
              <a:ext cx="1517" cy="3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r>
                <a:rPr lang="en-US" altLang="ko-KR" sz="1200" b="1">
                  <a:solidFill>
                    <a:schemeClr val="tx1"/>
                  </a:solidFill>
                  <a:ea typeface="굴림" pitchFamily="50" charset="-127"/>
                </a:rPr>
                <a:t>register_capability( )</a:t>
              </a:r>
            </a:p>
          </p:txBody>
        </p:sp>
        <p:sp>
          <p:nvSpPr>
            <p:cNvPr id="879626" name="Rectangle 1034"/>
            <p:cNvSpPr>
              <a:spLocks noChangeArrowheads="1"/>
            </p:cNvSpPr>
            <p:nvPr/>
          </p:nvSpPr>
          <p:spPr bwMode="auto">
            <a:xfrm>
              <a:off x="3316" y="1693"/>
              <a:ext cx="656" cy="204"/>
            </a:xfrm>
            <a:prstGeom prst="rect">
              <a:avLst/>
            </a:prstGeom>
            <a:solidFill>
              <a:srgbClr val="99FF33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r>
                <a:rPr lang="en-US" altLang="ko-KR" sz="1200" b="1">
                  <a:solidFill>
                    <a:schemeClr val="tx1"/>
                  </a:solidFill>
                  <a:ea typeface="굴림" pitchFamily="50" charset="-127"/>
                </a:rPr>
                <a:t>capabilities[ ]</a:t>
              </a:r>
            </a:p>
          </p:txBody>
        </p:sp>
        <p:sp>
          <p:nvSpPr>
            <p:cNvPr id="879627" name="Rectangle 1035"/>
            <p:cNvSpPr>
              <a:spLocks noChangeArrowheads="1"/>
            </p:cNvSpPr>
            <p:nvPr/>
          </p:nvSpPr>
          <p:spPr bwMode="auto">
            <a:xfrm>
              <a:off x="3111" y="1897"/>
              <a:ext cx="82" cy="123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 sz="1200"/>
            </a:p>
          </p:txBody>
        </p:sp>
        <p:sp>
          <p:nvSpPr>
            <p:cNvPr id="879628" name="Rectangle 1036"/>
            <p:cNvSpPr>
              <a:spLocks noChangeArrowheads="1"/>
            </p:cNvSpPr>
            <p:nvPr/>
          </p:nvSpPr>
          <p:spPr bwMode="auto">
            <a:xfrm>
              <a:off x="3234" y="1897"/>
              <a:ext cx="82" cy="123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 sz="1200"/>
            </a:p>
          </p:txBody>
        </p:sp>
        <p:sp>
          <p:nvSpPr>
            <p:cNvPr id="879629" name="Rectangle 1037"/>
            <p:cNvSpPr>
              <a:spLocks noChangeArrowheads="1"/>
            </p:cNvSpPr>
            <p:nvPr/>
          </p:nvSpPr>
          <p:spPr bwMode="auto">
            <a:xfrm>
              <a:off x="3357" y="1897"/>
              <a:ext cx="82" cy="123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 sz="1200"/>
            </a:p>
          </p:txBody>
        </p:sp>
        <p:sp>
          <p:nvSpPr>
            <p:cNvPr id="879630" name="Rectangle 1038"/>
            <p:cNvSpPr>
              <a:spLocks noChangeArrowheads="1"/>
            </p:cNvSpPr>
            <p:nvPr/>
          </p:nvSpPr>
          <p:spPr bwMode="auto">
            <a:xfrm>
              <a:off x="3480" y="1897"/>
              <a:ext cx="82" cy="123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 sz="1200"/>
            </a:p>
          </p:txBody>
        </p:sp>
        <p:sp>
          <p:nvSpPr>
            <p:cNvPr id="879631" name="Rectangle 1039"/>
            <p:cNvSpPr>
              <a:spLocks noChangeArrowheads="1"/>
            </p:cNvSpPr>
            <p:nvPr/>
          </p:nvSpPr>
          <p:spPr bwMode="auto">
            <a:xfrm>
              <a:off x="3603" y="1897"/>
              <a:ext cx="82" cy="123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 sz="1200"/>
            </a:p>
          </p:txBody>
        </p:sp>
        <p:sp>
          <p:nvSpPr>
            <p:cNvPr id="879632" name="Rectangle 1040"/>
            <p:cNvSpPr>
              <a:spLocks noChangeArrowheads="1"/>
            </p:cNvSpPr>
            <p:nvPr/>
          </p:nvSpPr>
          <p:spPr bwMode="auto">
            <a:xfrm>
              <a:off x="3726" y="1897"/>
              <a:ext cx="82" cy="123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 sz="1200"/>
            </a:p>
          </p:txBody>
        </p:sp>
        <p:sp>
          <p:nvSpPr>
            <p:cNvPr id="879633" name="Rectangle 1041"/>
            <p:cNvSpPr>
              <a:spLocks noChangeArrowheads="1"/>
            </p:cNvSpPr>
            <p:nvPr/>
          </p:nvSpPr>
          <p:spPr bwMode="auto">
            <a:xfrm>
              <a:off x="3849" y="1897"/>
              <a:ext cx="82" cy="123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 sz="1200"/>
            </a:p>
          </p:txBody>
        </p:sp>
        <p:sp>
          <p:nvSpPr>
            <p:cNvPr id="879634" name="Rectangle 1042"/>
            <p:cNvSpPr>
              <a:spLocks noChangeArrowheads="1"/>
            </p:cNvSpPr>
            <p:nvPr/>
          </p:nvSpPr>
          <p:spPr bwMode="auto">
            <a:xfrm>
              <a:off x="3972" y="1897"/>
              <a:ext cx="82" cy="123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 sz="1200"/>
            </a:p>
          </p:txBody>
        </p:sp>
        <p:sp>
          <p:nvSpPr>
            <p:cNvPr id="879635" name="Line 1043"/>
            <p:cNvSpPr>
              <a:spLocks noChangeShapeType="1"/>
            </p:cNvSpPr>
            <p:nvPr/>
          </p:nvSpPr>
          <p:spPr bwMode="auto">
            <a:xfrm>
              <a:off x="2578" y="1324"/>
              <a:ext cx="697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ko-KR" altLang="en-US" sz="1200"/>
            </a:p>
          </p:txBody>
        </p:sp>
        <p:sp>
          <p:nvSpPr>
            <p:cNvPr id="879636" name="Rectangle 1044"/>
            <p:cNvSpPr>
              <a:spLocks noChangeArrowheads="1"/>
            </p:cNvSpPr>
            <p:nvPr/>
          </p:nvSpPr>
          <p:spPr bwMode="auto">
            <a:xfrm>
              <a:off x="2045" y="2102"/>
              <a:ext cx="656" cy="8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 sz="1200"/>
            </a:p>
          </p:txBody>
        </p:sp>
        <p:sp>
          <p:nvSpPr>
            <p:cNvPr id="879637" name="Rectangle 1045"/>
            <p:cNvSpPr>
              <a:spLocks noChangeArrowheads="1"/>
            </p:cNvSpPr>
            <p:nvPr/>
          </p:nvSpPr>
          <p:spPr bwMode="auto">
            <a:xfrm>
              <a:off x="2045" y="2225"/>
              <a:ext cx="656" cy="8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 sz="1200"/>
            </a:p>
          </p:txBody>
        </p:sp>
        <p:sp>
          <p:nvSpPr>
            <p:cNvPr id="879638" name="Rectangle 1046"/>
            <p:cNvSpPr>
              <a:spLocks noChangeArrowheads="1"/>
            </p:cNvSpPr>
            <p:nvPr/>
          </p:nvSpPr>
          <p:spPr bwMode="auto">
            <a:xfrm>
              <a:off x="2045" y="2348"/>
              <a:ext cx="656" cy="81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 sz="1200"/>
            </a:p>
          </p:txBody>
        </p:sp>
        <p:sp>
          <p:nvSpPr>
            <p:cNvPr id="879639" name="Rectangle 1047"/>
            <p:cNvSpPr>
              <a:spLocks noChangeArrowheads="1"/>
            </p:cNvSpPr>
            <p:nvPr/>
          </p:nvSpPr>
          <p:spPr bwMode="auto">
            <a:xfrm>
              <a:off x="2045" y="2552"/>
              <a:ext cx="656" cy="369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 sz="1200"/>
            </a:p>
          </p:txBody>
        </p:sp>
        <p:sp>
          <p:nvSpPr>
            <p:cNvPr id="879640" name="Rectangle 1048"/>
            <p:cNvSpPr>
              <a:spLocks noChangeArrowheads="1"/>
            </p:cNvSpPr>
            <p:nvPr/>
          </p:nvSpPr>
          <p:spPr bwMode="auto">
            <a:xfrm>
              <a:off x="3480" y="2511"/>
              <a:ext cx="656" cy="36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r>
                <a:rPr lang="en-US" altLang="ko-KR" sz="1200" b="1">
                  <a:solidFill>
                    <a:schemeClr val="tx1"/>
                  </a:solidFill>
                  <a:ea typeface="굴림" pitchFamily="50" charset="-127"/>
                </a:rPr>
                <a:t>printk( )</a:t>
              </a:r>
            </a:p>
            <a:p>
              <a:r>
                <a:rPr lang="en-US" altLang="ko-KR" sz="1200" b="1">
                  <a:solidFill>
                    <a:schemeClr val="tx1"/>
                  </a:solidFill>
                  <a:ea typeface="굴림" pitchFamily="50" charset="-127"/>
                </a:rPr>
                <a:t>…..</a:t>
              </a:r>
            </a:p>
          </p:txBody>
        </p:sp>
        <p:sp>
          <p:nvSpPr>
            <p:cNvPr id="879641" name="Rectangle 1049"/>
            <p:cNvSpPr>
              <a:spLocks noChangeArrowheads="1"/>
            </p:cNvSpPr>
            <p:nvPr/>
          </p:nvSpPr>
          <p:spPr bwMode="auto">
            <a:xfrm>
              <a:off x="1635" y="3125"/>
              <a:ext cx="984" cy="32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r>
                <a:rPr lang="en-US" altLang="ko-KR" sz="1200" b="1">
                  <a:solidFill>
                    <a:schemeClr val="tx1"/>
                  </a:solidFill>
                  <a:ea typeface="굴림" pitchFamily="50" charset="-127"/>
                </a:rPr>
                <a:t>cleanup_module( )</a:t>
              </a:r>
            </a:p>
          </p:txBody>
        </p:sp>
        <p:sp>
          <p:nvSpPr>
            <p:cNvPr id="879642" name="Rectangle 1050"/>
            <p:cNvSpPr>
              <a:spLocks noChangeArrowheads="1"/>
            </p:cNvSpPr>
            <p:nvPr/>
          </p:nvSpPr>
          <p:spPr bwMode="auto">
            <a:xfrm>
              <a:off x="3398" y="3125"/>
              <a:ext cx="1517" cy="32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r>
                <a:rPr lang="en-US" altLang="ko-KR" sz="1200" b="1">
                  <a:solidFill>
                    <a:schemeClr val="tx1"/>
                  </a:solidFill>
                  <a:ea typeface="굴림" pitchFamily="50" charset="-127"/>
                </a:rPr>
                <a:t>unregister_capability( )</a:t>
              </a:r>
            </a:p>
          </p:txBody>
        </p:sp>
        <p:sp>
          <p:nvSpPr>
            <p:cNvPr id="879643" name="Rectangle 1051"/>
            <p:cNvSpPr>
              <a:spLocks noChangeArrowheads="1"/>
            </p:cNvSpPr>
            <p:nvPr/>
          </p:nvSpPr>
          <p:spPr bwMode="auto">
            <a:xfrm>
              <a:off x="610" y="3125"/>
              <a:ext cx="656" cy="205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r>
                <a:rPr lang="en-US" altLang="ko-KR" sz="1200" b="1">
                  <a:solidFill>
                    <a:schemeClr val="tx1"/>
                  </a:solidFill>
                  <a:ea typeface="굴림" pitchFamily="50" charset="-127"/>
                </a:rPr>
                <a:t>rmmod</a:t>
              </a:r>
            </a:p>
          </p:txBody>
        </p:sp>
        <p:sp>
          <p:nvSpPr>
            <p:cNvPr id="879644" name="Line 1052"/>
            <p:cNvSpPr>
              <a:spLocks noChangeShapeType="1"/>
            </p:cNvSpPr>
            <p:nvPr/>
          </p:nvSpPr>
          <p:spPr bwMode="auto">
            <a:xfrm>
              <a:off x="1225" y="3248"/>
              <a:ext cx="369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ko-KR" altLang="en-US" sz="1200"/>
            </a:p>
          </p:txBody>
        </p:sp>
        <p:sp>
          <p:nvSpPr>
            <p:cNvPr id="879645" name="Freeform 1053"/>
            <p:cNvSpPr>
              <a:spLocks/>
            </p:cNvSpPr>
            <p:nvPr/>
          </p:nvSpPr>
          <p:spPr bwMode="auto">
            <a:xfrm>
              <a:off x="3152" y="1447"/>
              <a:ext cx="164" cy="369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0" y="0"/>
                </a:cxn>
                <a:cxn ang="0">
                  <a:pos x="0" y="432"/>
                </a:cxn>
              </a:cxnLst>
              <a:rect l="0" t="0" r="r" b="b"/>
              <a:pathLst>
                <a:path w="192" h="432">
                  <a:moveTo>
                    <a:pt x="192" y="0"/>
                  </a:moveTo>
                  <a:lnTo>
                    <a:pt x="0" y="0"/>
                  </a:lnTo>
                  <a:lnTo>
                    <a:pt x="0" y="432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ko-KR" altLang="en-US" sz="1200"/>
            </a:p>
          </p:txBody>
        </p:sp>
        <p:sp>
          <p:nvSpPr>
            <p:cNvPr id="879646" name="Freeform 1054"/>
            <p:cNvSpPr>
              <a:spLocks/>
            </p:cNvSpPr>
            <p:nvPr/>
          </p:nvSpPr>
          <p:spPr bwMode="auto">
            <a:xfrm>
              <a:off x="2332" y="1938"/>
              <a:ext cx="738" cy="123"/>
            </a:xfrm>
            <a:custGeom>
              <a:avLst/>
              <a:gdLst/>
              <a:ahLst/>
              <a:cxnLst>
                <a:cxn ang="0">
                  <a:pos x="864" y="0"/>
                </a:cxn>
                <a:cxn ang="0">
                  <a:pos x="0" y="0"/>
                </a:cxn>
                <a:cxn ang="0">
                  <a:pos x="0" y="144"/>
                </a:cxn>
              </a:cxnLst>
              <a:rect l="0" t="0" r="r" b="b"/>
              <a:pathLst>
                <a:path w="864" h="144">
                  <a:moveTo>
                    <a:pt x="864" y="0"/>
                  </a:moveTo>
                  <a:lnTo>
                    <a:pt x="0" y="0"/>
                  </a:lnTo>
                  <a:lnTo>
                    <a:pt x="0" y="144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ko-KR" altLang="en-US" sz="1200"/>
            </a:p>
          </p:txBody>
        </p:sp>
        <p:sp>
          <p:nvSpPr>
            <p:cNvPr id="879647" name="Freeform 1055"/>
            <p:cNvSpPr>
              <a:spLocks/>
            </p:cNvSpPr>
            <p:nvPr/>
          </p:nvSpPr>
          <p:spPr bwMode="auto">
            <a:xfrm>
              <a:off x="1922" y="2389"/>
              <a:ext cx="123" cy="245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4" y="288"/>
                </a:cxn>
              </a:cxnLst>
              <a:rect l="0" t="0" r="r" b="b"/>
              <a:pathLst>
                <a:path w="144" h="288">
                  <a:moveTo>
                    <a:pt x="144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4" y="288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ko-KR" altLang="en-US" sz="1200"/>
            </a:p>
          </p:txBody>
        </p:sp>
        <p:sp>
          <p:nvSpPr>
            <p:cNvPr id="879648" name="Freeform 1056"/>
            <p:cNvSpPr>
              <a:spLocks/>
            </p:cNvSpPr>
            <p:nvPr/>
          </p:nvSpPr>
          <p:spPr bwMode="auto">
            <a:xfrm>
              <a:off x="1840" y="2266"/>
              <a:ext cx="205" cy="450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0" y="0"/>
                </a:cxn>
                <a:cxn ang="0">
                  <a:pos x="0" y="528"/>
                </a:cxn>
                <a:cxn ang="0">
                  <a:pos x="240" y="528"/>
                </a:cxn>
              </a:cxnLst>
              <a:rect l="0" t="0" r="r" b="b"/>
              <a:pathLst>
                <a:path w="240" h="528">
                  <a:moveTo>
                    <a:pt x="240" y="0"/>
                  </a:moveTo>
                  <a:lnTo>
                    <a:pt x="0" y="0"/>
                  </a:lnTo>
                  <a:lnTo>
                    <a:pt x="0" y="528"/>
                  </a:lnTo>
                  <a:lnTo>
                    <a:pt x="240" y="528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ko-KR" altLang="en-US" sz="1200"/>
            </a:p>
          </p:txBody>
        </p:sp>
        <p:sp>
          <p:nvSpPr>
            <p:cNvPr id="879649" name="Freeform 1057"/>
            <p:cNvSpPr>
              <a:spLocks/>
            </p:cNvSpPr>
            <p:nvPr/>
          </p:nvSpPr>
          <p:spPr bwMode="auto">
            <a:xfrm>
              <a:off x="1758" y="2143"/>
              <a:ext cx="287" cy="655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0" y="0"/>
                </a:cxn>
                <a:cxn ang="0">
                  <a:pos x="0" y="768"/>
                </a:cxn>
                <a:cxn ang="0">
                  <a:pos x="336" y="768"/>
                </a:cxn>
              </a:cxnLst>
              <a:rect l="0" t="0" r="r" b="b"/>
              <a:pathLst>
                <a:path w="336" h="768">
                  <a:moveTo>
                    <a:pt x="336" y="0"/>
                  </a:moveTo>
                  <a:lnTo>
                    <a:pt x="0" y="0"/>
                  </a:lnTo>
                  <a:lnTo>
                    <a:pt x="0" y="768"/>
                  </a:lnTo>
                  <a:lnTo>
                    <a:pt x="336" y="768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ko-KR" altLang="en-US" sz="1200"/>
            </a:p>
          </p:txBody>
        </p:sp>
        <p:sp>
          <p:nvSpPr>
            <p:cNvPr id="879650" name="Line 1058"/>
            <p:cNvSpPr>
              <a:spLocks noChangeShapeType="1"/>
            </p:cNvSpPr>
            <p:nvPr/>
          </p:nvSpPr>
          <p:spPr bwMode="auto">
            <a:xfrm>
              <a:off x="2742" y="2675"/>
              <a:ext cx="697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ko-KR" altLang="en-US" sz="1200"/>
            </a:p>
          </p:txBody>
        </p:sp>
        <p:sp>
          <p:nvSpPr>
            <p:cNvPr id="879651" name="Line 1059"/>
            <p:cNvSpPr>
              <a:spLocks noChangeShapeType="1"/>
            </p:cNvSpPr>
            <p:nvPr/>
          </p:nvSpPr>
          <p:spPr bwMode="auto">
            <a:xfrm>
              <a:off x="2701" y="3289"/>
              <a:ext cx="697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ko-KR" altLang="en-US" sz="1200"/>
            </a:p>
          </p:txBody>
        </p:sp>
        <p:sp>
          <p:nvSpPr>
            <p:cNvPr id="879652" name="Freeform 1060"/>
            <p:cNvSpPr>
              <a:spLocks/>
            </p:cNvSpPr>
            <p:nvPr/>
          </p:nvSpPr>
          <p:spPr bwMode="auto">
            <a:xfrm>
              <a:off x="4095" y="1897"/>
              <a:ext cx="902" cy="1392"/>
            </a:xfrm>
            <a:custGeom>
              <a:avLst/>
              <a:gdLst/>
              <a:ahLst/>
              <a:cxnLst>
                <a:cxn ang="0">
                  <a:pos x="960" y="1632"/>
                </a:cxn>
                <a:cxn ang="0">
                  <a:pos x="1056" y="1632"/>
                </a:cxn>
                <a:cxn ang="0">
                  <a:pos x="1056" y="0"/>
                </a:cxn>
                <a:cxn ang="0">
                  <a:pos x="0" y="0"/>
                </a:cxn>
              </a:cxnLst>
              <a:rect l="0" t="0" r="r" b="b"/>
              <a:pathLst>
                <a:path w="1056" h="1632">
                  <a:moveTo>
                    <a:pt x="960" y="1632"/>
                  </a:moveTo>
                  <a:lnTo>
                    <a:pt x="1056" y="1632"/>
                  </a:lnTo>
                  <a:lnTo>
                    <a:pt x="1056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ko-KR" altLang="en-US" sz="1200"/>
            </a:p>
          </p:txBody>
        </p:sp>
      </p:grp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39CEC0-A6FF-4158-A1C9-7DBEF7B3D788}" type="slidenum">
              <a:rPr lang="ko-KR" altLang="en-US"/>
              <a:pPr/>
              <a:t>187</a:t>
            </a:fld>
            <a:endParaRPr lang="ko-KR" altLang="en-US" sz="1800"/>
          </a:p>
        </p:txBody>
      </p:sp>
      <p:sp>
        <p:nvSpPr>
          <p:cNvPr id="898052" name="Rectangle 1028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ko-KR" altLang="en-US" dirty="0" err="1">
                <a:ea typeface="굴림" pitchFamily="50" charset="-127"/>
              </a:rPr>
              <a:t>커널</a:t>
            </a:r>
            <a:r>
              <a:rPr lang="ko-KR" altLang="en-US" dirty="0">
                <a:ea typeface="굴림" pitchFamily="50" charset="-127"/>
              </a:rPr>
              <a:t> 모듈의 작성</a:t>
            </a:r>
            <a:endParaRPr lang="en-US" altLang="ko-KR" dirty="0">
              <a:ea typeface="굴림" pitchFamily="50" charset="-127"/>
            </a:endParaRPr>
          </a:p>
        </p:txBody>
      </p:sp>
      <p:sp>
        <p:nvSpPr>
          <p:cNvPr id="898053" name="Rectangle 1029"/>
          <p:cNvSpPr>
            <a:spLocks noGrp="1" noChangeArrowheads="1"/>
          </p:cNvSpPr>
          <p:nvPr>
            <p:ph type="body" sz="half" idx="1"/>
          </p:nvPr>
        </p:nvSpPr>
        <p:spPr>
          <a:xfrm>
            <a:off x="390525" y="1371600"/>
            <a:ext cx="3868738" cy="4800600"/>
          </a:xfrm>
        </p:spPr>
        <p:txBody>
          <a:bodyPr/>
          <a:lstStyle/>
          <a:p>
            <a:r>
              <a:rPr lang="ko-KR" altLang="en-US" sz="2000" dirty="0">
                <a:ea typeface="굴림" pitchFamily="50" charset="-127"/>
              </a:rPr>
              <a:t>예제 프로그램</a:t>
            </a:r>
          </a:p>
          <a:p>
            <a:pPr lvl="1"/>
            <a:r>
              <a:rPr lang="ko-KR" altLang="en-US" sz="1800" dirty="0" err="1">
                <a:ea typeface="굴림" pitchFamily="50" charset="-127"/>
              </a:rPr>
              <a:t>커널에</a:t>
            </a:r>
            <a:r>
              <a:rPr lang="ko-KR" altLang="en-US" sz="1800" dirty="0">
                <a:ea typeface="굴림" pitchFamily="50" charset="-127"/>
              </a:rPr>
              <a:t> 모듈이 로딩될 때 “</a:t>
            </a:r>
            <a:r>
              <a:rPr lang="en-US" altLang="ko-KR" sz="1800" dirty="0">
                <a:ea typeface="굴림" pitchFamily="50" charset="-127"/>
              </a:rPr>
              <a:t>hello </a:t>
            </a:r>
            <a:r>
              <a:rPr lang="en-US" altLang="ko-KR" sz="1800" dirty="0" smtClean="0">
                <a:ea typeface="굴림" pitchFamily="50" charset="-127"/>
              </a:rPr>
              <a:t>mango </a:t>
            </a:r>
            <a:r>
              <a:rPr lang="en-US" altLang="ko-KR" sz="1800" dirty="0">
                <a:ea typeface="굴림" pitchFamily="50" charset="-127"/>
              </a:rPr>
              <a:t>world”</a:t>
            </a:r>
            <a:r>
              <a:rPr lang="ko-KR" altLang="en-US" sz="1800" dirty="0">
                <a:ea typeface="굴림" pitchFamily="50" charset="-127"/>
              </a:rPr>
              <a:t>를 출력</a:t>
            </a:r>
          </a:p>
          <a:p>
            <a:pPr lvl="1"/>
            <a:r>
              <a:rPr lang="ko-KR" altLang="en-US" sz="1800" dirty="0">
                <a:ea typeface="굴림" pitchFamily="50" charset="-127"/>
              </a:rPr>
              <a:t>모듈이 제거될 때 “</a:t>
            </a:r>
            <a:r>
              <a:rPr lang="en-US" altLang="ko-KR" sz="1800" dirty="0">
                <a:ea typeface="굴림" pitchFamily="50" charset="-127"/>
              </a:rPr>
              <a:t>Good Bye”</a:t>
            </a:r>
            <a:r>
              <a:rPr lang="ko-KR" altLang="en-US" sz="1800" dirty="0">
                <a:ea typeface="굴림" pitchFamily="50" charset="-127"/>
              </a:rPr>
              <a:t>를 출력 </a:t>
            </a:r>
          </a:p>
          <a:p>
            <a:pPr lvl="1"/>
            <a:r>
              <a:rPr lang="en-US" altLang="ko-KR" sz="1800" dirty="0">
                <a:ea typeface="굴림" pitchFamily="50" charset="-127"/>
              </a:rPr>
              <a:t>Source file : </a:t>
            </a:r>
            <a:r>
              <a:rPr lang="en-US" altLang="ko-KR" sz="1800" dirty="0" err="1">
                <a:ea typeface="굴림" pitchFamily="50" charset="-127"/>
              </a:rPr>
              <a:t>hello.c</a:t>
            </a:r>
            <a:endParaRPr lang="en-US" altLang="ko-KR" sz="1800" dirty="0">
              <a:ea typeface="굴림" pitchFamily="50" charset="-127"/>
            </a:endParaRPr>
          </a:p>
        </p:txBody>
      </p:sp>
      <p:sp>
        <p:nvSpPr>
          <p:cNvPr id="898055" name="Rectangle 1031"/>
          <p:cNvSpPr>
            <a:spLocks noGrp="1" noChangeArrowheads="1"/>
          </p:cNvSpPr>
          <p:nvPr>
            <p:ph type="body" sz="half" idx="2"/>
          </p:nvPr>
        </p:nvSpPr>
        <p:spPr>
          <a:xfrm>
            <a:off x="4435475" y="1371600"/>
            <a:ext cx="4416425" cy="4343400"/>
          </a:xfrm>
          <a:solidFill>
            <a:srgbClr val="CCFF99"/>
          </a:solidFill>
          <a:ln/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ko-KR" altLang="en-US" sz="1400" dirty="0">
                <a:solidFill>
                  <a:schemeClr val="hlink"/>
                </a:solidFill>
                <a:ea typeface="굴림" pitchFamily="50" charset="-127"/>
              </a:rPr>
              <a:t>/* </a:t>
            </a:r>
            <a:r>
              <a:rPr lang="en-US" altLang="ko-KR" sz="1400" dirty="0" err="1">
                <a:solidFill>
                  <a:schemeClr val="hlink"/>
                </a:solidFill>
                <a:ea typeface="굴림" pitchFamily="50" charset="-127"/>
              </a:rPr>
              <a:t>hello.c</a:t>
            </a:r>
            <a:r>
              <a:rPr lang="en-US" altLang="ko-KR" sz="1400" dirty="0">
                <a:solidFill>
                  <a:schemeClr val="hlink"/>
                </a:solidFill>
                <a:ea typeface="굴림" pitchFamily="50" charset="-127"/>
              </a:rPr>
              <a:t> */</a:t>
            </a:r>
          </a:p>
          <a:p>
            <a:pPr>
              <a:buFont typeface="Wingdings" pitchFamily="2" charset="2"/>
              <a:buNone/>
            </a:pPr>
            <a:endParaRPr lang="en-US" altLang="ko-KR" sz="1400" dirty="0">
              <a:solidFill>
                <a:schemeClr val="hlink"/>
              </a:solidFill>
              <a:ea typeface="굴림" pitchFamily="50" charset="-127"/>
            </a:endParaRPr>
          </a:p>
          <a:p>
            <a:pPr>
              <a:buFont typeface="Wingdings" pitchFamily="2" charset="2"/>
              <a:buNone/>
            </a:pPr>
            <a:r>
              <a:rPr lang="ko-KR" altLang="en-US" sz="1400" dirty="0">
                <a:solidFill>
                  <a:schemeClr val="tx1"/>
                </a:solidFill>
                <a:ea typeface="굴림" pitchFamily="50" charset="-127"/>
              </a:rPr>
              <a:t>#</a:t>
            </a:r>
            <a:r>
              <a:rPr lang="en-US" altLang="ko-KR" sz="1400" dirty="0">
                <a:solidFill>
                  <a:schemeClr val="tx1"/>
                </a:solidFill>
                <a:ea typeface="굴림" pitchFamily="50" charset="-127"/>
              </a:rPr>
              <a:t>include &lt;</a:t>
            </a:r>
            <a:r>
              <a:rPr lang="en-US" altLang="ko-KR" sz="1400" dirty="0" err="1">
                <a:solidFill>
                  <a:schemeClr val="tx1"/>
                </a:solidFill>
                <a:ea typeface="굴림" pitchFamily="50" charset="-127"/>
              </a:rPr>
              <a:t>linux</a:t>
            </a:r>
            <a:r>
              <a:rPr lang="en-US" altLang="ko-KR" sz="1400" dirty="0">
                <a:solidFill>
                  <a:schemeClr val="tx1"/>
                </a:solidFill>
                <a:ea typeface="굴림" pitchFamily="50" charset="-127"/>
              </a:rPr>
              <a:t>/</a:t>
            </a:r>
            <a:r>
              <a:rPr lang="en-US" altLang="ko-KR" sz="1400" dirty="0" err="1">
                <a:solidFill>
                  <a:schemeClr val="tx1"/>
                </a:solidFill>
                <a:ea typeface="굴림" pitchFamily="50" charset="-127"/>
              </a:rPr>
              <a:t>module.h</a:t>
            </a:r>
            <a:r>
              <a:rPr lang="en-US" altLang="ko-KR" sz="1400" dirty="0">
                <a:solidFill>
                  <a:schemeClr val="tx1"/>
                </a:solidFill>
                <a:ea typeface="굴림" pitchFamily="50" charset="-127"/>
              </a:rPr>
              <a:t>&gt; /* </a:t>
            </a:r>
            <a:r>
              <a:rPr lang="ko-KR" altLang="en-US" sz="1400" dirty="0">
                <a:solidFill>
                  <a:schemeClr val="tx1"/>
                </a:solidFill>
                <a:ea typeface="굴림" pitchFamily="50" charset="-127"/>
              </a:rPr>
              <a:t>모든 모듈에 필요</a:t>
            </a:r>
            <a:r>
              <a:rPr lang="en-US" altLang="ko-KR" sz="1400" dirty="0">
                <a:solidFill>
                  <a:schemeClr val="tx1"/>
                </a:solidFill>
                <a:ea typeface="굴림" pitchFamily="50" charset="-127"/>
              </a:rPr>
              <a:t> */</a:t>
            </a:r>
          </a:p>
          <a:p>
            <a:pPr>
              <a:buFont typeface="Wingdings" pitchFamily="2" charset="2"/>
              <a:buNone/>
            </a:pPr>
            <a:r>
              <a:rPr lang="en-US" altLang="ko-KR" sz="1400" dirty="0">
                <a:solidFill>
                  <a:schemeClr val="tx1"/>
                </a:solidFill>
                <a:ea typeface="굴림" pitchFamily="50" charset="-127"/>
              </a:rPr>
              <a:t>#include &lt;</a:t>
            </a:r>
            <a:r>
              <a:rPr lang="en-US" altLang="ko-KR" sz="1400" dirty="0" err="1">
                <a:solidFill>
                  <a:schemeClr val="tx1"/>
                </a:solidFill>
                <a:ea typeface="굴림" pitchFamily="50" charset="-127"/>
              </a:rPr>
              <a:t>linux</a:t>
            </a:r>
            <a:r>
              <a:rPr lang="en-US" altLang="ko-KR" sz="1400" dirty="0">
                <a:solidFill>
                  <a:schemeClr val="tx1"/>
                </a:solidFill>
                <a:ea typeface="굴림" pitchFamily="50" charset="-127"/>
              </a:rPr>
              <a:t>/</a:t>
            </a:r>
            <a:r>
              <a:rPr lang="en-US" altLang="ko-KR" sz="1400" dirty="0" err="1">
                <a:solidFill>
                  <a:schemeClr val="tx1"/>
                </a:solidFill>
                <a:ea typeface="굴림" pitchFamily="50" charset="-127"/>
              </a:rPr>
              <a:t>kernel.h</a:t>
            </a:r>
            <a:r>
              <a:rPr lang="en-US" altLang="ko-KR" sz="1400" dirty="0">
                <a:solidFill>
                  <a:schemeClr val="tx1"/>
                </a:solidFill>
                <a:ea typeface="굴림" pitchFamily="50" charset="-127"/>
              </a:rPr>
              <a:t>&gt; /* </a:t>
            </a:r>
            <a:r>
              <a:rPr lang="en-US" altLang="ko-KR" sz="1400" dirty="0" err="1">
                <a:solidFill>
                  <a:schemeClr val="tx1"/>
                </a:solidFill>
                <a:ea typeface="굴림" pitchFamily="50" charset="-127"/>
              </a:rPr>
              <a:t>printk</a:t>
            </a:r>
            <a:r>
              <a:rPr lang="en-US" altLang="ko-KR" sz="1400" dirty="0">
                <a:solidFill>
                  <a:schemeClr val="tx1"/>
                </a:solidFill>
                <a:ea typeface="굴림" pitchFamily="50" charset="-127"/>
              </a:rPr>
              <a:t>() </a:t>
            </a:r>
            <a:r>
              <a:rPr lang="ko-KR" altLang="en-US" sz="1400" dirty="0">
                <a:solidFill>
                  <a:schemeClr val="tx1"/>
                </a:solidFill>
                <a:ea typeface="굴림" pitchFamily="50" charset="-127"/>
              </a:rPr>
              <a:t>등에 필요 */</a:t>
            </a:r>
          </a:p>
          <a:p>
            <a:pPr>
              <a:buFont typeface="Wingdings" pitchFamily="2" charset="2"/>
              <a:buNone/>
            </a:pPr>
            <a:endParaRPr lang="en-US" altLang="ko-KR" sz="1400" dirty="0">
              <a:solidFill>
                <a:schemeClr val="tx1"/>
              </a:solidFill>
              <a:ea typeface="굴림" pitchFamily="50" charset="-127"/>
            </a:endParaRPr>
          </a:p>
          <a:p>
            <a:pPr>
              <a:buFont typeface="Wingdings" pitchFamily="2" charset="2"/>
              <a:buNone/>
            </a:pPr>
            <a:r>
              <a:rPr lang="en-US" altLang="ko-KR" sz="1400" dirty="0" smtClean="0">
                <a:ea typeface="굴림" pitchFamily="50" charset="-127"/>
              </a:rPr>
              <a:t>static  </a:t>
            </a:r>
            <a:r>
              <a:rPr lang="en-US" altLang="ko-KR" sz="1400" dirty="0" err="1" smtClean="0">
                <a:ea typeface="굴림" pitchFamily="50" charset="-127"/>
              </a:rPr>
              <a:t>int</a:t>
            </a:r>
            <a:r>
              <a:rPr lang="en-US" altLang="ko-KR" sz="1400" dirty="0" smtClean="0">
                <a:ea typeface="굴림" pitchFamily="50" charset="-127"/>
              </a:rPr>
              <a:t> __init </a:t>
            </a:r>
            <a:r>
              <a:rPr lang="en-US" altLang="ko-KR" sz="1400" dirty="0" err="1" smtClean="0">
                <a:ea typeface="굴림" pitchFamily="50" charset="-127"/>
              </a:rPr>
              <a:t>hello_init</a:t>
            </a:r>
            <a:r>
              <a:rPr lang="en-US" altLang="ko-KR" sz="1400" dirty="0" smtClean="0">
                <a:solidFill>
                  <a:schemeClr val="tx1"/>
                </a:solidFill>
                <a:ea typeface="굴림" pitchFamily="50" charset="-127"/>
              </a:rPr>
              <a:t>(void</a:t>
            </a:r>
            <a:r>
              <a:rPr lang="en-US" altLang="ko-KR" sz="1400" dirty="0">
                <a:solidFill>
                  <a:schemeClr val="tx1"/>
                </a:solidFill>
                <a:ea typeface="굴림" pitchFamily="50" charset="-127"/>
              </a:rPr>
              <a:t>) { // </a:t>
            </a:r>
            <a:r>
              <a:rPr lang="ko-KR" altLang="en-US" sz="1400" dirty="0">
                <a:solidFill>
                  <a:schemeClr val="tx1"/>
                </a:solidFill>
                <a:ea typeface="굴림" pitchFamily="50" charset="-127"/>
              </a:rPr>
              <a:t>모듈이 로딩될 때 호출</a:t>
            </a:r>
            <a:endParaRPr lang="en-US" altLang="ko-KR" sz="1400" dirty="0">
              <a:solidFill>
                <a:schemeClr val="tx1"/>
              </a:solidFill>
              <a:ea typeface="굴림" pitchFamily="50" charset="-127"/>
            </a:endParaRPr>
          </a:p>
          <a:p>
            <a:pPr>
              <a:buFont typeface="Wingdings" pitchFamily="2" charset="2"/>
              <a:buNone/>
            </a:pPr>
            <a:r>
              <a:rPr lang="en-US" altLang="ko-KR" sz="1400" dirty="0">
                <a:solidFill>
                  <a:schemeClr val="tx1"/>
                </a:solidFill>
                <a:ea typeface="굴림" pitchFamily="50" charset="-127"/>
              </a:rPr>
              <a:t>	</a:t>
            </a:r>
            <a:r>
              <a:rPr lang="en-US" altLang="ko-KR" sz="1400" dirty="0" err="1">
                <a:solidFill>
                  <a:schemeClr val="tx1"/>
                </a:solidFill>
                <a:ea typeface="굴림" pitchFamily="50" charset="-127"/>
              </a:rPr>
              <a:t>printk</a:t>
            </a:r>
            <a:r>
              <a:rPr lang="en-US" altLang="ko-KR" sz="1400" dirty="0">
                <a:solidFill>
                  <a:schemeClr val="tx1"/>
                </a:solidFill>
                <a:ea typeface="굴림" pitchFamily="50" charset="-127"/>
              </a:rPr>
              <a:t> (“hello </a:t>
            </a:r>
            <a:r>
              <a:rPr lang="en-US" altLang="ko-KR" sz="1400" dirty="0" smtClean="0">
                <a:ea typeface="굴림" pitchFamily="50" charset="-127"/>
              </a:rPr>
              <a:t>mango</a:t>
            </a:r>
            <a:r>
              <a:rPr lang="en-US" altLang="ko-KR" sz="1400" dirty="0" smtClean="0">
                <a:solidFill>
                  <a:schemeClr val="tx1"/>
                </a:solidFill>
                <a:ea typeface="굴림" pitchFamily="50" charset="-127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ea typeface="굴림" pitchFamily="50" charset="-127"/>
              </a:rPr>
              <a:t>world\n”); </a:t>
            </a:r>
          </a:p>
          <a:p>
            <a:pPr>
              <a:buFont typeface="Wingdings" pitchFamily="2" charset="2"/>
              <a:buNone/>
            </a:pPr>
            <a:r>
              <a:rPr lang="en-US" altLang="ko-KR" sz="1400" dirty="0">
                <a:solidFill>
                  <a:schemeClr val="tx1"/>
                </a:solidFill>
                <a:ea typeface="굴림" pitchFamily="50" charset="-127"/>
              </a:rPr>
              <a:t>		// from a text console, not X-terminal.</a:t>
            </a:r>
          </a:p>
          <a:p>
            <a:pPr>
              <a:buFont typeface="Wingdings" pitchFamily="2" charset="2"/>
              <a:buNone/>
            </a:pPr>
            <a:r>
              <a:rPr lang="en-US" altLang="ko-KR" sz="1400" dirty="0">
                <a:solidFill>
                  <a:schemeClr val="tx1"/>
                </a:solidFill>
                <a:ea typeface="굴림" pitchFamily="50" charset="-127"/>
              </a:rPr>
              <a:t>	return 0;</a:t>
            </a:r>
          </a:p>
          <a:p>
            <a:pPr>
              <a:buFont typeface="Wingdings" pitchFamily="2" charset="2"/>
              <a:buNone/>
            </a:pPr>
            <a:r>
              <a:rPr lang="en-US" altLang="ko-KR" sz="1400" dirty="0">
                <a:solidFill>
                  <a:schemeClr val="tx1"/>
                </a:solidFill>
                <a:ea typeface="굴림" pitchFamily="50" charset="-127"/>
              </a:rPr>
              <a:t>	// 0: success , </a:t>
            </a:r>
            <a:r>
              <a:rPr lang="ko-KR" altLang="en-US" sz="1400" dirty="0">
                <a:solidFill>
                  <a:schemeClr val="tx1"/>
                </a:solidFill>
                <a:ea typeface="굴림" pitchFamily="50" charset="-127"/>
              </a:rPr>
              <a:t>기타 - </a:t>
            </a:r>
            <a:r>
              <a:rPr lang="en-US" altLang="ko-KR" sz="1400" dirty="0">
                <a:solidFill>
                  <a:schemeClr val="tx1"/>
                </a:solidFill>
                <a:ea typeface="굴림" pitchFamily="50" charset="-127"/>
              </a:rPr>
              <a:t>fail</a:t>
            </a:r>
          </a:p>
          <a:p>
            <a:pPr>
              <a:buFont typeface="Wingdings" pitchFamily="2" charset="2"/>
              <a:buNone/>
            </a:pPr>
            <a:r>
              <a:rPr lang="en-US" altLang="ko-KR" sz="1400" dirty="0">
                <a:solidFill>
                  <a:schemeClr val="tx1"/>
                </a:solidFill>
                <a:ea typeface="굴림" pitchFamily="50" charset="-127"/>
              </a:rPr>
              <a:t>}</a:t>
            </a:r>
          </a:p>
          <a:p>
            <a:pPr>
              <a:buFont typeface="Wingdings" pitchFamily="2" charset="2"/>
              <a:buNone/>
            </a:pPr>
            <a:r>
              <a:rPr lang="en-US" altLang="ko-KR" sz="1400" dirty="0" smtClean="0">
                <a:solidFill>
                  <a:schemeClr val="tx1"/>
                </a:solidFill>
                <a:ea typeface="굴림" pitchFamily="50" charset="-127"/>
              </a:rPr>
              <a:t>static void  __exit </a:t>
            </a:r>
            <a:r>
              <a:rPr lang="en-US" altLang="ko-KR" sz="1400" dirty="0" err="1" smtClean="0">
                <a:solidFill>
                  <a:schemeClr val="tx1"/>
                </a:solidFill>
                <a:ea typeface="굴림" pitchFamily="50" charset="-127"/>
              </a:rPr>
              <a:t>hello_exit</a:t>
            </a:r>
            <a:r>
              <a:rPr lang="en-US" altLang="ko-KR" sz="1400" dirty="0" smtClean="0">
                <a:solidFill>
                  <a:schemeClr val="tx1"/>
                </a:solidFill>
                <a:ea typeface="굴림" pitchFamily="50" charset="-127"/>
              </a:rPr>
              <a:t>(void)</a:t>
            </a:r>
          </a:p>
          <a:p>
            <a:pPr>
              <a:buFont typeface="Wingdings" pitchFamily="2" charset="2"/>
              <a:buNone/>
            </a:pPr>
            <a:r>
              <a:rPr lang="en-US" altLang="ko-KR" sz="1400" dirty="0" smtClean="0">
                <a:ea typeface="굴림" pitchFamily="50" charset="-127"/>
              </a:rPr>
              <a:t>{</a:t>
            </a:r>
          </a:p>
          <a:p>
            <a:pPr>
              <a:buFont typeface="Wingdings" pitchFamily="2" charset="2"/>
              <a:buNone/>
            </a:pPr>
            <a:r>
              <a:rPr lang="en-US" altLang="ko-KR" sz="1400" dirty="0">
                <a:solidFill>
                  <a:schemeClr val="tx1"/>
                </a:solidFill>
                <a:ea typeface="굴림" pitchFamily="50" charset="-127"/>
              </a:rPr>
              <a:t>	</a:t>
            </a:r>
            <a:r>
              <a:rPr lang="en-US" altLang="ko-KR" sz="1400" dirty="0" err="1">
                <a:solidFill>
                  <a:schemeClr val="tx1"/>
                </a:solidFill>
                <a:ea typeface="굴림" pitchFamily="50" charset="-127"/>
              </a:rPr>
              <a:t>printk</a:t>
            </a:r>
            <a:r>
              <a:rPr lang="en-US" altLang="ko-KR" sz="1400" dirty="0">
                <a:solidFill>
                  <a:schemeClr val="tx1"/>
                </a:solidFill>
                <a:ea typeface="굴림" pitchFamily="50" charset="-127"/>
              </a:rPr>
              <a:t> (“KERN_ALERT “Goodbye world”);</a:t>
            </a:r>
          </a:p>
          <a:p>
            <a:pPr>
              <a:buFont typeface="Wingdings" pitchFamily="2" charset="2"/>
              <a:buNone/>
            </a:pPr>
            <a:r>
              <a:rPr lang="en-US" altLang="ko-KR" sz="1400" dirty="0" smtClean="0">
                <a:solidFill>
                  <a:schemeClr val="tx1"/>
                </a:solidFill>
                <a:ea typeface="굴림" pitchFamily="50" charset="-127"/>
              </a:rPr>
              <a:t>}</a:t>
            </a:r>
          </a:p>
          <a:p>
            <a:pPr>
              <a:buFont typeface="Wingdings" pitchFamily="2" charset="2"/>
              <a:buNone/>
            </a:pPr>
            <a:r>
              <a:rPr lang="en-US" altLang="ko-KR" sz="1400" dirty="0" err="1" smtClean="0">
                <a:ea typeface="굴림" pitchFamily="50" charset="-127"/>
              </a:rPr>
              <a:t>module_init</a:t>
            </a:r>
            <a:r>
              <a:rPr lang="en-US" altLang="ko-KR" sz="1400" dirty="0" smtClean="0">
                <a:ea typeface="굴림" pitchFamily="50" charset="-127"/>
              </a:rPr>
              <a:t>(</a:t>
            </a:r>
            <a:r>
              <a:rPr lang="en-US" altLang="ko-KR" sz="1400" dirty="0" err="1" smtClean="0">
                <a:ea typeface="굴림" pitchFamily="50" charset="-127"/>
              </a:rPr>
              <a:t>hello_init</a:t>
            </a:r>
            <a:r>
              <a:rPr lang="en-US" altLang="ko-KR" sz="1400" dirty="0" smtClean="0">
                <a:ea typeface="굴림" pitchFamily="50" charset="-127"/>
              </a:rPr>
              <a:t>);</a:t>
            </a:r>
          </a:p>
          <a:p>
            <a:pPr>
              <a:buFont typeface="Wingdings" pitchFamily="2" charset="2"/>
              <a:buNone/>
            </a:pPr>
            <a:r>
              <a:rPr lang="en-US" altLang="ko-KR" sz="1400" dirty="0" err="1" smtClean="0">
                <a:solidFill>
                  <a:schemeClr val="tx1"/>
                </a:solidFill>
                <a:ea typeface="굴림" pitchFamily="50" charset="-127"/>
              </a:rPr>
              <a:t>Module_exit</a:t>
            </a:r>
            <a:r>
              <a:rPr lang="en-US" altLang="ko-KR" sz="1400" dirty="0" smtClean="0">
                <a:solidFill>
                  <a:schemeClr val="tx1"/>
                </a:solidFill>
                <a:ea typeface="굴림" pitchFamily="50" charset="-127"/>
              </a:rPr>
              <a:t>(</a:t>
            </a:r>
            <a:r>
              <a:rPr lang="en-US" altLang="ko-KR" sz="1400" dirty="0" err="1" smtClean="0">
                <a:solidFill>
                  <a:schemeClr val="tx1"/>
                </a:solidFill>
                <a:ea typeface="굴림" pitchFamily="50" charset="-127"/>
              </a:rPr>
              <a:t>hello_exit</a:t>
            </a:r>
            <a:r>
              <a:rPr lang="en-US" altLang="ko-KR" sz="1400" dirty="0" smtClean="0">
                <a:solidFill>
                  <a:schemeClr val="tx1"/>
                </a:solidFill>
                <a:ea typeface="굴림" pitchFamily="50" charset="-127"/>
              </a:rPr>
              <a:t>);</a:t>
            </a:r>
          </a:p>
          <a:p>
            <a:pPr>
              <a:buFont typeface="Wingdings" pitchFamily="2" charset="2"/>
              <a:buNone/>
            </a:pPr>
            <a:r>
              <a:rPr lang="en-US" altLang="ko-KR" sz="1400" dirty="0" smtClean="0">
                <a:ea typeface="굴림" pitchFamily="50" charset="-127"/>
              </a:rPr>
              <a:t>MODULE_LICENCE(“GPL”);</a:t>
            </a:r>
            <a:endParaRPr lang="en-US" altLang="ko-KR" sz="1400" dirty="0">
              <a:solidFill>
                <a:schemeClr val="tx1"/>
              </a:solidFill>
              <a:ea typeface="굴림" pitchFamily="50" charset="-127"/>
            </a:endParaRPr>
          </a:p>
          <a:p>
            <a:pPr>
              <a:buFont typeface="Wingdings" pitchFamily="2" charset="2"/>
              <a:buNone/>
            </a:pPr>
            <a:endParaRPr lang="ko-KR" altLang="en-US" sz="1400" dirty="0">
              <a:solidFill>
                <a:schemeClr val="tx1"/>
              </a:solidFill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3E6BC-7B46-4EBB-AA34-EC91096CF946}" type="slidenum">
              <a:rPr lang="ko-KR" altLang="en-US"/>
              <a:pPr/>
              <a:t>188</a:t>
            </a:fld>
            <a:endParaRPr lang="ko-KR" altLang="en-US" sz="1800"/>
          </a:p>
        </p:txBody>
      </p:sp>
      <p:sp>
        <p:nvSpPr>
          <p:cNvPr id="899077" name="Rectangle 1029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err="1">
                <a:ea typeface="굴림" pitchFamily="50" charset="-127"/>
              </a:rPr>
              <a:t>커널</a:t>
            </a:r>
            <a:r>
              <a:rPr lang="ko-KR" altLang="en-US" dirty="0">
                <a:ea typeface="굴림" pitchFamily="50" charset="-127"/>
              </a:rPr>
              <a:t> 모듈의 </a:t>
            </a:r>
            <a:r>
              <a:rPr lang="ko-KR" altLang="en-US" dirty="0" smtClean="0">
                <a:ea typeface="굴림" pitchFamily="50" charset="-127"/>
              </a:rPr>
              <a:t>컴파일</a:t>
            </a:r>
            <a:r>
              <a:rPr lang="en-US" altLang="ko-KR" dirty="0" smtClean="0">
                <a:ea typeface="굴림" pitchFamily="50" charset="-127"/>
              </a:rPr>
              <a:t>(</a:t>
            </a:r>
            <a:r>
              <a:rPr lang="ko-KR" altLang="en-US" dirty="0" err="1" smtClean="0">
                <a:ea typeface="굴림" pitchFamily="50" charset="-127"/>
              </a:rPr>
              <a:t>커널에포함</a:t>
            </a:r>
            <a:r>
              <a:rPr lang="en-US" altLang="ko-KR" dirty="0" smtClean="0">
                <a:ea typeface="굴림" pitchFamily="50" charset="-127"/>
              </a:rPr>
              <a:t>)</a:t>
            </a:r>
            <a:endParaRPr lang="en-US" altLang="ko-KR" dirty="0">
              <a:ea typeface="굴림" pitchFamily="50" charset="-127"/>
            </a:endParaRPr>
          </a:p>
        </p:txBody>
      </p:sp>
      <p:sp>
        <p:nvSpPr>
          <p:cNvPr id="8" name="Rectangle 1029"/>
          <p:cNvSpPr txBox="1">
            <a:spLocks noChangeArrowheads="1"/>
          </p:cNvSpPr>
          <p:nvPr/>
        </p:nvSpPr>
        <p:spPr>
          <a:xfrm>
            <a:off x="390524" y="1371600"/>
            <a:ext cx="8285931" cy="480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ko-KR" altLang="en-US" sz="2000" noProof="0" dirty="0" err="1" smtClean="0">
                <a:ea typeface="굴림" pitchFamily="50" charset="-127"/>
              </a:rPr>
              <a:t>커널</a:t>
            </a:r>
            <a:r>
              <a:rPr lang="ko-KR" altLang="en-US" sz="2000" noProof="0" dirty="0" smtClean="0">
                <a:ea typeface="굴림" pitchFamily="50" charset="-127"/>
              </a:rPr>
              <a:t> 소스 푼 </a:t>
            </a:r>
            <a:r>
              <a:rPr lang="ko-KR" altLang="en-US" sz="2000" noProof="0" dirty="0" err="1" smtClean="0">
                <a:ea typeface="굴림" pitchFamily="50" charset="-127"/>
              </a:rPr>
              <a:t>디렉토리로</a:t>
            </a:r>
            <a:r>
              <a:rPr lang="ko-KR" altLang="en-US" sz="2000" noProof="0" dirty="0" smtClean="0">
                <a:ea typeface="굴림" pitchFamily="50" charset="-127"/>
              </a:rPr>
              <a:t> 이동 </a:t>
            </a:r>
            <a:endParaRPr lang="en-US" altLang="ko-KR" dirty="0" smtClean="0">
              <a:ea typeface="굴림" pitchFamily="50" charset="-127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altLang="ko-KR" sz="2000" noProof="0" dirty="0" smtClean="0">
                <a:ea typeface="굴림" pitchFamily="50" charset="-127"/>
              </a:rPr>
              <a:t>#cp </a:t>
            </a:r>
            <a:r>
              <a:rPr lang="en-US" altLang="ko-KR" sz="2000" noProof="0" dirty="0" err="1" smtClean="0">
                <a:ea typeface="굴림" pitchFamily="50" charset="-127"/>
              </a:rPr>
              <a:t>hello.c</a:t>
            </a:r>
            <a:r>
              <a:rPr lang="en-US" altLang="ko-KR" sz="2000" noProof="0" dirty="0" smtClean="0">
                <a:ea typeface="굴림" pitchFamily="50" charset="-127"/>
              </a:rPr>
              <a:t>  arch/arm/mach-s5pc100/</a:t>
            </a:r>
            <a:endParaRPr lang="en-US" altLang="ko-KR" sz="2000" dirty="0" smtClean="0">
              <a:ea typeface="굴림" pitchFamily="50" charset="-127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altLang="ko-KR" sz="2000" noProof="0" dirty="0" smtClean="0">
                <a:ea typeface="굴림" pitchFamily="50" charset="-127"/>
              </a:rPr>
              <a:t>#vi arch/arm/mach-s5pc100/</a:t>
            </a:r>
            <a:r>
              <a:rPr lang="en-US" altLang="ko-KR" sz="2000" noProof="0" dirty="0" err="1" smtClean="0">
                <a:ea typeface="굴림" pitchFamily="50" charset="-127"/>
              </a:rPr>
              <a:t>Makefile</a:t>
            </a:r>
            <a:r>
              <a:rPr lang="en-US" altLang="ko-KR" sz="2000" noProof="0" dirty="0" smtClean="0">
                <a:ea typeface="굴림" pitchFamily="50" charset="-127"/>
              </a:rPr>
              <a:t> </a:t>
            </a:r>
            <a:r>
              <a:rPr lang="ko-KR" altLang="en-US" sz="2000" noProof="0" dirty="0" smtClean="0">
                <a:ea typeface="굴림" pitchFamily="50" charset="-127"/>
              </a:rPr>
              <a:t>수정</a:t>
            </a:r>
            <a:endParaRPr lang="en-US" altLang="ko-KR" sz="2000" noProof="0" dirty="0" smtClean="0">
              <a:ea typeface="굴림" pitchFamily="50" charset="-127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n-US" altLang="ko-KR" sz="2000" dirty="0" smtClean="0">
              <a:ea typeface="굴림" pitchFamily="50" charset="-127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n-US" altLang="ko-KR" sz="2000" noProof="0" dirty="0" smtClean="0">
              <a:ea typeface="굴림" pitchFamily="50" charset="-127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altLang="ko-KR" sz="2000" dirty="0" smtClean="0">
                <a:ea typeface="굴림" pitchFamily="50" charset="-127"/>
              </a:rPr>
              <a:t>#make modules</a:t>
            </a: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n-US" altLang="ko-KR" sz="2000" noProof="0" dirty="0" smtClean="0">
              <a:ea typeface="굴림" pitchFamily="50" charset="-127"/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564904"/>
            <a:ext cx="40195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1575" y="4065637"/>
            <a:ext cx="34004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3E6BC-7B46-4EBB-AA34-EC91096CF946}" type="slidenum">
              <a:rPr lang="ko-KR" altLang="en-US"/>
              <a:pPr/>
              <a:t>189</a:t>
            </a:fld>
            <a:endParaRPr lang="ko-KR" altLang="en-US" sz="1800"/>
          </a:p>
        </p:txBody>
      </p:sp>
      <p:sp>
        <p:nvSpPr>
          <p:cNvPr id="899077" name="Rectangle 1029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o-KR" altLang="en-US" dirty="0" err="1">
                <a:ea typeface="굴림" pitchFamily="50" charset="-127"/>
              </a:rPr>
              <a:t>커널</a:t>
            </a:r>
            <a:r>
              <a:rPr lang="ko-KR" altLang="en-US" dirty="0">
                <a:ea typeface="굴림" pitchFamily="50" charset="-127"/>
              </a:rPr>
              <a:t> 모듈의 </a:t>
            </a:r>
            <a:r>
              <a:rPr lang="ko-KR" altLang="en-US" dirty="0" smtClean="0">
                <a:ea typeface="굴림" pitchFamily="50" charset="-127"/>
              </a:rPr>
              <a:t>컴파일</a:t>
            </a:r>
            <a:r>
              <a:rPr lang="en-US" altLang="ko-KR" dirty="0" smtClean="0">
                <a:ea typeface="굴림" pitchFamily="50" charset="-127"/>
              </a:rPr>
              <a:t>(</a:t>
            </a:r>
            <a:r>
              <a:rPr lang="en-US" altLang="ko-KR" dirty="0" err="1" smtClean="0">
                <a:ea typeface="굴림" pitchFamily="50" charset="-127"/>
              </a:rPr>
              <a:t>Makefile</a:t>
            </a:r>
            <a:r>
              <a:rPr lang="ko-KR" altLang="en-US" dirty="0" smtClean="0">
                <a:ea typeface="굴림" pitchFamily="50" charset="-127"/>
              </a:rPr>
              <a:t>작성</a:t>
            </a:r>
            <a:r>
              <a:rPr lang="en-US" altLang="ko-KR" dirty="0" smtClean="0">
                <a:ea typeface="굴림" pitchFamily="50" charset="-127"/>
              </a:rPr>
              <a:t>)</a:t>
            </a:r>
            <a:endParaRPr lang="en-US" altLang="ko-KR" dirty="0">
              <a:ea typeface="굴림" pitchFamily="50" charset="-127"/>
            </a:endParaRPr>
          </a:p>
        </p:txBody>
      </p:sp>
      <p:sp>
        <p:nvSpPr>
          <p:cNvPr id="8" name="Rectangle 1029"/>
          <p:cNvSpPr txBox="1">
            <a:spLocks noChangeArrowheads="1"/>
          </p:cNvSpPr>
          <p:nvPr/>
        </p:nvSpPr>
        <p:spPr>
          <a:xfrm>
            <a:off x="390524" y="1371600"/>
            <a:ext cx="8285931" cy="480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ko-KR" altLang="en-US" sz="2000" noProof="0" dirty="0" err="1" smtClean="0">
                <a:ea typeface="굴림" pitchFamily="50" charset="-127"/>
              </a:rPr>
              <a:t>커널</a:t>
            </a:r>
            <a:r>
              <a:rPr lang="ko-KR" altLang="en-US" sz="2000" noProof="0" dirty="0" smtClean="0">
                <a:ea typeface="굴림" pitchFamily="50" charset="-127"/>
              </a:rPr>
              <a:t> 소스 푼 </a:t>
            </a:r>
            <a:r>
              <a:rPr lang="ko-KR" altLang="en-US" sz="2000" noProof="0" dirty="0" err="1" smtClean="0">
                <a:ea typeface="굴림" pitchFamily="50" charset="-127"/>
              </a:rPr>
              <a:t>디렉토리로</a:t>
            </a:r>
            <a:r>
              <a:rPr lang="ko-KR" altLang="en-US" sz="2000" noProof="0" dirty="0" smtClean="0">
                <a:ea typeface="굴림" pitchFamily="50" charset="-127"/>
              </a:rPr>
              <a:t> 이동 </a:t>
            </a:r>
            <a:endParaRPr lang="en-US" altLang="ko-KR" dirty="0" smtClean="0">
              <a:ea typeface="굴림" pitchFamily="50" charset="-127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altLang="ko-KR" sz="2000" noProof="0" dirty="0" smtClean="0">
                <a:ea typeface="굴림" pitchFamily="50" charset="-127"/>
              </a:rPr>
              <a:t>#</a:t>
            </a:r>
            <a:r>
              <a:rPr lang="en-US" altLang="ko-KR" sz="2000" dirty="0" err="1" smtClean="0">
                <a:ea typeface="굴림" pitchFamily="50" charset="-127"/>
              </a:rPr>
              <a:t>mkdir</a:t>
            </a:r>
            <a:r>
              <a:rPr lang="en-US" altLang="ko-KR" sz="2000" dirty="0" smtClean="0">
                <a:ea typeface="굴림" pitchFamily="50" charset="-127"/>
              </a:rPr>
              <a:t>  test-module</a:t>
            </a: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altLang="ko-KR" sz="2000" noProof="0" dirty="0" smtClean="0">
                <a:ea typeface="굴림" pitchFamily="50" charset="-127"/>
              </a:rPr>
              <a:t>#cp </a:t>
            </a:r>
            <a:r>
              <a:rPr lang="en-US" altLang="ko-KR" sz="2000" noProof="0" dirty="0" err="1" smtClean="0">
                <a:ea typeface="굴림" pitchFamily="50" charset="-127"/>
              </a:rPr>
              <a:t>hello.c</a:t>
            </a:r>
            <a:r>
              <a:rPr lang="en-US" altLang="ko-KR" sz="2000" noProof="0" dirty="0" smtClean="0">
                <a:ea typeface="굴림" pitchFamily="50" charset="-127"/>
              </a:rPr>
              <a:t>  test-module</a:t>
            </a: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altLang="ko-KR" sz="2000" dirty="0" smtClean="0">
                <a:ea typeface="굴림" pitchFamily="50" charset="-127"/>
              </a:rPr>
              <a:t>#vi </a:t>
            </a:r>
            <a:r>
              <a:rPr lang="en-US" altLang="ko-KR" sz="2000" dirty="0" err="1" smtClean="0">
                <a:ea typeface="굴림" pitchFamily="50" charset="-127"/>
              </a:rPr>
              <a:t>Makefile</a:t>
            </a:r>
            <a:endParaRPr lang="en-US" altLang="ko-KR" sz="2000" dirty="0" smtClean="0">
              <a:ea typeface="굴림" pitchFamily="50" charset="-127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n-US" altLang="ko-KR" sz="2000" dirty="0" smtClean="0">
              <a:ea typeface="굴림" pitchFamily="50" charset="-127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n-US" altLang="ko-KR" sz="2000" dirty="0" smtClean="0">
              <a:ea typeface="굴림" pitchFamily="50" charset="-127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n-US" altLang="ko-KR" sz="2000" dirty="0" smtClean="0">
              <a:ea typeface="굴림" pitchFamily="50" charset="-127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n-US" altLang="ko-KR" sz="2000" dirty="0" smtClean="0">
              <a:ea typeface="굴림" pitchFamily="50" charset="-127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n-US" altLang="ko-KR" sz="2000" dirty="0" smtClean="0">
              <a:ea typeface="굴림" pitchFamily="50" charset="-127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n-US" altLang="ko-KR" sz="2000" dirty="0" smtClean="0">
              <a:ea typeface="굴림" pitchFamily="50" charset="-127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n-US" altLang="ko-KR" sz="2000" dirty="0" smtClean="0">
              <a:ea typeface="굴림" pitchFamily="50" charset="-127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altLang="ko-KR" sz="2000" dirty="0" smtClean="0">
                <a:ea typeface="굴림" pitchFamily="50" charset="-127"/>
              </a:rPr>
              <a:t>#make 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852936"/>
            <a:ext cx="55149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망고</a:t>
            </a:r>
            <a:r>
              <a:rPr lang="en-US" altLang="ko-KR" dirty="0" smtClean="0"/>
              <a:t>100 SD Boot Mode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5" name="그림 4" descr="sdbo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1643050"/>
            <a:ext cx="4778493" cy="3583870"/>
          </a:xfrm>
          <a:prstGeom prst="rect">
            <a:avLst/>
          </a:prstGeom>
        </p:spPr>
      </p:pic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475656" y="1700808"/>
          <a:ext cx="1512168" cy="648072"/>
        </p:xfrm>
        <a:graphic>
          <a:graphicData uri="http://schemas.openxmlformats.org/drawingml/2006/table">
            <a:tbl>
              <a:tblPr/>
              <a:tblGrid>
                <a:gridCol w="252028"/>
                <a:gridCol w="252028"/>
                <a:gridCol w="252028"/>
                <a:gridCol w="252028"/>
                <a:gridCol w="252028"/>
                <a:gridCol w="252028"/>
              </a:tblGrid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 dirty="0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2853" y="1844824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SW100</a:t>
            </a:r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475656" y="2708920"/>
          <a:ext cx="1512168" cy="576064"/>
        </p:xfrm>
        <a:graphic>
          <a:graphicData uri="http://schemas.openxmlformats.org/drawingml/2006/table">
            <a:tbl>
              <a:tblPr/>
              <a:tblGrid>
                <a:gridCol w="252028"/>
                <a:gridCol w="252028"/>
                <a:gridCol w="252028"/>
                <a:gridCol w="252028"/>
                <a:gridCol w="252028"/>
                <a:gridCol w="252028"/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 dirty="0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3568" y="2843644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SW101</a:t>
            </a:r>
            <a:endParaRPr lang="ko-KR" altLang="en-US" dirty="0"/>
          </a:p>
        </p:txBody>
      </p:sp>
      <p:cxnSp>
        <p:nvCxnSpPr>
          <p:cNvPr id="11" name="직선 화살표 연결선 10"/>
          <p:cNvCxnSpPr/>
          <p:nvPr/>
        </p:nvCxnSpPr>
        <p:spPr>
          <a:xfrm rot="5400000">
            <a:off x="2915816" y="2060848"/>
            <a:ext cx="432048" cy="158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15816" y="234888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ON</a:t>
            </a:r>
            <a:endParaRPr lang="ko-KR" altLang="en-US" dirty="0"/>
          </a:p>
        </p:txBody>
      </p:sp>
      <p:cxnSp>
        <p:nvCxnSpPr>
          <p:cNvPr id="14" name="직선 화살표 연결선 13"/>
          <p:cNvCxnSpPr/>
          <p:nvPr/>
        </p:nvCxnSpPr>
        <p:spPr>
          <a:xfrm rot="5400000" flipH="1" flipV="1">
            <a:off x="2951820" y="2960948"/>
            <a:ext cx="360040" cy="158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99592" y="4005064"/>
            <a:ext cx="2920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OM[2:1]:0b10 MMC boot mode</a:t>
            </a:r>
            <a:endParaRPr lang="ko-KR" altLang="en-US" dirty="0"/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module </a:t>
            </a:r>
            <a:r>
              <a:rPr lang="ko-KR" altLang="en-US" dirty="0" smtClean="0"/>
              <a:t>파일시스템에 포함방법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NFS </a:t>
            </a:r>
            <a:r>
              <a:rPr lang="ko-KR" altLang="en-US" dirty="0" smtClean="0"/>
              <a:t>로 </a:t>
            </a:r>
            <a:r>
              <a:rPr lang="en-US" altLang="ko-KR" dirty="0" smtClean="0"/>
              <a:t>Mount </a:t>
            </a:r>
            <a:r>
              <a:rPr lang="ko-KR" altLang="en-US" dirty="0" smtClean="0"/>
              <a:t>하는 방법</a:t>
            </a:r>
            <a:endParaRPr lang="en-US" altLang="ko-KR" dirty="0" smtClean="0"/>
          </a:p>
          <a:p>
            <a:r>
              <a:rPr lang="ko-KR" altLang="en-US" dirty="0" smtClean="0"/>
              <a:t>저장장치를 이용하는 방법</a:t>
            </a:r>
            <a:endParaRPr lang="en-US" altLang="ko-KR" dirty="0" smtClean="0"/>
          </a:p>
          <a:p>
            <a:r>
              <a:rPr lang="ko-KR" altLang="en-US" dirty="0" smtClean="0"/>
              <a:t>파일시스템에 포함하는 방법</a:t>
            </a:r>
            <a:endParaRPr lang="en-US" altLang="ko-KR" dirty="0" smtClean="0"/>
          </a:p>
          <a:p>
            <a:r>
              <a:rPr lang="en-US" altLang="ko-KR" dirty="0" smtClean="0"/>
              <a:t>Etc…</a:t>
            </a:r>
            <a:endParaRPr lang="ko-KR" altLang="en-US" dirty="0"/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86376"/>
            <a:ext cx="8229600" cy="1010376"/>
          </a:xfrm>
        </p:spPr>
        <p:txBody>
          <a:bodyPr>
            <a:noAutofit/>
          </a:bodyPr>
          <a:lstStyle/>
          <a:p>
            <a:r>
              <a:rPr lang="en-US" altLang="ko-KR" sz="3200" dirty="0" smtClean="0"/>
              <a:t>module</a:t>
            </a:r>
            <a:r>
              <a:rPr lang="ko-KR" altLang="en-US" sz="3200" dirty="0" smtClean="0"/>
              <a:t>파일시스템에 포함방법</a:t>
            </a:r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r>
              <a:rPr lang="en-US" altLang="ko-KR" sz="3200" dirty="0" smtClean="0"/>
              <a:t>(NFS </a:t>
            </a:r>
            <a:r>
              <a:rPr lang="ko-KR" altLang="en-US" sz="3200" dirty="0" smtClean="0"/>
              <a:t>로 </a:t>
            </a:r>
            <a:r>
              <a:rPr lang="en-US" altLang="ko-KR" sz="3200" dirty="0" smtClean="0"/>
              <a:t>Mount </a:t>
            </a:r>
            <a:r>
              <a:rPr lang="ko-KR" altLang="en-US" sz="3200" dirty="0" smtClean="0"/>
              <a:t>하는 방법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27771" y="1445875"/>
            <a:ext cx="5020293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FFC000"/>
                </a:solidFill>
              </a:rPr>
              <a:t>Mango(</a:t>
            </a:r>
            <a:r>
              <a:rPr lang="ko-KR" altLang="en-US" sz="1200" b="1" dirty="0" err="1" smtClean="0">
                <a:solidFill>
                  <a:srgbClr val="FFC000"/>
                </a:solidFill>
              </a:rPr>
              <a:t>타겟</a:t>
            </a:r>
            <a:r>
              <a:rPr lang="en-US" altLang="ko-KR" sz="1200" b="1" dirty="0" smtClean="0">
                <a:solidFill>
                  <a:srgbClr val="FFC000"/>
                </a:solidFill>
              </a:rPr>
              <a:t>) board console</a:t>
            </a:r>
            <a:r>
              <a:rPr lang="ko-KR" altLang="en-US" sz="1200" b="1" dirty="0" smtClean="0">
                <a:solidFill>
                  <a:srgbClr val="FFC000"/>
                </a:solidFill>
              </a:rPr>
              <a:t>창에서 입력</a:t>
            </a:r>
            <a:endParaRPr lang="en-US" altLang="ko-KR" sz="1200" b="1" dirty="0" smtClean="0">
              <a:solidFill>
                <a:srgbClr val="FFC000"/>
              </a:solidFill>
            </a:endParaRPr>
          </a:p>
          <a:p>
            <a:r>
              <a:rPr lang="en-US" altLang="ko-KR" sz="1200" dirty="0" smtClean="0"/>
              <a:t>#</a:t>
            </a:r>
            <a:r>
              <a:rPr lang="en-US" altLang="ko-KR" sz="1200" dirty="0" err="1" smtClean="0"/>
              <a:t>mkdir</a:t>
            </a:r>
            <a:r>
              <a:rPr lang="en-US" altLang="ko-KR" sz="1200" dirty="0" smtClean="0"/>
              <a:t> /</a:t>
            </a:r>
            <a:r>
              <a:rPr lang="en-US" altLang="ko-KR" sz="1200" dirty="0" err="1" smtClean="0"/>
              <a:t>mnt</a:t>
            </a:r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nfs</a:t>
            </a:r>
            <a:endParaRPr lang="en-US" altLang="ko-KR" sz="1200" dirty="0" smtClean="0"/>
          </a:p>
          <a:p>
            <a:r>
              <a:rPr lang="en-US" altLang="ko-KR" sz="1200" dirty="0" smtClean="0">
                <a:solidFill>
                  <a:srgbClr val="00B0F0"/>
                </a:solidFill>
              </a:rPr>
              <a:t>//#echo “/</a:t>
            </a:r>
            <a:r>
              <a:rPr lang="en-US" altLang="ko-KR" sz="1200" dirty="0" err="1" smtClean="0">
                <a:solidFill>
                  <a:srgbClr val="00B0F0"/>
                </a:solidFill>
              </a:rPr>
              <a:t>sbin</a:t>
            </a:r>
            <a:r>
              <a:rPr lang="en-US" altLang="ko-KR" sz="1200" dirty="0" smtClean="0">
                <a:solidFill>
                  <a:srgbClr val="00B0F0"/>
                </a:solidFill>
              </a:rPr>
              <a:t>/mount –t </a:t>
            </a:r>
            <a:r>
              <a:rPr lang="en-US" altLang="ko-KR" sz="1200" dirty="0" err="1" smtClean="0">
                <a:solidFill>
                  <a:srgbClr val="00B0F0"/>
                </a:solidFill>
              </a:rPr>
              <a:t>nfs</a:t>
            </a:r>
            <a:r>
              <a:rPr lang="en-US" altLang="ko-KR" sz="1200" dirty="0" smtClean="0">
                <a:solidFill>
                  <a:srgbClr val="00B0F0"/>
                </a:solidFill>
              </a:rPr>
              <a:t> –o </a:t>
            </a:r>
            <a:r>
              <a:rPr lang="en-US" altLang="ko-KR" sz="1200" dirty="0" err="1" smtClean="0">
                <a:solidFill>
                  <a:srgbClr val="00B0F0"/>
                </a:solidFill>
              </a:rPr>
              <a:t>nolock</a:t>
            </a:r>
            <a:r>
              <a:rPr lang="en-US" altLang="ko-KR" sz="1200" dirty="0" smtClean="0">
                <a:solidFill>
                  <a:srgbClr val="00B0F0"/>
                </a:solidFill>
              </a:rPr>
              <a:t> $(</a:t>
            </a:r>
            <a:r>
              <a:rPr lang="en-US" altLang="ko-KR" sz="1200" dirty="0" err="1" smtClean="0">
                <a:solidFill>
                  <a:srgbClr val="00B0F0"/>
                </a:solidFill>
              </a:rPr>
              <a:t>Serverip</a:t>
            </a:r>
            <a:r>
              <a:rPr lang="en-US" altLang="ko-KR" sz="1200" dirty="0" smtClean="0">
                <a:solidFill>
                  <a:srgbClr val="00B0F0"/>
                </a:solidFill>
              </a:rPr>
              <a:t>):$(</a:t>
            </a:r>
            <a:r>
              <a:rPr lang="en-US" altLang="ko-KR" sz="1200" dirty="0" err="1" smtClean="0">
                <a:solidFill>
                  <a:srgbClr val="00B0F0"/>
                </a:solidFill>
              </a:rPr>
              <a:t>nfs</a:t>
            </a:r>
            <a:r>
              <a:rPr lang="en-US" altLang="ko-KR" sz="1200" dirty="0" smtClean="0">
                <a:solidFill>
                  <a:srgbClr val="00B0F0"/>
                </a:solidFill>
              </a:rPr>
              <a:t> </a:t>
            </a:r>
            <a:r>
              <a:rPr lang="ko-KR" altLang="en-US" sz="1200" dirty="0" err="1" smtClean="0">
                <a:solidFill>
                  <a:srgbClr val="00B0F0"/>
                </a:solidFill>
              </a:rPr>
              <a:t>디렉토리</a:t>
            </a:r>
            <a:r>
              <a:rPr lang="en-US" altLang="ko-KR" sz="1200" dirty="0" smtClean="0">
                <a:solidFill>
                  <a:srgbClr val="00B0F0"/>
                </a:solidFill>
              </a:rPr>
              <a:t>) $(dir)</a:t>
            </a:r>
          </a:p>
          <a:p>
            <a:r>
              <a:rPr lang="en-US" altLang="ko-KR" sz="1200" dirty="0" smtClean="0"/>
              <a:t>#/</a:t>
            </a:r>
            <a:r>
              <a:rPr lang="en-US" altLang="ko-KR" sz="1200" dirty="0" err="1" smtClean="0"/>
              <a:t>sbin</a:t>
            </a:r>
            <a:r>
              <a:rPr lang="en-US" altLang="ko-KR" sz="1200" dirty="0" smtClean="0"/>
              <a:t>/mount -t </a:t>
            </a:r>
            <a:r>
              <a:rPr lang="en-US" altLang="ko-KR" sz="1200" dirty="0" err="1" smtClean="0"/>
              <a:t>nfs</a:t>
            </a:r>
            <a:r>
              <a:rPr lang="en-US" altLang="ko-KR" sz="1200" dirty="0" smtClean="0"/>
              <a:t> -o </a:t>
            </a:r>
            <a:r>
              <a:rPr lang="en-US" altLang="ko-KR" sz="1200" dirty="0" err="1" smtClean="0"/>
              <a:t>nolock</a:t>
            </a:r>
            <a:r>
              <a:rPr lang="en-US" altLang="ko-KR" sz="1200" dirty="0" smtClean="0"/>
              <a:t> 192.168.0.10:/</a:t>
            </a:r>
            <a:r>
              <a:rPr lang="en-US" altLang="ko-KR" sz="1200" dirty="0" err="1" smtClean="0"/>
              <a:t>nfsroot</a:t>
            </a:r>
            <a:r>
              <a:rPr lang="en-US" altLang="ko-KR" sz="1200" dirty="0" smtClean="0"/>
              <a:t> /</a:t>
            </a:r>
            <a:r>
              <a:rPr lang="en-US" altLang="ko-KR" sz="1200" dirty="0" err="1" smtClean="0"/>
              <a:t>mnt</a:t>
            </a:r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nfs</a:t>
            </a:r>
            <a:endParaRPr lang="en-US" altLang="ko-KR" sz="1200" dirty="0" smtClean="0"/>
          </a:p>
          <a:p>
            <a:r>
              <a:rPr lang="en-US" altLang="ko-KR" sz="1200" dirty="0" smtClean="0"/>
              <a:t>#</a:t>
            </a:r>
            <a:r>
              <a:rPr lang="en-US" altLang="ko-KR" sz="1200" dirty="0" err="1" smtClean="0"/>
              <a:t>df</a:t>
            </a:r>
            <a:endParaRPr lang="en-US" altLang="ko-KR" sz="1200" dirty="0" smtClean="0"/>
          </a:p>
          <a:p>
            <a:endParaRPr lang="en-US" altLang="ko-KR" sz="1200" dirty="0" smtClean="0"/>
          </a:p>
          <a:p>
            <a:endParaRPr lang="en-US" altLang="ko-KR" sz="1200" dirty="0" smtClean="0"/>
          </a:p>
          <a:p>
            <a:endParaRPr lang="en-US" altLang="ko-KR" sz="1200" dirty="0" smtClean="0"/>
          </a:p>
          <a:p>
            <a:endParaRPr lang="en-US" altLang="ko-KR" sz="1200" dirty="0" smtClean="0"/>
          </a:p>
          <a:p>
            <a:endParaRPr lang="en-US" altLang="ko-KR" sz="1200" dirty="0" smtClean="0"/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# </a:t>
            </a:r>
            <a:r>
              <a:rPr lang="en-US" altLang="ko-KR" sz="1200" dirty="0" err="1" smtClean="0"/>
              <a:t>cd</a:t>
            </a:r>
            <a:r>
              <a:rPr lang="en-US" altLang="ko-KR" sz="1200" dirty="0" smtClean="0"/>
              <a:t> /</a:t>
            </a:r>
            <a:r>
              <a:rPr lang="en-US" altLang="ko-KR" sz="1200" dirty="0" err="1" smtClean="0"/>
              <a:t>mnt</a:t>
            </a:r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nfs</a:t>
            </a:r>
            <a:endParaRPr lang="en-US" altLang="ko-KR" sz="1200" dirty="0" smtClean="0"/>
          </a:p>
          <a:p>
            <a:r>
              <a:rPr lang="en-US" altLang="ko-KR" sz="1200" dirty="0" smtClean="0"/>
              <a:t>#</a:t>
            </a:r>
            <a:r>
              <a:rPr lang="en-US" altLang="ko-KR" sz="1200" dirty="0" err="1" smtClean="0"/>
              <a:t>insmod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hello.ko</a:t>
            </a:r>
            <a:endParaRPr lang="en-US" altLang="ko-KR" sz="1200" dirty="0" smtClean="0"/>
          </a:p>
          <a:p>
            <a:r>
              <a:rPr lang="en-US" altLang="ko-KR" sz="1200" dirty="0" smtClean="0"/>
              <a:t>#</a:t>
            </a:r>
            <a:r>
              <a:rPr lang="en-US" altLang="ko-KR" sz="1200" dirty="0" err="1" smtClean="0"/>
              <a:t>lsmod</a:t>
            </a:r>
            <a:r>
              <a:rPr lang="en-US" altLang="ko-KR" sz="1200" dirty="0" smtClean="0"/>
              <a:t> </a:t>
            </a:r>
          </a:p>
          <a:p>
            <a:r>
              <a:rPr lang="en-US" altLang="ko-KR" sz="1200" dirty="0" smtClean="0"/>
              <a:t>#</a:t>
            </a:r>
            <a:r>
              <a:rPr lang="en-US" altLang="ko-KR" sz="1200" dirty="0" err="1" smtClean="0"/>
              <a:t>rmmod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hello.ko</a:t>
            </a:r>
            <a:endParaRPr lang="ko-KR" altLang="en-US" sz="12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34255"/>
            <a:ext cx="4464496" cy="108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5013176"/>
            <a:ext cx="28765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92080" y="1412776"/>
            <a:ext cx="3707904" cy="30469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FFC000"/>
                </a:solidFill>
              </a:rPr>
              <a:t>Host </a:t>
            </a:r>
            <a:r>
              <a:rPr lang="en-US" altLang="ko-KR" sz="1200" b="1" dirty="0" err="1" smtClean="0">
                <a:solidFill>
                  <a:srgbClr val="FFC000"/>
                </a:solidFill>
              </a:rPr>
              <a:t>linux</a:t>
            </a:r>
            <a:r>
              <a:rPr lang="en-US" altLang="ko-KR" sz="1200" b="1" dirty="0" smtClean="0">
                <a:solidFill>
                  <a:srgbClr val="FFC000"/>
                </a:solidFill>
              </a:rPr>
              <a:t> PC</a:t>
            </a:r>
            <a:r>
              <a:rPr lang="ko-KR" altLang="en-US" sz="1200" b="1" dirty="0" smtClean="0">
                <a:solidFill>
                  <a:srgbClr val="FFC000"/>
                </a:solidFill>
              </a:rPr>
              <a:t> 명령 순서</a:t>
            </a:r>
            <a:endParaRPr lang="en-US" altLang="ko-KR" sz="1200" b="1" dirty="0" smtClean="0">
              <a:solidFill>
                <a:srgbClr val="FFC000"/>
              </a:solidFill>
            </a:endParaRPr>
          </a:p>
          <a:p>
            <a:r>
              <a:rPr lang="en-US" altLang="ko-KR" sz="1200" dirty="0" smtClean="0"/>
              <a:t>#cp </a:t>
            </a:r>
            <a:r>
              <a:rPr lang="en-US" altLang="ko-KR" sz="1200" dirty="0" err="1" smtClean="0"/>
              <a:t>hello.ko</a:t>
            </a:r>
            <a:r>
              <a:rPr lang="en-US" altLang="ko-KR" sz="1200" dirty="0" smtClean="0"/>
              <a:t> /</a:t>
            </a:r>
            <a:r>
              <a:rPr lang="en-US" altLang="ko-KR" sz="1200" dirty="0" err="1" smtClean="0"/>
              <a:t>nfsroot</a:t>
            </a:r>
            <a:endParaRPr lang="en-US" altLang="ko-KR" sz="1200" dirty="0" smtClean="0"/>
          </a:p>
          <a:p>
            <a:r>
              <a:rPr lang="en-US" altLang="ko-KR" sz="1200" dirty="0" smtClean="0"/>
              <a:t>#</a:t>
            </a:r>
            <a:r>
              <a:rPr lang="en-US" altLang="ko-KR" sz="1200" dirty="0" err="1" smtClean="0"/>
              <a:t>ps</a:t>
            </a:r>
            <a:r>
              <a:rPr lang="en-US" altLang="ko-KR" sz="1200" dirty="0" smtClean="0"/>
              <a:t> –aux | </a:t>
            </a:r>
            <a:r>
              <a:rPr lang="en-US" altLang="ko-KR" sz="1200" dirty="0" err="1" smtClean="0"/>
              <a:t>grep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nfs</a:t>
            </a:r>
            <a:endParaRPr lang="en-US" altLang="ko-KR" sz="1200" dirty="0" smtClean="0"/>
          </a:p>
          <a:p>
            <a:endParaRPr lang="en-US" altLang="ko-KR" sz="1200" dirty="0" smtClean="0"/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#rpm –</a:t>
            </a:r>
            <a:r>
              <a:rPr lang="en-US" altLang="ko-KR" sz="1200" dirty="0" err="1" smtClean="0"/>
              <a:t>qa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nfs</a:t>
            </a:r>
            <a:endParaRPr lang="en-US" altLang="ko-KR" sz="1200" dirty="0" smtClean="0"/>
          </a:p>
          <a:p>
            <a:r>
              <a:rPr lang="en-US" altLang="ko-KR" sz="1200" dirty="0" smtClean="0"/>
              <a:t>#yum install </a:t>
            </a:r>
            <a:r>
              <a:rPr lang="en-US" altLang="ko-KR" sz="1200" dirty="0" err="1" smtClean="0"/>
              <a:t>nfs</a:t>
            </a:r>
            <a:r>
              <a:rPr lang="en-US" altLang="ko-KR" sz="1200" dirty="0" smtClean="0"/>
              <a:t>*</a:t>
            </a:r>
          </a:p>
          <a:p>
            <a:r>
              <a:rPr lang="en-US" altLang="ko-KR" sz="1200" dirty="0" smtClean="0"/>
              <a:t>#</a:t>
            </a:r>
            <a:r>
              <a:rPr lang="en-US" altLang="ko-KR" sz="1200" dirty="0" err="1" smtClean="0"/>
              <a:t>mkdir</a:t>
            </a:r>
            <a:r>
              <a:rPr lang="en-US" altLang="ko-KR" sz="1200" dirty="0" smtClean="0"/>
              <a:t>  -p /home/</a:t>
            </a:r>
            <a:r>
              <a:rPr lang="en-US" altLang="ko-KR" sz="1200" dirty="0" err="1" smtClean="0"/>
              <a:t>nfsroot</a:t>
            </a:r>
            <a:endParaRPr lang="en-US" altLang="ko-KR" sz="1200" dirty="0" smtClean="0"/>
          </a:p>
          <a:p>
            <a:r>
              <a:rPr lang="en-US" altLang="ko-KR" sz="1200" dirty="0" smtClean="0"/>
              <a:t>#</a:t>
            </a:r>
            <a:r>
              <a:rPr lang="en-US" altLang="ko-KR" sz="1200" dirty="0" err="1" smtClean="0"/>
              <a:t>ln</a:t>
            </a:r>
            <a:r>
              <a:rPr lang="en-US" altLang="ko-KR" sz="1200" dirty="0" smtClean="0"/>
              <a:t> –s /home/</a:t>
            </a:r>
            <a:r>
              <a:rPr lang="en-US" altLang="ko-KR" sz="1200" dirty="0" err="1" smtClean="0"/>
              <a:t>nfsroot</a:t>
            </a:r>
            <a:r>
              <a:rPr lang="en-US" altLang="ko-KR" sz="1200" dirty="0" smtClean="0"/>
              <a:t>  /</a:t>
            </a:r>
            <a:r>
              <a:rPr lang="en-US" altLang="ko-KR" sz="1200" dirty="0" err="1" smtClean="0"/>
              <a:t>nfsroot</a:t>
            </a:r>
            <a:endParaRPr lang="en-US" altLang="ko-KR" sz="1200" dirty="0" smtClean="0"/>
          </a:p>
          <a:p>
            <a:r>
              <a:rPr lang="en-US" altLang="ko-KR" sz="1200" dirty="0" smtClean="0"/>
              <a:t>#vi /etc/exports  </a:t>
            </a:r>
            <a:r>
              <a:rPr lang="ko-KR" altLang="en-US" sz="1200" dirty="0" smtClean="0"/>
              <a:t>에 아래 추가</a:t>
            </a:r>
            <a:endParaRPr lang="en-US" altLang="ko-KR" sz="1200" dirty="0" smtClean="0"/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#/etc/</a:t>
            </a:r>
            <a:r>
              <a:rPr lang="en-US" altLang="ko-KR" sz="1200" dirty="0" err="1" smtClean="0"/>
              <a:t>init.d</a:t>
            </a:r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nfs</a:t>
            </a:r>
            <a:r>
              <a:rPr lang="en-US" altLang="ko-KR" sz="1200" dirty="0" smtClean="0"/>
              <a:t> restart</a:t>
            </a:r>
          </a:p>
          <a:p>
            <a:r>
              <a:rPr lang="en-US" altLang="ko-KR" sz="1200" dirty="0" smtClean="0"/>
              <a:t>#</a:t>
            </a:r>
            <a:r>
              <a:rPr lang="en-US" altLang="ko-KR" sz="1200" dirty="0" err="1" smtClean="0"/>
              <a:t>ifconfig</a:t>
            </a:r>
            <a:r>
              <a:rPr lang="en-US" altLang="ko-KR" sz="1200" dirty="0" smtClean="0"/>
              <a:t> eth0 192.168.0.10 up</a:t>
            </a:r>
          </a:p>
          <a:p>
            <a:endParaRPr lang="en-US" altLang="ko-KR" sz="1200" dirty="0" smtClean="0"/>
          </a:p>
          <a:p>
            <a:endParaRPr lang="en-US" altLang="ko-KR" sz="1200" dirty="0" smtClean="0"/>
          </a:p>
          <a:p>
            <a:endParaRPr lang="ko-KR" altLang="en-US" sz="1200" dirty="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988840"/>
            <a:ext cx="3030661" cy="44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75" y="3429000"/>
            <a:ext cx="38576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FC278D-B38D-41A1-B7EC-48E824DC2F1F}" type="slidenum">
              <a:rPr lang="ko-KR" altLang="en-US"/>
              <a:pPr/>
              <a:t>192</a:t>
            </a:fld>
            <a:endParaRPr lang="ko-KR" altLang="en-US" sz="1800"/>
          </a:p>
        </p:txBody>
      </p:sp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>
                <a:ea typeface="굴림" pitchFamily="50" charset="-127"/>
              </a:rPr>
              <a:t>디바이스 드라이버의 작성방법</a:t>
            </a:r>
          </a:p>
        </p:txBody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dirty="0" err="1">
                <a:ea typeface="굴림" pitchFamily="50" charset="-127"/>
              </a:rPr>
              <a:t>커널</a:t>
            </a:r>
            <a:r>
              <a:rPr lang="ko-KR" altLang="en-US" dirty="0">
                <a:ea typeface="굴림" pitchFamily="50" charset="-127"/>
              </a:rPr>
              <a:t> 모듈의 형태로 디바이스 드라이버 함수 작성</a:t>
            </a:r>
            <a:endParaRPr lang="en-US" altLang="ko-KR" dirty="0">
              <a:ea typeface="굴림" pitchFamily="50" charset="-127"/>
            </a:endParaRPr>
          </a:p>
          <a:p>
            <a:pPr lvl="1"/>
            <a:r>
              <a:rPr lang="en-US" altLang="ko-KR" dirty="0" err="1">
                <a:ea typeface="굴림" pitchFamily="50" charset="-127"/>
              </a:rPr>
              <a:t>struct</a:t>
            </a:r>
            <a:r>
              <a:rPr lang="en-US" altLang="ko-KR" dirty="0">
                <a:ea typeface="굴림" pitchFamily="50" charset="-127"/>
              </a:rPr>
              <a:t> </a:t>
            </a:r>
            <a:r>
              <a:rPr lang="en-US" altLang="ko-KR" dirty="0" err="1">
                <a:ea typeface="굴림" pitchFamily="50" charset="-127"/>
              </a:rPr>
              <a:t>file_operations</a:t>
            </a:r>
            <a:r>
              <a:rPr lang="en-US" altLang="ko-KR" dirty="0">
                <a:ea typeface="굴림" pitchFamily="50" charset="-127"/>
              </a:rPr>
              <a:t> </a:t>
            </a:r>
            <a:r>
              <a:rPr lang="ko-KR" altLang="en-US" dirty="0">
                <a:ea typeface="굴림" pitchFamily="50" charset="-127"/>
              </a:rPr>
              <a:t>정의 및 함수 구현</a:t>
            </a:r>
          </a:p>
          <a:p>
            <a:pPr lvl="1"/>
            <a:r>
              <a:rPr lang="en-US" altLang="ko-KR" dirty="0" err="1">
                <a:ea typeface="굴림" pitchFamily="50" charset="-127"/>
              </a:rPr>
              <a:t>init_module</a:t>
            </a:r>
            <a:r>
              <a:rPr lang="en-US" altLang="ko-KR" dirty="0">
                <a:ea typeface="굴림" pitchFamily="50" charset="-127"/>
              </a:rPr>
              <a:t>, </a:t>
            </a:r>
            <a:r>
              <a:rPr lang="en-US" altLang="ko-KR" dirty="0" err="1" smtClean="0">
                <a:ea typeface="굴림" pitchFamily="50" charset="-127"/>
              </a:rPr>
              <a:t>module_exit</a:t>
            </a:r>
            <a:r>
              <a:rPr lang="en-US" altLang="ko-KR" dirty="0" smtClean="0">
                <a:ea typeface="굴림" pitchFamily="50" charset="-127"/>
              </a:rPr>
              <a:t> </a:t>
            </a:r>
            <a:r>
              <a:rPr lang="ko-KR" altLang="en-US" dirty="0">
                <a:ea typeface="굴림" pitchFamily="50" charset="-127"/>
              </a:rPr>
              <a:t>정의 및 함수 구현</a:t>
            </a:r>
          </a:p>
          <a:p>
            <a:r>
              <a:rPr lang="ko-KR" altLang="en-US" dirty="0" err="1">
                <a:ea typeface="굴림" pitchFamily="50" charset="-127"/>
              </a:rPr>
              <a:t>커널에</a:t>
            </a:r>
            <a:r>
              <a:rPr lang="ko-KR" altLang="en-US" dirty="0">
                <a:ea typeface="굴림" pitchFamily="50" charset="-127"/>
              </a:rPr>
              <a:t> 디바이스 드라이버 등록</a:t>
            </a:r>
            <a:endParaRPr lang="en-US" altLang="ko-KR" dirty="0">
              <a:ea typeface="굴림" pitchFamily="50" charset="-127"/>
            </a:endParaRPr>
          </a:p>
          <a:p>
            <a:pPr lvl="1"/>
            <a:r>
              <a:rPr lang="en-US" altLang="ko-KR" dirty="0" err="1">
                <a:ea typeface="굴림" pitchFamily="50" charset="-127"/>
              </a:rPr>
              <a:t>register_chrdev</a:t>
            </a:r>
            <a:r>
              <a:rPr lang="en-US" altLang="ko-KR" dirty="0">
                <a:ea typeface="굴림" pitchFamily="50" charset="-127"/>
              </a:rPr>
              <a:t>(), </a:t>
            </a:r>
            <a:r>
              <a:rPr lang="en-US" altLang="ko-KR" dirty="0" err="1">
                <a:ea typeface="굴림" pitchFamily="50" charset="-127"/>
              </a:rPr>
              <a:t>register_blkdev</a:t>
            </a:r>
            <a:r>
              <a:rPr lang="en-US" altLang="ko-KR" dirty="0">
                <a:ea typeface="굴림" pitchFamily="50" charset="-127"/>
              </a:rPr>
              <a:t>(), </a:t>
            </a:r>
            <a:r>
              <a:rPr lang="en-US" altLang="ko-KR" dirty="0" err="1">
                <a:ea typeface="굴림" pitchFamily="50" charset="-127"/>
              </a:rPr>
              <a:t>register_netdev</a:t>
            </a:r>
            <a:r>
              <a:rPr lang="en-US" altLang="ko-KR" dirty="0">
                <a:ea typeface="굴림" pitchFamily="50" charset="-127"/>
              </a:rPr>
              <a:t>()</a:t>
            </a:r>
          </a:p>
          <a:p>
            <a:r>
              <a:rPr lang="ko-KR" altLang="en-US" dirty="0">
                <a:ea typeface="굴림" pitchFamily="50" charset="-127"/>
              </a:rPr>
              <a:t>컴파일/로딩</a:t>
            </a:r>
          </a:p>
          <a:p>
            <a:pPr lvl="1"/>
            <a:r>
              <a:rPr lang="en-US" altLang="ko-KR" dirty="0" err="1">
                <a:ea typeface="굴림" pitchFamily="50" charset="-127"/>
              </a:rPr>
              <a:t>Insmod</a:t>
            </a:r>
            <a:r>
              <a:rPr lang="en-US" altLang="ko-KR" dirty="0">
                <a:ea typeface="굴림" pitchFamily="50" charset="-127"/>
              </a:rPr>
              <a:t> </a:t>
            </a:r>
          </a:p>
          <a:p>
            <a:r>
              <a:rPr lang="en-US" altLang="ko-KR" dirty="0">
                <a:ea typeface="굴림" pitchFamily="50" charset="-127"/>
              </a:rPr>
              <a:t>Make special file</a:t>
            </a:r>
          </a:p>
          <a:p>
            <a:pPr lvl="1"/>
            <a:r>
              <a:rPr lang="en-US" altLang="ko-KR" dirty="0" err="1">
                <a:ea typeface="굴림" pitchFamily="50" charset="-127"/>
              </a:rPr>
              <a:t>Mknod</a:t>
            </a:r>
            <a:endParaRPr lang="en-US" altLang="ko-KR" dirty="0">
              <a:ea typeface="굴림" pitchFamily="50" charset="-127"/>
            </a:endParaRPr>
          </a:p>
          <a:p>
            <a:r>
              <a:rPr lang="ko-KR" altLang="en-US" dirty="0">
                <a:ea typeface="굴림" pitchFamily="50" charset="-127"/>
              </a:rPr>
              <a:t>드라이버를 활용하는 응용프로그램 작성 및 테스트</a:t>
            </a: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10CB97-F2FE-4375-8CCA-019388B10DE1}" type="slidenum">
              <a:rPr lang="ko-KR" altLang="en-US"/>
              <a:pPr/>
              <a:t>193</a:t>
            </a:fld>
            <a:endParaRPr lang="ko-KR" altLang="en-US" sz="1800"/>
          </a:p>
        </p:txBody>
      </p:sp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400">
                <a:ea typeface="굴림" pitchFamily="50" charset="-127"/>
              </a:rPr>
              <a:t>설정 - 드라이버 적재 및 삭제</a:t>
            </a:r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lnSpc>
                <a:spcPct val="90000"/>
              </a:lnSpc>
            </a:pPr>
            <a:r>
              <a:rPr lang="ko-KR" altLang="en-US" sz="2000" dirty="0" err="1">
                <a:ea typeface="굴림" pitchFamily="50" charset="-127"/>
              </a:rPr>
              <a:t>노드</a:t>
            </a:r>
            <a:r>
              <a:rPr lang="ko-KR" altLang="en-US" sz="2000" dirty="0">
                <a:ea typeface="굴림" pitchFamily="50" charset="-127"/>
              </a:rPr>
              <a:t> 생성 - </a:t>
            </a:r>
            <a:r>
              <a:rPr lang="ko-KR" altLang="en-US" sz="2000" dirty="0" err="1">
                <a:ea typeface="굴림" pitchFamily="50" charset="-127"/>
              </a:rPr>
              <a:t>노드</a:t>
            </a:r>
            <a:r>
              <a:rPr lang="ko-KR" altLang="en-US" sz="2000" dirty="0">
                <a:ea typeface="굴림" pitchFamily="50" charset="-127"/>
              </a:rPr>
              <a:t>(파일)</a:t>
            </a:r>
            <a:r>
              <a:rPr lang="ko-KR" altLang="en-US" sz="2000" dirty="0" err="1">
                <a:ea typeface="굴림" pitchFamily="50" charset="-127"/>
              </a:rPr>
              <a:t>를</a:t>
            </a:r>
            <a:r>
              <a:rPr lang="ko-KR" altLang="en-US" sz="2000" dirty="0">
                <a:ea typeface="굴림" pitchFamily="50" charset="-127"/>
              </a:rPr>
              <a:t> 통해서 입출력 수행</a:t>
            </a:r>
          </a:p>
          <a:p>
            <a:pPr marL="839788" lvl="1" indent="-495300">
              <a:lnSpc>
                <a:spcPct val="90000"/>
              </a:lnSpc>
            </a:pPr>
            <a:r>
              <a:rPr lang="en-US" altLang="ko-KR" sz="1800" dirty="0" err="1">
                <a:ea typeface="굴림" pitchFamily="50" charset="-127"/>
              </a:rPr>
              <a:t>mknod</a:t>
            </a:r>
            <a:r>
              <a:rPr lang="en-US" altLang="ko-KR" sz="1800" dirty="0">
                <a:ea typeface="굴림" pitchFamily="50" charset="-127"/>
              </a:rPr>
              <a:t>  /dev/</a:t>
            </a:r>
            <a:r>
              <a:rPr lang="ko-KR" altLang="en-US" sz="1800" dirty="0">
                <a:ea typeface="굴림" pitchFamily="50" charset="-127"/>
              </a:rPr>
              <a:t>파일이름 드라이버타입 </a:t>
            </a:r>
            <a:r>
              <a:rPr lang="ko-KR" altLang="en-US" sz="1800" dirty="0" err="1">
                <a:ea typeface="굴림" pitchFamily="50" charset="-127"/>
              </a:rPr>
              <a:t>주번호</a:t>
            </a:r>
            <a:r>
              <a:rPr lang="ko-KR" altLang="en-US" sz="1800" dirty="0">
                <a:ea typeface="굴림" pitchFamily="50" charset="-127"/>
              </a:rPr>
              <a:t> </a:t>
            </a:r>
            <a:r>
              <a:rPr lang="ko-KR" altLang="en-US" sz="1800" dirty="0" err="1">
                <a:ea typeface="굴림" pitchFamily="50" charset="-127"/>
              </a:rPr>
              <a:t>부번호</a:t>
            </a:r>
            <a:endParaRPr lang="ko-KR" altLang="en-US" sz="1800" dirty="0">
              <a:ea typeface="굴림" pitchFamily="50" charset="-127"/>
            </a:endParaRPr>
          </a:p>
          <a:p>
            <a:pPr marL="839788" lvl="1" indent="-495300">
              <a:lnSpc>
                <a:spcPct val="90000"/>
              </a:lnSpc>
            </a:pPr>
            <a:r>
              <a:rPr lang="ko-KR" altLang="en-US" sz="1800" dirty="0">
                <a:ea typeface="굴림" pitchFamily="50" charset="-127"/>
              </a:rPr>
              <a:t>예) </a:t>
            </a:r>
            <a:r>
              <a:rPr lang="en-US" altLang="ko-KR" sz="1800" dirty="0" err="1">
                <a:ea typeface="굴림" pitchFamily="50" charset="-127"/>
              </a:rPr>
              <a:t>mknod</a:t>
            </a:r>
            <a:r>
              <a:rPr lang="en-US" altLang="ko-KR" sz="1800" dirty="0">
                <a:ea typeface="굴림" pitchFamily="50" charset="-127"/>
              </a:rPr>
              <a:t> /dev/</a:t>
            </a:r>
            <a:r>
              <a:rPr lang="en-US" altLang="ko-KR" sz="1800" dirty="0" err="1">
                <a:ea typeface="굴림" pitchFamily="50" charset="-127"/>
              </a:rPr>
              <a:t>keydd</a:t>
            </a:r>
            <a:r>
              <a:rPr lang="en-US" altLang="ko-KR" sz="1800" dirty="0">
                <a:ea typeface="굴림" pitchFamily="50" charset="-127"/>
              </a:rPr>
              <a:t>  c 125 0</a:t>
            </a:r>
          </a:p>
          <a:p>
            <a:pPr marL="839788" lvl="1" indent="-495300">
              <a:lnSpc>
                <a:spcPct val="90000"/>
              </a:lnSpc>
            </a:pPr>
            <a:r>
              <a:rPr lang="ko-KR" altLang="en-US" sz="1800" dirty="0">
                <a:ea typeface="굴림" pitchFamily="50" charset="-127"/>
              </a:rPr>
              <a:t>생성 후 속성변경 : </a:t>
            </a:r>
            <a:r>
              <a:rPr lang="en-US" altLang="ko-KR" sz="1800" dirty="0" err="1">
                <a:ea typeface="굴림" pitchFamily="50" charset="-127"/>
              </a:rPr>
              <a:t>chmod</a:t>
            </a:r>
            <a:r>
              <a:rPr lang="en-US" altLang="ko-KR" sz="1800" dirty="0">
                <a:ea typeface="굴림" pitchFamily="50" charset="-127"/>
              </a:rPr>
              <a:t> </a:t>
            </a:r>
            <a:r>
              <a:rPr lang="en-US" altLang="ko-KR" sz="1800" dirty="0" err="1">
                <a:ea typeface="굴림" pitchFamily="50" charset="-127"/>
              </a:rPr>
              <a:t>ug+w</a:t>
            </a:r>
            <a:r>
              <a:rPr lang="en-US" altLang="ko-KR" sz="1800" dirty="0">
                <a:ea typeface="굴림" pitchFamily="50" charset="-127"/>
              </a:rPr>
              <a:t>  /dev/</a:t>
            </a:r>
            <a:r>
              <a:rPr lang="en-US" altLang="ko-KR" sz="1800" dirty="0" err="1">
                <a:ea typeface="굴림" pitchFamily="50" charset="-127"/>
              </a:rPr>
              <a:t>keydd</a:t>
            </a:r>
            <a:endParaRPr lang="en-US" altLang="ko-KR" sz="1800" dirty="0">
              <a:ea typeface="굴림" pitchFamily="50" charset="-127"/>
            </a:endParaRPr>
          </a:p>
          <a:p>
            <a:pPr marL="839788" lvl="1" indent="-495300">
              <a:lnSpc>
                <a:spcPct val="90000"/>
              </a:lnSpc>
            </a:pPr>
            <a:endParaRPr lang="en-US" altLang="ko-KR" sz="1800" dirty="0">
              <a:ea typeface="굴림" pitchFamily="50" charset="-127"/>
            </a:endParaRPr>
          </a:p>
          <a:p>
            <a:pPr marL="571500" indent="-571500">
              <a:lnSpc>
                <a:spcPct val="90000"/>
              </a:lnSpc>
            </a:pPr>
            <a:r>
              <a:rPr lang="ko-KR" altLang="en-US" sz="2000" dirty="0">
                <a:ea typeface="굴림" pitchFamily="50" charset="-127"/>
              </a:rPr>
              <a:t>디바이스 드라이버 적재</a:t>
            </a:r>
          </a:p>
          <a:p>
            <a:pPr marL="839788" lvl="1" indent="-495300">
              <a:lnSpc>
                <a:spcPct val="90000"/>
              </a:lnSpc>
            </a:pPr>
            <a:r>
              <a:rPr lang="en-US" altLang="ko-KR" sz="1800" dirty="0" err="1">
                <a:ea typeface="굴림" pitchFamily="50" charset="-127"/>
              </a:rPr>
              <a:t>insmod</a:t>
            </a:r>
            <a:r>
              <a:rPr lang="en-US" altLang="ko-KR" sz="1800" dirty="0">
                <a:ea typeface="굴림" pitchFamily="50" charset="-127"/>
              </a:rPr>
              <a:t> </a:t>
            </a:r>
            <a:r>
              <a:rPr lang="ko-KR" altLang="en-US" sz="1800" dirty="0" err="1">
                <a:ea typeface="굴림" pitchFamily="50" charset="-127"/>
              </a:rPr>
              <a:t>드라이버명</a:t>
            </a:r>
            <a:r>
              <a:rPr lang="ko-KR" altLang="en-US" sz="1800" dirty="0" smtClean="0">
                <a:ea typeface="굴림" pitchFamily="50" charset="-127"/>
              </a:rPr>
              <a:t>.</a:t>
            </a:r>
            <a:r>
              <a:rPr lang="en-US" altLang="ko-KR" sz="1800" dirty="0" err="1" smtClean="0">
                <a:ea typeface="굴림" pitchFamily="50" charset="-127"/>
              </a:rPr>
              <a:t>ko</a:t>
            </a:r>
            <a:endParaRPr lang="en-US" altLang="ko-KR" sz="1800" dirty="0">
              <a:ea typeface="굴림" pitchFamily="50" charset="-127"/>
            </a:endParaRPr>
          </a:p>
          <a:p>
            <a:pPr marL="839788" lvl="1" indent="-495300">
              <a:lnSpc>
                <a:spcPct val="90000"/>
              </a:lnSpc>
            </a:pPr>
            <a:r>
              <a:rPr lang="ko-KR" altLang="en-US" sz="1800" dirty="0">
                <a:ea typeface="굴림" pitchFamily="50" charset="-127"/>
              </a:rPr>
              <a:t>예) </a:t>
            </a:r>
            <a:r>
              <a:rPr lang="en-US" altLang="ko-KR" sz="1800" dirty="0" err="1">
                <a:ea typeface="굴림" pitchFamily="50" charset="-127"/>
              </a:rPr>
              <a:t>insmod</a:t>
            </a:r>
            <a:r>
              <a:rPr lang="en-US" altLang="ko-KR" sz="1800" dirty="0">
                <a:ea typeface="굴림" pitchFamily="50" charset="-127"/>
              </a:rPr>
              <a:t> </a:t>
            </a:r>
            <a:r>
              <a:rPr lang="en-US" altLang="ko-KR" sz="1800" dirty="0" err="1" smtClean="0">
                <a:ea typeface="굴림" pitchFamily="50" charset="-127"/>
              </a:rPr>
              <a:t>keydd.ko</a:t>
            </a:r>
            <a:endParaRPr lang="en-US" altLang="ko-KR" sz="1800" dirty="0">
              <a:ea typeface="굴림" pitchFamily="50" charset="-127"/>
            </a:endParaRPr>
          </a:p>
          <a:p>
            <a:pPr marL="839788" lvl="1" indent="-495300">
              <a:lnSpc>
                <a:spcPct val="90000"/>
              </a:lnSpc>
            </a:pPr>
            <a:endParaRPr lang="en-US" altLang="ko-KR" sz="1800" dirty="0">
              <a:ea typeface="굴림" pitchFamily="50" charset="-127"/>
            </a:endParaRPr>
          </a:p>
          <a:p>
            <a:pPr marL="571500" indent="-571500">
              <a:lnSpc>
                <a:spcPct val="90000"/>
              </a:lnSpc>
            </a:pPr>
            <a:r>
              <a:rPr lang="ko-KR" altLang="en-US" sz="2000" dirty="0">
                <a:ea typeface="굴림" pitchFamily="50" charset="-127"/>
              </a:rPr>
              <a:t>디바이스 드라이버 삭제</a:t>
            </a:r>
          </a:p>
          <a:p>
            <a:pPr marL="839788" lvl="1" indent="-495300">
              <a:lnSpc>
                <a:spcPct val="90000"/>
              </a:lnSpc>
            </a:pPr>
            <a:r>
              <a:rPr lang="en-US" altLang="ko-KR" sz="1800" dirty="0" err="1">
                <a:ea typeface="굴림" pitchFamily="50" charset="-127"/>
              </a:rPr>
              <a:t>rmmod</a:t>
            </a:r>
            <a:r>
              <a:rPr lang="en-US" altLang="ko-KR" sz="1800" dirty="0">
                <a:ea typeface="굴림" pitchFamily="50" charset="-127"/>
              </a:rPr>
              <a:t> </a:t>
            </a:r>
            <a:r>
              <a:rPr lang="ko-KR" altLang="en-US" sz="1800" dirty="0" err="1" smtClean="0">
                <a:ea typeface="굴림" pitchFamily="50" charset="-127"/>
              </a:rPr>
              <a:t>드라이버명</a:t>
            </a:r>
            <a:r>
              <a:rPr lang="en-US" altLang="ko-KR" sz="1800" dirty="0" smtClean="0">
                <a:ea typeface="굴림" pitchFamily="50" charset="-127"/>
              </a:rPr>
              <a:t>.</a:t>
            </a:r>
            <a:r>
              <a:rPr lang="en-US" altLang="ko-KR" sz="1800" dirty="0" err="1" smtClean="0">
                <a:ea typeface="굴림" pitchFamily="50" charset="-127"/>
              </a:rPr>
              <a:t>ko</a:t>
            </a:r>
            <a:endParaRPr lang="ko-KR" altLang="en-US" sz="1800" dirty="0">
              <a:ea typeface="굴림" pitchFamily="50" charset="-127"/>
            </a:endParaRPr>
          </a:p>
          <a:p>
            <a:pPr marL="839788" lvl="1" indent="-495300">
              <a:lnSpc>
                <a:spcPct val="90000"/>
              </a:lnSpc>
            </a:pPr>
            <a:r>
              <a:rPr lang="ko-KR" altLang="en-US" sz="1800" dirty="0">
                <a:ea typeface="굴림" pitchFamily="50" charset="-127"/>
              </a:rPr>
              <a:t>예)</a:t>
            </a:r>
            <a:r>
              <a:rPr lang="en-US" altLang="ko-KR" sz="1800" dirty="0" err="1">
                <a:ea typeface="굴림" pitchFamily="50" charset="-127"/>
              </a:rPr>
              <a:t>rmmod</a:t>
            </a:r>
            <a:r>
              <a:rPr lang="en-US" altLang="ko-KR" sz="1800" dirty="0">
                <a:ea typeface="굴림" pitchFamily="50" charset="-127"/>
              </a:rPr>
              <a:t> </a:t>
            </a:r>
            <a:r>
              <a:rPr lang="en-US" altLang="ko-KR" sz="1800" dirty="0" err="1">
                <a:ea typeface="굴림" pitchFamily="50" charset="-127"/>
              </a:rPr>
              <a:t>keydd</a:t>
            </a:r>
            <a:r>
              <a:rPr lang="en-US" altLang="ko-KR" sz="1800" dirty="0">
                <a:ea typeface="굴림" pitchFamily="50" charset="-127"/>
              </a:rPr>
              <a:t> </a:t>
            </a:r>
            <a:r>
              <a:rPr lang="en-US" altLang="ko-KR" sz="1800" dirty="0" smtClean="0">
                <a:ea typeface="굴림" pitchFamily="50" charset="-127"/>
              </a:rPr>
              <a:t>.</a:t>
            </a:r>
            <a:r>
              <a:rPr lang="en-US" altLang="ko-KR" sz="1800" dirty="0" err="1" smtClean="0">
                <a:ea typeface="굴림" pitchFamily="50" charset="-127"/>
              </a:rPr>
              <a:t>ko</a:t>
            </a:r>
            <a:r>
              <a:rPr lang="en-US" altLang="ko-KR" sz="1800" dirty="0" smtClean="0">
                <a:ea typeface="굴림" pitchFamily="50" charset="-127"/>
              </a:rPr>
              <a:t> </a:t>
            </a:r>
            <a:r>
              <a:rPr lang="en-US" altLang="ko-KR" sz="1800" dirty="0">
                <a:ea typeface="굴림" pitchFamily="50" charset="-127"/>
              </a:rPr>
              <a:t>(</a:t>
            </a:r>
            <a:r>
              <a:rPr lang="ko-KR" altLang="en-US" sz="1800" dirty="0">
                <a:ea typeface="굴림" pitchFamily="50" charset="-127"/>
              </a:rPr>
              <a:t>주의 </a:t>
            </a:r>
            <a:r>
              <a:rPr lang="ko-KR" altLang="en-US" sz="1800" dirty="0" smtClean="0">
                <a:ea typeface="굴림" pitchFamily="50" charset="-127"/>
              </a:rPr>
              <a:t>.</a:t>
            </a:r>
            <a:r>
              <a:rPr lang="en-US" altLang="ko-KR" sz="1800" dirty="0" err="1" smtClean="0">
                <a:ea typeface="굴림" pitchFamily="50" charset="-127"/>
              </a:rPr>
              <a:t>ko</a:t>
            </a:r>
            <a:r>
              <a:rPr lang="en-US" altLang="ko-KR" sz="1800" dirty="0" smtClean="0">
                <a:ea typeface="굴림" pitchFamily="50" charset="-127"/>
              </a:rPr>
              <a:t> </a:t>
            </a:r>
            <a:r>
              <a:rPr lang="ko-KR" altLang="en-US" sz="1800" dirty="0" smtClean="0">
                <a:ea typeface="굴림" pitchFamily="50" charset="-127"/>
              </a:rPr>
              <a:t>붙지 않아도 됨)</a:t>
            </a:r>
            <a:endParaRPr lang="ko-KR" altLang="en-US" sz="1800" dirty="0">
              <a:ea typeface="굴림" pitchFamily="50" charset="-127"/>
            </a:endParaRPr>
          </a:p>
          <a:p>
            <a:pPr marL="839788" lvl="1" indent="-495300">
              <a:lnSpc>
                <a:spcPct val="90000"/>
              </a:lnSpc>
            </a:pPr>
            <a:endParaRPr lang="ko-KR" altLang="en-US" sz="1800" dirty="0">
              <a:ea typeface="굴림" pitchFamily="50" charset="-127"/>
            </a:endParaRPr>
          </a:p>
          <a:p>
            <a:pPr marL="571500" indent="-571500">
              <a:lnSpc>
                <a:spcPct val="90000"/>
              </a:lnSpc>
            </a:pPr>
            <a:r>
              <a:rPr lang="ko-KR" altLang="en-US" sz="2000" dirty="0">
                <a:ea typeface="굴림" pitchFamily="50" charset="-127"/>
              </a:rPr>
              <a:t>드라이버의 적재 여부</a:t>
            </a:r>
          </a:p>
          <a:p>
            <a:pPr marL="839788" lvl="1" indent="-495300">
              <a:lnSpc>
                <a:spcPct val="90000"/>
              </a:lnSpc>
            </a:pPr>
            <a:r>
              <a:rPr lang="en-US" altLang="ko-KR" sz="1800" dirty="0" err="1">
                <a:ea typeface="굴림" pitchFamily="50" charset="-127"/>
              </a:rPr>
              <a:t>lsmod</a:t>
            </a:r>
            <a:endParaRPr lang="en-US" altLang="ko-KR" sz="1800" dirty="0"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2030A-9068-492F-B062-A4DA32525E87}" type="slidenum">
              <a:rPr lang="ko-KR" altLang="en-US"/>
              <a:pPr/>
              <a:t>194</a:t>
            </a:fld>
            <a:endParaRPr lang="ko-KR" altLang="en-US" sz="1800"/>
          </a:p>
        </p:txBody>
      </p:sp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>
                <a:ea typeface="굴림" pitchFamily="50" charset="-127"/>
              </a:rPr>
              <a:t>디바이스 드라이버 - </a:t>
            </a:r>
            <a:r>
              <a:rPr lang="en-US" altLang="ko-KR">
                <a:ea typeface="굴림" pitchFamily="50" charset="-127"/>
              </a:rPr>
              <a:t>Etc.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>
                <a:ea typeface="굴림" pitchFamily="50" charset="-127"/>
              </a:rPr>
              <a:t>Device</a:t>
            </a:r>
            <a:r>
              <a:rPr lang="ko-KR" altLang="en-US" dirty="0">
                <a:ea typeface="굴림" pitchFamily="50" charset="-127"/>
              </a:rPr>
              <a:t>의 정보를 가지는 </a:t>
            </a:r>
            <a:r>
              <a:rPr lang="en-US" altLang="ko-KR" dirty="0">
                <a:ea typeface="굴림" pitchFamily="50" charset="-127"/>
              </a:rPr>
              <a:t>File</a:t>
            </a:r>
            <a:r>
              <a:rPr lang="ko-KR" altLang="en-US" dirty="0">
                <a:ea typeface="굴림" pitchFamily="50" charset="-127"/>
              </a:rPr>
              <a:t>들</a:t>
            </a:r>
          </a:p>
          <a:p>
            <a:pPr lvl="1"/>
            <a:endParaRPr lang="ko-KR" altLang="ko-KR" sz="1600" dirty="0">
              <a:ea typeface="굴림" pitchFamily="50" charset="-127"/>
            </a:endParaRPr>
          </a:p>
          <a:p>
            <a:pPr lvl="1"/>
            <a:r>
              <a:rPr lang="ko-KR" altLang="ko-KR" dirty="0">
                <a:ea typeface="굴림" pitchFamily="50" charset="-127"/>
              </a:rPr>
              <a:t>/</a:t>
            </a:r>
            <a:r>
              <a:rPr lang="en-US" altLang="ko-KR" dirty="0">
                <a:ea typeface="굴림" pitchFamily="50" charset="-127"/>
              </a:rPr>
              <a:t>proc/devices</a:t>
            </a:r>
          </a:p>
          <a:p>
            <a:pPr lvl="2"/>
            <a:r>
              <a:rPr lang="ko-KR" altLang="en-US" dirty="0">
                <a:ea typeface="굴림" pitchFamily="50" charset="-127"/>
              </a:rPr>
              <a:t>현재 </a:t>
            </a:r>
            <a:r>
              <a:rPr lang="en-US" altLang="ko-KR" dirty="0">
                <a:ea typeface="굴림" pitchFamily="50" charset="-127"/>
              </a:rPr>
              <a:t>System</a:t>
            </a:r>
            <a:r>
              <a:rPr lang="ko-KR" altLang="en-US" dirty="0">
                <a:ea typeface="굴림" pitchFamily="50" charset="-127"/>
              </a:rPr>
              <a:t>에 장착되어 있는 </a:t>
            </a:r>
            <a:r>
              <a:rPr lang="en-US" altLang="ko-KR" dirty="0">
                <a:ea typeface="굴림" pitchFamily="50" charset="-127"/>
              </a:rPr>
              <a:t>Device</a:t>
            </a:r>
            <a:r>
              <a:rPr lang="ko-KR" altLang="en-US" dirty="0">
                <a:ea typeface="굴림" pitchFamily="50" charset="-127"/>
              </a:rPr>
              <a:t>들의 정보</a:t>
            </a:r>
          </a:p>
          <a:p>
            <a:pPr lvl="1"/>
            <a:endParaRPr lang="ko-KR" altLang="en-US" sz="1600" dirty="0">
              <a:ea typeface="굴림" pitchFamily="50" charset="-127"/>
            </a:endParaRPr>
          </a:p>
          <a:p>
            <a:pPr lvl="1"/>
            <a:r>
              <a:rPr lang="en-US" altLang="ko-KR" dirty="0" smtClean="0">
                <a:ea typeface="굴림" pitchFamily="50" charset="-127"/>
              </a:rPr>
              <a:t>./</a:t>
            </a:r>
            <a:r>
              <a:rPr lang="en-US" altLang="ko-KR" dirty="0">
                <a:ea typeface="굴림" pitchFamily="50" charset="-127"/>
              </a:rPr>
              <a:t>Documentation/devices.txt</a:t>
            </a:r>
          </a:p>
          <a:p>
            <a:pPr lvl="2"/>
            <a:r>
              <a:rPr lang="ko-KR" altLang="en-US" dirty="0">
                <a:ea typeface="굴림" pitchFamily="50" charset="-127"/>
              </a:rPr>
              <a:t>현재 </a:t>
            </a:r>
            <a:r>
              <a:rPr lang="en-US" altLang="ko-KR" dirty="0">
                <a:ea typeface="굴림" pitchFamily="50" charset="-127"/>
              </a:rPr>
              <a:t>Linux System</a:t>
            </a:r>
            <a:r>
              <a:rPr lang="ko-KR" altLang="en-US" dirty="0">
                <a:ea typeface="굴림" pitchFamily="50" charset="-127"/>
              </a:rPr>
              <a:t>에서 정의되어 있는 </a:t>
            </a:r>
            <a:r>
              <a:rPr lang="en-US" altLang="ko-KR" dirty="0">
                <a:ea typeface="굴림" pitchFamily="50" charset="-127"/>
              </a:rPr>
              <a:t>Device</a:t>
            </a:r>
            <a:r>
              <a:rPr lang="ko-KR" altLang="en-US" dirty="0">
                <a:ea typeface="굴림" pitchFamily="50" charset="-127"/>
              </a:rPr>
              <a:t>들의  </a:t>
            </a:r>
            <a:r>
              <a:rPr lang="en-US" altLang="ko-KR" dirty="0">
                <a:ea typeface="굴림" pitchFamily="50" charset="-127"/>
              </a:rPr>
              <a:t>Major, Minor Number</a:t>
            </a:r>
            <a:r>
              <a:rPr lang="ko-KR" altLang="en-US" dirty="0">
                <a:ea typeface="굴림" pitchFamily="50" charset="-127"/>
              </a:rPr>
              <a:t>들에 대한 정보</a:t>
            </a:r>
          </a:p>
          <a:p>
            <a:pPr lvl="1"/>
            <a:endParaRPr lang="ko-KR" altLang="en-US" dirty="0">
              <a:ea typeface="굴림" pitchFamily="50" charset="-127"/>
            </a:endParaRPr>
          </a:p>
          <a:p>
            <a:pPr lvl="1"/>
            <a:r>
              <a:rPr lang="en-US" altLang="ko-KR" dirty="0" smtClean="0">
                <a:ea typeface="굴림" pitchFamily="50" charset="-127"/>
              </a:rPr>
              <a:t>./include/</a:t>
            </a:r>
            <a:r>
              <a:rPr lang="en-US" altLang="ko-KR" dirty="0" err="1" smtClean="0">
                <a:ea typeface="굴림" pitchFamily="50" charset="-127"/>
              </a:rPr>
              <a:t>linux</a:t>
            </a:r>
            <a:r>
              <a:rPr lang="en-US" altLang="ko-KR" dirty="0" smtClean="0">
                <a:ea typeface="굴림" pitchFamily="50" charset="-127"/>
              </a:rPr>
              <a:t>/</a:t>
            </a:r>
            <a:r>
              <a:rPr lang="en-US" altLang="ko-KR" dirty="0" err="1" smtClean="0">
                <a:ea typeface="굴림" pitchFamily="50" charset="-127"/>
              </a:rPr>
              <a:t>major.h</a:t>
            </a:r>
            <a:endParaRPr lang="en-US" altLang="ko-KR" dirty="0">
              <a:ea typeface="굴림" pitchFamily="50" charset="-127"/>
            </a:endParaRPr>
          </a:p>
          <a:p>
            <a:pPr lvl="2"/>
            <a:r>
              <a:rPr lang="en-US" altLang="ko-KR" dirty="0">
                <a:ea typeface="굴림" pitchFamily="50" charset="-127"/>
              </a:rPr>
              <a:t>Major Number</a:t>
            </a:r>
            <a:r>
              <a:rPr lang="ko-KR" altLang="en-US" dirty="0">
                <a:ea typeface="굴림" pitchFamily="50" charset="-127"/>
              </a:rPr>
              <a:t>를 </a:t>
            </a:r>
            <a:r>
              <a:rPr lang="en-US" altLang="ko-KR" dirty="0">
                <a:ea typeface="굴림" pitchFamily="50" charset="-127"/>
              </a:rPr>
              <a:t>define</a:t>
            </a:r>
            <a:r>
              <a:rPr lang="ko-KR" altLang="en-US" dirty="0">
                <a:ea typeface="굴림" pitchFamily="50" charset="-127"/>
              </a:rPr>
              <a:t>한 </a:t>
            </a:r>
            <a:r>
              <a:rPr lang="en-US" altLang="ko-KR" dirty="0">
                <a:ea typeface="굴림" pitchFamily="50" charset="-127"/>
              </a:rPr>
              <a:t>header</a:t>
            </a:r>
          </a:p>
          <a:p>
            <a:pPr lvl="2"/>
            <a:endParaRPr lang="en-US" altLang="ko-KR" dirty="0">
              <a:ea typeface="굴림" pitchFamily="50" charset="-127"/>
            </a:endParaRPr>
          </a:p>
          <a:p>
            <a:endParaRPr lang="ko-KR" altLang="en-US" dirty="0"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7B791-1519-4919-879D-FFB4681DD172}" type="slidenum">
              <a:rPr lang="ko-KR" altLang="en-US"/>
              <a:pPr/>
              <a:t>195</a:t>
            </a:fld>
            <a:endParaRPr lang="ko-KR" altLang="en-US" sz="1800"/>
          </a:p>
        </p:txBody>
      </p:sp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ko-KR" altLang="en-US" sz="3600" b="0" dirty="0">
                <a:ea typeface="굴림" pitchFamily="50" charset="-127"/>
              </a:rPr>
              <a:t>문자형 디바이스 드라이버 골격</a:t>
            </a: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endParaRPr lang="ko-KR" altLang="en-US" sz="2800" b="0">
              <a:ea typeface="굴림" pitchFamily="50" charset="-127"/>
            </a:endParaRPr>
          </a:p>
          <a:p>
            <a:pPr lvl="1">
              <a:buClr>
                <a:schemeClr val="tx1"/>
              </a:buClr>
              <a:buFontTx/>
              <a:buNone/>
            </a:pPr>
            <a:endParaRPr lang="ko-KR" altLang="en-US" sz="2400">
              <a:ea typeface="굴림" pitchFamily="50" charset="-127"/>
            </a:endParaRPr>
          </a:p>
          <a:p>
            <a:pPr lvl="1">
              <a:buClr>
                <a:schemeClr val="tx1"/>
              </a:buClr>
              <a:buFontTx/>
              <a:buNone/>
            </a:pPr>
            <a:endParaRPr lang="ko-KR" altLang="en-US" sz="2400">
              <a:ea typeface="굴림" pitchFamily="50" charset="-127"/>
            </a:endParaRPr>
          </a:p>
          <a:p>
            <a:pPr lvl="1">
              <a:buClr>
                <a:schemeClr val="tx1"/>
              </a:buClr>
              <a:buFontTx/>
              <a:buNone/>
            </a:pPr>
            <a:endParaRPr lang="ko-KR" altLang="en-US" sz="2400">
              <a:ea typeface="굴림" pitchFamily="50" charset="-127"/>
            </a:endParaRPr>
          </a:p>
          <a:p>
            <a:pPr lvl="1">
              <a:buClr>
                <a:schemeClr val="tx1"/>
              </a:buClr>
              <a:buFontTx/>
              <a:buNone/>
            </a:pPr>
            <a:endParaRPr lang="ko-KR" altLang="en-US" sz="2400">
              <a:ea typeface="굴림" pitchFamily="50" charset="-127"/>
            </a:endParaRPr>
          </a:p>
          <a:p>
            <a:pPr lvl="1">
              <a:buClr>
                <a:schemeClr val="tx1"/>
              </a:buClr>
              <a:buFontTx/>
              <a:buNone/>
            </a:pPr>
            <a:endParaRPr lang="ko-KR" altLang="en-US" sz="2400">
              <a:ea typeface="굴림" pitchFamily="50" charset="-127"/>
            </a:endParaRPr>
          </a:p>
          <a:p>
            <a:pPr lvl="1">
              <a:buClr>
                <a:schemeClr val="tx1"/>
              </a:buClr>
              <a:buFontTx/>
              <a:buChar char="•"/>
            </a:pPr>
            <a:endParaRPr lang="ko-KR" altLang="en-US" sz="2400">
              <a:ea typeface="굴림" pitchFamily="50" charset="-127"/>
            </a:endParaRPr>
          </a:p>
          <a:p>
            <a:pPr lvl="1">
              <a:buClr>
                <a:schemeClr val="tx1"/>
              </a:buClr>
              <a:buFontTx/>
              <a:buChar char="•"/>
            </a:pPr>
            <a:endParaRPr lang="ko-KR" altLang="en-US" sz="2400">
              <a:ea typeface="굴림" pitchFamily="50" charset="-127"/>
            </a:endParaRPr>
          </a:p>
          <a:p>
            <a:pPr lvl="1">
              <a:buClr>
                <a:schemeClr val="tx1"/>
              </a:buClr>
              <a:buFontTx/>
              <a:buNone/>
            </a:pPr>
            <a:endParaRPr lang="ko-KR" altLang="en-US" sz="2400">
              <a:ea typeface="굴림" pitchFamily="50" charset="-127"/>
            </a:endParaRPr>
          </a:p>
          <a:p>
            <a:pPr>
              <a:buClr>
                <a:schemeClr val="tx1"/>
              </a:buClr>
              <a:buFontTx/>
              <a:buNone/>
            </a:pPr>
            <a:endParaRPr lang="ko-KR" altLang="en-US" sz="2000">
              <a:ea typeface="굴림" pitchFamily="50" charset="-127"/>
            </a:endParaRPr>
          </a:p>
        </p:txBody>
      </p:sp>
      <p:sp>
        <p:nvSpPr>
          <p:cNvPr id="711684" name="Rectangle 4"/>
          <p:cNvSpPr>
            <a:spLocks noChangeArrowheads="1"/>
          </p:cNvSpPr>
          <p:nvPr/>
        </p:nvSpPr>
        <p:spPr bwMode="auto">
          <a:xfrm>
            <a:off x="2049463" y="24050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711730" name="Group 50"/>
          <p:cNvGraphicFramePr>
            <a:graphicFrameLocks noGrp="1"/>
          </p:cNvGraphicFramePr>
          <p:nvPr>
            <p:ph sz="half" idx="4294967295"/>
          </p:nvPr>
        </p:nvGraphicFramePr>
        <p:xfrm>
          <a:off x="1004888" y="1390650"/>
          <a:ext cx="7358062" cy="4671695"/>
        </p:xfrm>
        <a:graphic>
          <a:graphicData uri="http://schemas.openxmlformats.org/drawingml/2006/table">
            <a:tbl>
              <a:tblPr/>
              <a:tblGrid>
                <a:gridCol w="4529137"/>
                <a:gridCol w="2828925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#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include &lt;</a:t>
                      </a:r>
                      <a:r>
                        <a:rPr kumimoji="0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linux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/</a:t>
                      </a:r>
                      <a:r>
                        <a:rPr kumimoji="0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kernel.h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&gt;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#include &lt;</a:t>
                      </a:r>
                      <a:r>
                        <a:rPr kumimoji="0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linux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/</a:t>
                      </a:r>
                      <a:r>
                        <a:rPr kumimoji="0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module.h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&gt;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#include &lt;</a:t>
                      </a:r>
                      <a:r>
                        <a:rPr kumimoji="0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linux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/</a:t>
                      </a:r>
                      <a:r>
                        <a:rPr kumimoji="0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init.h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&gt;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Header Files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int device_open( … ) { … }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int device_release( … ) { … }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ssize_t device_write( … ) { … }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ssize_t device_read( … ) { … }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Function Prototypes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8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static struct file_operations device_fops = {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…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ssize_t (*read) (…);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ssize_t (*write) (…);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…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int (*open) (…);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int (*release) (…);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…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};</a:t>
                      </a:r>
                      <a:r>
                        <a:rPr kumimoji="0" lang="en-US" altLang="ko-K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File Operation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int init_module(void) { … }</a:t>
                      </a:r>
                      <a:r>
                        <a:rPr kumimoji="0" lang="en-US" altLang="ko-K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모듈 설치 시 초기화 수행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Void </a:t>
                      </a:r>
                      <a:r>
                        <a:rPr kumimoji="0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module_exit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(void) { … }</a:t>
                      </a:r>
                      <a:r>
                        <a:rPr kumimoji="0" lang="en-US" altLang="ko-K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모듈 제거 시 반환 작업수행</a:t>
                      </a:r>
                      <a:r>
                        <a:rPr kumimoji="0" lang="ko-KR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9E9505-754B-4E05-BFC9-D49DCA7285FF}" type="slidenum">
              <a:rPr lang="ko-KR" altLang="en-US"/>
              <a:pPr/>
              <a:t>196</a:t>
            </a:fld>
            <a:endParaRPr lang="ko-KR" altLang="en-US" sz="1800"/>
          </a:p>
        </p:txBody>
      </p:sp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Device Driver </a:t>
            </a:r>
            <a:r>
              <a:rPr lang="ko-KR" altLang="en-US">
                <a:ea typeface="굴림" pitchFamily="50" charset="-127"/>
              </a:rPr>
              <a:t>작성(1)</a:t>
            </a:r>
          </a:p>
        </p:txBody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>
                <a:ea typeface="굴림" pitchFamily="50" charset="-127"/>
              </a:rPr>
              <a:t>Device structure</a:t>
            </a:r>
          </a:p>
          <a:p>
            <a:pPr lvl="1"/>
            <a:r>
              <a:rPr lang="ko-KR" altLang="en-US" dirty="0">
                <a:ea typeface="굴림" pitchFamily="50" charset="-127"/>
              </a:rPr>
              <a:t>디바이스 구조체 : 2 개의 필드로 구성된 구조체</a:t>
            </a:r>
          </a:p>
          <a:p>
            <a:pPr lvl="2"/>
            <a:r>
              <a:rPr lang="en-US" altLang="ko-KR" dirty="0">
                <a:ea typeface="굴림" pitchFamily="50" charset="-127"/>
              </a:rPr>
              <a:t>Name field</a:t>
            </a:r>
            <a:endParaRPr lang="ko-KR" altLang="en-US" dirty="0">
              <a:ea typeface="굴림" pitchFamily="50" charset="-127"/>
            </a:endParaRPr>
          </a:p>
          <a:p>
            <a:pPr lvl="2"/>
            <a:r>
              <a:rPr lang="en-US" altLang="ko-KR" dirty="0" err="1">
                <a:ea typeface="굴림" pitchFamily="50" charset="-127"/>
              </a:rPr>
              <a:t>file_operation</a:t>
            </a:r>
            <a:r>
              <a:rPr lang="en-US" altLang="ko-KR" dirty="0">
                <a:ea typeface="굴림" pitchFamily="50" charset="-127"/>
              </a:rPr>
              <a:t> files </a:t>
            </a:r>
            <a:endParaRPr lang="ko-KR" altLang="en-US" dirty="0">
              <a:ea typeface="굴림" pitchFamily="50" charset="-127"/>
            </a:endParaRPr>
          </a:p>
          <a:p>
            <a:pPr lvl="1"/>
            <a:endParaRPr lang="ko-KR" altLang="en-US" dirty="0">
              <a:ea typeface="굴림" pitchFamily="50" charset="-127"/>
            </a:endParaRPr>
          </a:p>
        </p:txBody>
      </p:sp>
      <p:sp>
        <p:nvSpPr>
          <p:cNvPr id="948228" name="Rectangle 4"/>
          <p:cNvSpPr>
            <a:spLocks noChangeArrowheads="1"/>
          </p:cNvSpPr>
          <p:nvPr/>
        </p:nvSpPr>
        <p:spPr bwMode="auto">
          <a:xfrm>
            <a:off x="4427984" y="2708920"/>
            <a:ext cx="4176464" cy="3888432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just"/>
            <a:r>
              <a:rPr kumimoji="1" lang="en-US" altLang="ko-KR" sz="1100" b="1" dirty="0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static </a:t>
            </a:r>
            <a:r>
              <a:rPr kumimoji="1" lang="en-US" altLang="ko-KR" sz="1100" b="1" dirty="0" err="1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struct</a:t>
            </a:r>
            <a:r>
              <a:rPr kumimoji="1" lang="en-US" altLang="ko-KR" sz="1100" b="1" dirty="0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kumimoji="1" lang="en-US" altLang="ko-KR" sz="1100" b="1" dirty="0" err="1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char_device_struct</a:t>
            </a:r>
            <a:r>
              <a:rPr kumimoji="1" lang="en-US" altLang="ko-KR" sz="1100" b="1" dirty="0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 {</a:t>
            </a:r>
          </a:p>
          <a:p>
            <a:pPr algn="just"/>
            <a:r>
              <a:rPr kumimoji="1" lang="en-US" altLang="ko-KR" sz="1100" b="1" dirty="0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        </a:t>
            </a:r>
            <a:r>
              <a:rPr kumimoji="1" lang="en-US" altLang="ko-KR" sz="1100" b="1" dirty="0" err="1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struct</a:t>
            </a:r>
            <a:r>
              <a:rPr kumimoji="1" lang="en-US" altLang="ko-KR" sz="1100" b="1" dirty="0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kumimoji="1" lang="en-US" altLang="ko-KR" sz="1100" b="1" dirty="0" err="1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char_device_struct</a:t>
            </a:r>
            <a:r>
              <a:rPr kumimoji="1" lang="en-US" altLang="ko-KR" sz="1100" b="1" dirty="0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 *next;</a:t>
            </a:r>
          </a:p>
          <a:p>
            <a:pPr algn="just"/>
            <a:r>
              <a:rPr kumimoji="1" lang="en-US" altLang="ko-KR" sz="1100" b="1" dirty="0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        unsigned </a:t>
            </a:r>
            <a:r>
              <a:rPr kumimoji="1" lang="en-US" altLang="ko-KR" sz="1100" b="1" dirty="0" err="1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int</a:t>
            </a:r>
            <a:r>
              <a:rPr kumimoji="1" lang="en-US" altLang="ko-KR" sz="1100" b="1" dirty="0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 major;</a:t>
            </a:r>
          </a:p>
          <a:p>
            <a:pPr algn="just"/>
            <a:r>
              <a:rPr kumimoji="1" lang="en-US" altLang="ko-KR" sz="1100" b="1" dirty="0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        unsigned </a:t>
            </a:r>
            <a:r>
              <a:rPr kumimoji="1" lang="en-US" altLang="ko-KR" sz="1100" b="1" dirty="0" err="1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int</a:t>
            </a:r>
            <a:r>
              <a:rPr kumimoji="1" lang="en-US" altLang="ko-KR" sz="1100" b="1" dirty="0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kumimoji="1" lang="en-US" altLang="ko-KR" sz="1100" b="1" dirty="0" err="1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baseminor</a:t>
            </a:r>
            <a:r>
              <a:rPr kumimoji="1" lang="en-US" altLang="ko-KR" sz="1100" b="1" dirty="0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;</a:t>
            </a:r>
          </a:p>
          <a:p>
            <a:pPr algn="just"/>
            <a:r>
              <a:rPr kumimoji="1" lang="en-US" altLang="ko-KR" sz="1100" b="1" dirty="0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        </a:t>
            </a:r>
            <a:r>
              <a:rPr kumimoji="1" lang="en-US" altLang="ko-KR" sz="1100" b="1" dirty="0" err="1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int</a:t>
            </a:r>
            <a:r>
              <a:rPr kumimoji="1" lang="en-US" altLang="ko-KR" sz="1100" b="1" dirty="0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kumimoji="1" lang="en-US" altLang="ko-KR" sz="1100" b="1" dirty="0" err="1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minorct</a:t>
            </a:r>
            <a:r>
              <a:rPr kumimoji="1" lang="en-US" altLang="ko-KR" sz="1100" b="1" dirty="0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;</a:t>
            </a:r>
          </a:p>
          <a:p>
            <a:pPr algn="just"/>
            <a:r>
              <a:rPr kumimoji="1" lang="en-US" altLang="ko-KR" sz="1100" b="1" dirty="0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        char name[64];</a:t>
            </a:r>
          </a:p>
          <a:p>
            <a:pPr algn="just"/>
            <a:r>
              <a:rPr kumimoji="1" lang="en-US" altLang="ko-KR" sz="1100" b="1" dirty="0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        </a:t>
            </a:r>
            <a:r>
              <a:rPr kumimoji="1" lang="en-US" altLang="ko-KR" sz="1100" b="1" dirty="0" err="1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struct</a:t>
            </a:r>
            <a:r>
              <a:rPr kumimoji="1" lang="en-US" altLang="ko-KR" sz="1100" b="1" dirty="0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kumimoji="1" lang="en-US" altLang="ko-KR" sz="1100" b="1" dirty="0" err="1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cdev</a:t>
            </a:r>
            <a:r>
              <a:rPr kumimoji="1" lang="en-US" altLang="ko-KR" sz="1100" b="1" dirty="0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 *</a:t>
            </a:r>
            <a:r>
              <a:rPr kumimoji="1" lang="en-US" altLang="ko-KR" sz="1100" b="1" dirty="0" err="1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cdev</a:t>
            </a:r>
            <a:r>
              <a:rPr kumimoji="1" lang="en-US" altLang="ko-KR" sz="1100" b="1" dirty="0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;              /* will die */</a:t>
            </a:r>
          </a:p>
          <a:p>
            <a:pPr algn="just"/>
            <a:r>
              <a:rPr kumimoji="1" lang="en-US" altLang="ko-KR" sz="1100" b="1" dirty="0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} *</a:t>
            </a:r>
            <a:r>
              <a:rPr kumimoji="1" lang="en-US" altLang="ko-KR" sz="1100" b="1" dirty="0" err="1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chrdevs</a:t>
            </a:r>
            <a:r>
              <a:rPr kumimoji="1" lang="en-US" altLang="ko-KR" sz="1100" b="1" dirty="0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[CHRDEV_MAJOR_HASH_SIZE];</a:t>
            </a:r>
          </a:p>
          <a:p>
            <a:pPr algn="just" eaLnBrk="1" latinLnBrk="1" hangingPunct="1"/>
            <a:endParaRPr kumimoji="1" lang="en-US" altLang="ko-KR" sz="1100" b="1" dirty="0">
              <a:solidFill>
                <a:srgbClr val="000000"/>
              </a:solidFill>
              <a:latin typeface="바탕" pitchFamily="18" charset="-127"/>
              <a:ea typeface="바탕" pitchFamily="18" charset="-127"/>
            </a:endParaRPr>
          </a:p>
          <a:p>
            <a:pPr algn="just" eaLnBrk="1" latinLnBrk="1" hangingPunct="1"/>
            <a:r>
              <a:rPr kumimoji="1" lang="en-US" altLang="ko-KR" sz="1100" b="1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struct</a:t>
            </a:r>
            <a:r>
              <a:rPr kumimoji="1" lang="en-US" altLang="ko-KR" sz="11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kumimoji="1" lang="en-US" altLang="ko-KR" sz="1100" b="1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file_operations</a:t>
            </a:r>
            <a:r>
              <a:rPr kumimoji="1" lang="en-US" altLang="ko-KR" sz="11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{ </a:t>
            </a:r>
            <a:r>
              <a:rPr kumimoji="1" lang="en-US" altLang="ko-KR" sz="1100" b="1" dirty="0">
                <a:solidFill>
                  <a:srgbClr val="FF0066"/>
                </a:solidFill>
                <a:latin typeface="바탕" pitchFamily="18" charset="-127"/>
                <a:ea typeface="바탕" pitchFamily="18" charset="-127"/>
              </a:rPr>
              <a:t>/* include/</a:t>
            </a:r>
            <a:r>
              <a:rPr kumimoji="1" lang="en-US" altLang="ko-KR" sz="1100" b="1" dirty="0" err="1">
                <a:solidFill>
                  <a:srgbClr val="FF0066"/>
                </a:solidFill>
                <a:latin typeface="바탕" pitchFamily="18" charset="-127"/>
                <a:ea typeface="바탕" pitchFamily="18" charset="-127"/>
              </a:rPr>
              <a:t>linux</a:t>
            </a:r>
            <a:r>
              <a:rPr kumimoji="1" lang="en-US" altLang="ko-KR" sz="1100" b="1" dirty="0">
                <a:solidFill>
                  <a:srgbClr val="FF0066"/>
                </a:solidFill>
                <a:latin typeface="바탕" pitchFamily="18" charset="-127"/>
                <a:ea typeface="바탕" pitchFamily="18" charset="-127"/>
              </a:rPr>
              <a:t>/</a:t>
            </a:r>
            <a:r>
              <a:rPr kumimoji="1" lang="en-US" altLang="ko-KR" sz="1100" b="1" dirty="0" err="1">
                <a:solidFill>
                  <a:srgbClr val="FF0066"/>
                </a:solidFill>
                <a:latin typeface="바탕" pitchFamily="18" charset="-127"/>
                <a:ea typeface="바탕" pitchFamily="18" charset="-127"/>
              </a:rPr>
              <a:t>fs.h</a:t>
            </a:r>
            <a:r>
              <a:rPr kumimoji="1" lang="en-US" altLang="ko-KR" sz="1100" b="1" dirty="0">
                <a:solidFill>
                  <a:srgbClr val="FF0066"/>
                </a:solidFill>
                <a:latin typeface="바탕" pitchFamily="18" charset="-127"/>
                <a:ea typeface="바탕" pitchFamily="18" charset="-127"/>
              </a:rPr>
              <a:t> */</a:t>
            </a:r>
            <a:endParaRPr kumimoji="1" lang="en-US" altLang="ko-KR" sz="1100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algn="just" eaLnBrk="1" latinLnBrk="1" hangingPunct="1"/>
            <a:r>
              <a:rPr kumimoji="1" lang="en-US" altLang="ko-KR" sz="11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</a:t>
            </a:r>
            <a:r>
              <a:rPr kumimoji="1" lang="en-US" altLang="ko-KR" sz="1100" b="1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lseek</a:t>
            </a:r>
            <a:r>
              <a:rPr kumimoji="1" lang="en-US" altLang="ko-KR" sz="11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;</a:t>
            </a:r>
          </a:p>
          <a:p>
            <a:pPr algn="just" eaLnBrk="1" latinLnBrk="1" hangingPunct="1"/>
            <a:r>
              <a:rPr kumimoji="1" lang="en-US" altLang="ko-KR" sz="11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read;</a:t>
            </a:r>
          </a:p>
          <a:p>
            <a:pPr algn="just" eaLnBrk="1" latinLnBrk="1" hangingPunct="1"/>
            <a:r>
              <a:rPr kumimoji="1" lang="en-US" altLang="ko-KR" sz="11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write;</a:t>
            </a:r>
          </a:p>
          <a:p>
            <a:pPr algn="just" eaLnBrk="1" latinLnBrk="1" hangingPunct="1"/>
            <a:r>
              <a:rPr kumimoji="1" lang="en-US" altLang="ko-KR" sz="11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</a:t>
            </a:r>
            <a:r>
              <a:rPr kumimoji="1" lang="en-US" altLang="ko-KR" sz="1100" b="1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readdir</a:t>
            </a:r>
            <a:r>
              <a:rPr kumimoji="1" lang="en-US" altLang="ko-KR" sz="11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;</a:t>
            </a:r>
          </a:p>
          <a:p>
            <a:pPr algn="just" eaLnBrk="1" latinLnBrk="1" hangingPunct="1"/>
            <a:r>
              <a:rPr kumimoji="1" lang="en-US" altLang="ko-KR" sz="11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poll;</a:t>
            </a:r>
          </a:p>
          <a:p>
            <a:pPr algn="just" eaLnBrk="1" latinLnBrk="1" hangingPunct="1"/>
            <a:r>
              <a:rPr kumimoji="1" lang="en-US" altLang="ko-KR" sz="11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</a:t>
            </a:r>
            <a:r>
              <a:rPr kumimoji="1" lang="en-US" altLang="ko-KR" sz="1100" b="1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ioctl</a:t>
            </a:r>
            <a:r>
              <a:rPr kumimoji="1" lang="en-US" altLang="ko-KR" sz="11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;</a:t>
            </a:r>
          </a:p>
          <a:p>
            <a:pPr algn="just" eaLnBrk="1" latinLnBrk="1" hangingPunct="1"/>
            <a:r>
              <a:rPr kumimoji="1" lang="en-US" altLang="ko-KR" sz="11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</a:t>
            </a:r>
            <a:r>
              <a:rPr kumimoji="1" lang="en-US" altLang="ko-KR" sz="1100" b="1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mmap</a:t>
            </a:r>
            <a:r>
              <a:rPr kumimoji="1" lang="en-US" altLang="ko-KR" sz="11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;</a:t>
            </a:r>
          </a:p>
          <a:p>
            <a:pPr algn="just" eaLnBrk="1" latinLnBrk="1" hangingPunct="1"/>
            <a:r>
              <a:rPr kumimoji="1" lang="en-US" altLang="ko-KR" sz="11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open;</a:t>
            </a:r>
          </a:p>
          <a:p>
            <a:pPr algn="just" eaLnBrk="1" latinLnBrk="1" hangingPunct="1"/>
            <a:r>
              <a:rPr kumimoji="1" lang="en-US" altLang="ko-KR" sz="11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flush;</a:t>
            </a:r>
          </a:p>
          <a:p>
            <a:pPr algn="just" eaLnBrk="1" latinLnBrk="1" hangingPunct="1"/>
            <a:r>
              <a:rPr kumimoji="1" lang="en-US" altLang="ko-KR" sz="11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release;</a:t>
            </a:r>
          </a:p>
          <a:p>
            <a:pPr algn="just" eaLnBrk="1" latinLnBrk="1" hangingPunct="1"/>
            <a:r>
              <a:rPr kumimoji="1" lang="en-US" altLang="ko-KR" sz="1100" b="1" dirty="0">
                <a:solidFill>
                  <a:srgbClr val="000000"/>
                </a:solidFill>
                <a:latin typeface="Times New Roman"/>
                <a:ea typeface="굴림" pitchFamily="50" charset="-127"/>
              </a:rPr>
              <a:t>…</a:t>
            </a:r>
            <a:endParaRPr kumimoji="1" lang="en-US" altLang="ko-KR" sz="1100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algn="just" eaLnBrk="1" latinLnBrk="1" hangingPunct="1"/>
            <a:r>
              <a:rPr kumimoji="1" lang="en-US" altLang="ko-KR" sz="11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}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869160"/>
            <a:ext cx="27432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95A51D-F8F1-4996-A602-F944FD10FF2B}" type="slidenum">
              <a:rPr lang="ko-KR" altLang="en-US"/>
              <a:pPr/>
              <a:t>197</a:t>
            </a:fld>
            <a:endParaRPr lang="ko-KR" altLang="en-US" sz="1800"/>
          </a:p>
        </p:txBody>
      </p:sp>
      <p:sp>
        <p:nvSpPr>
          <p:cNvPr id="9492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Device Driver </a:t>
            </a:r>
            <a:r>
              <a:rPr lang="ko-KR" altLang="en-US">
                <a:ea typeface="굴림" pitchFamily="50" charset="-127"/>
              </a:rPr>
              <a:t>작성(2)</a:t>
            </a:r>
          </a:p>
        </p:txBody>
      </p:sp>
      <p:sp>
        <p:nvSpPr>
          <p:cNvPr id="94925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>
                <a:ea typeface="굴림" pitchFamily="50" charset="-127"/>
              </a:rPr>
              <a:t>디바이스 드라이버 등록</a:t>
            </a:r>
          </a:p>
          <a:p>
            <a:pPr lvl="1"/>
            <a:r>
              <a:rPr lang="ko-KR" altLang="en-US">
                <a:ea typeface="굴림" pitchFamily="50" charset="-127"/>
              </a:rPr>
              <a:t>드라이버를 커널에 등록하고, 파일 연산을 정의하는 등의 초기화 작업 수행이 필요</a:t>
            </a:r>
          </a:p>
          <a:p>
            <a:pPr lvl="1"/>
            <a:r>
              <a:rPr lang="ko-KR" altLang="en-US">
                <a:ea typeface="굴림" pitchFamily="50" charset="-127"/>
              </a:rPr>
              <a:t>모듈의 형태에서는 </a:t>
            </a:r>
            <a:r>
              <a:rPr lang="en-US" altLang="ko-KR">
                <a:ea typeface="굴림" pitchFamily="50" charset="-127"/>
              </a:rPr>
              <a:t>init_module()</a:t>
            </a:r>
            <a:r>
              <a:rPr lang="ko-KR" altLang="en-US">
                <a:ea typeface="굴림" pitchFamily="50" charset="-127"/>
              </a:rPr>
              <a:t>함수에서 초기화 수행</a:t>
            </a:r>
          </a:p>
          <a:p>
            <a:pPr lvl="1"/>
            <a:r>
              <a:rPr lang="ko-KR" altLang="en-US">
                <a:ea typeface="굴림" pitchFamily="50" charset="-127"/>
              </a:rPr>
              <a:t>드라이버의 등록 함수</a:t>
            </a:r>
          </a:p>
          <a:p>
            <a:pPr lvl="1"/>
            <a:endParaRPr lang="ko-KR" altLang="en-US">
              <a:ea typeface="굴림" pitchFamily="50" charset="-127"/>
            </a:endParaRPr>
          </a:p>
          <a:p>
            <a:pPr lvl="1"/>
            <a:endParaRPr lang="ko-KR" altLang="en-US">
              <a:ea typeface="굴림" pitchFamily="50" charset="-127"/>
            </a:endParaRPr>
          </a:p>
          <a:p>
            <a:pPr lvl="1"/>
            <a:endParaRPr lang="ko-KR" altLang="en-US">
              <a:ea typeface="굴림" pitchFamily="50" charset="-127"/>
            </a:endParaRPr>
          </a:p>
          <a:p>
            <a:pPr lvl="2"/>
            <a:r>
              <a:rPr lang="ko-KR" altLang="en-US">
                <a:ea typeface="굴림" pitchFamily="50" charset="-127"/>
              </a:rPr>
              <a:t>커널에 지정되어 있는 </a:t>
            </a:r>
            <a:r>
              <a:rPr lang="en-US" altLang="ko-KR">
                <a:ea typeface="굴림" pitchFamily="50" charset="-127"/>
              </a:rPr>
              <a:t>chrdevs </a:t>
            </a:r>
            <a:r>
              <a:rPr lang="ko-KR" altLang="en-US">
                <a:ea typeface="굴림" pitchFamily="50" charset="-127"/>
              </a:rPr>
              <a:t>구조에 새로운 </a:t>
            </a:r>
            <a:r>
              <a:rPr lang="en-US" altLang="ko-KR">
                <a:ea typeface="굴림" pitchFamily="50" charset="-127"/>
              </a:rPr>
              <a:t>char device </a:t>
            </a:r>
            <a:r>
              <a:rPr lang="ko-KR" altLang="en-US">
                <a:ea typeface="굴림" pitchFamily="50" charset="-127"/>
              </a:rPr>
              <a:t>등록</a:t>
            </a:r>
          </a:p>
          <a:p>
            <a:pPr lvl="3"/>
            <a:r>
              <a:rPr lang="en-US" altLang="ko-KR">
                <a:ea typeface="굴림" pitchFamily="50" charset="-127"/>
              </a:rPr>
              <a:t>major number : </a:t>
            </a:r>
            <a:r>
              <a:rPr lang="ko-KR" altLang="en-US">
                <a:ea typeface="굴림" pitchFamily="50" charset="-127"/>
              </a:rPr>
              <a:t>주번호, 0을 주면 사용하지 않는 값을 반환</a:t>
            </a:r>
          </a:p>
          <a:p>
            <a:pPr lvl="3"/>
            <a:r>
              <a:rPr lang="en-US" altLang="ko-KR">
                <a:ea typeface="굴림" pitchFamily="50" charset="-127"/>
              </a:rPr>
              <a:t>name : </a:t>
            </a:r>
            <a:r>
              <a:rPr lang="ko-KR" altLang="en-US">
                <a:ea typeface="굴림" pitchFamily="50" charset="-127"/>
              </a:rPr>
              <a:t>디바이스 이름으로  /</a:t>
            </a:r>
            <a:r>
              <a:rPr lang="en-US" altLang="ko-KR">
                <a:ea typeface="굴림" pitchFamily="50" charset="-127"/>
              </a:rPr>
              <a:t>proc/devices</a:t>
            </a:r>
            <a:r>
              <a:rPr lang="ko-KR" altLang="en-US">
                <a:ea typeface="굴림" pitchFamily="50" charset="-127"/>
              </a:rPr>
              <a:t>에 나타남</a:t>
            </a:r>
          </a:p>
          <a:p>
            <a:pPr lvl="3"/>
            <a:r>
              <a:rPr lang="en-US" altLang="ko-KR">
                <a:ea typeface="굴림" pitchFamily="50" charset="-127"/>
              </a:rPr>
              <a:t>fops: </a:t>
            </a:r>
            <a:r>
              <a:rPr lang="ko-KR" altLang="en-US">
                <a:ea typeface="굴림" pitchFamily="50" charset="-127"/>
              </a:rPr>
              <a:t>디바이스와 연관된 파일 연산 구조체 포인터</a:t>
            </a:r>
          </a:p>
          <a:p>
            <a:pPr lvl="2"/>
            <a:r>
              <a:rPr lang="ko-KR" altLang="en-US">
                <a:ea typeface="굴림" pitchFamily="50" charset="-127"/>
              </a:rPr>
              <a:t>음수가 반환되면 오류가 발생했음을 나타냄</a:t>
            </a:r>
          </a:p>
        </p:txBody>
      </p:sp>
      <p:sp>
        <p:nvSpPr>
          <p:cNvPr id="949252" name="Rectangle 4"/>
          <p:cNvSpPr>
            <a:spLocks noChangeArrowheads="1"/>
          </p:cNvSpPr>
          <p:nvPr/>
        </p:nvSpPr>
        <p:spPr bwMode="auto">
          <a:xfrm>
            <a:off x="1798638" y="3284984"/>
            <a:ext cx="6143625" cy="838200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just" eaLnBrk="1" latinLnBrk="1" hangingPunct="1"/>
            <a:r>
              <a:rPr kumimoji="1" lang="en-US" altLang="ko-KR" b="1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int</a:t>
            </a:r>
            <a:r>
              <a:rPr kumimoji="1" lang="en-US" altLang="ko-KR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kumimoji="1" lang="en-US" altLang="ko-KR" b="1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register_chrdev</a:t>
            </a:r>
            <a:r>
              <a:rPr kumimoji="1" lang="en-US" altLang="ko-KR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( unsigned </a:t>
            </a:r>
            <a:r>
              <a:rPr kumimoji="1" lang="en-US" altLang="ko-KR" b="1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int</a:t>
            </a:r>
            <a:r>
              <a:rPr kumimoji="1" lang="en-US" altLang="ko-KR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major,</a:t>
            </a:r>
          </a:p>
          <a:p>
            <a:pPr algn="just" eaLnBrk="1" latinLnBrk="1" hangingPunct="1"/>
            <a:r>
              <a:rPr kumimoji="1" lang="en-US" altLang="ko-KR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	 const * name, </a:t>
            </a:r>
          </a:p>
          <a:p>
            <a:pPr algn="just" eaLnBrk="1" latinLnBrk="1" hangingPunct="1"/>
            <a:r>
              <a:rPr kumimoji="1" lang="en-US" altLang="ko-KR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	</a:t>
            </a:r>
            <a:r>
              <a:rPr kumimoji="1" lang="en-US" altLang="ko-KR" b="1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struct</a:t>
            </a:r>
            <a:r>
              <a:rPr kumimoji="1" lang="en-US" altLang="ko-KR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kumimoji="1" lang="en-US" altLang="ko-KR" b="1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file_operations</a:t>
            </a:r>
            <a:r>
              <a:rPr kumimoji="1" lang="en-US" altLang="ko-KR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* fops);</a:t>
            </a: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053356-C24E-4F23-B1E1-DCD42831CC05}" type="slidenum">
              <a:rPr lang="ko-KR" altLang="en-US"/>
              <a:pPr/>
              <a:t>198</a:t>
            </a:fld>
            <a:endParaRPr lang="ko-KR" altLang="en-US" sz="1800"/>
          </a:p>
        </p:txBody>
      </p:sp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Device Driver </a:t>
            </a:r>
            <a:r>
              <a:rPr lang="ko-KR" altLang="en-US">
                <a:ea typeface="굴림" pitchFamily="50" charset="-127"/>
              </a:rPr>
              <a:t>작성(3)</a:t>
            </a:r>
          </a:p>
        </p:txBody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>
                <a:ea typeface="굴림" pitchFamily="50" charset="-127"/>
              </a:rPr>
              <a:t>디바이스 드라이버 제거</a:t>
            </a:r>
          </a:p>
          <a:p>
            <a:pPr lvl="1"/>
            <a:r>
              <a:rPr lang="ko-KR" altLang="en-US">
                <a:ea typeface="굴림" pitchFamily="50" charset="-127"/>
              </a:rPr>
              <a:t>더 이상 사용되지 않는 드라이버의 제거</a:t>
            </a:r>
          </a:p>
          <a:p>
            <a:pPr lvl="1"/>
            <a:r>
              <a:rPr lang="en-US" altLang="ko-KR">
                <a:ea typeface="굴림" pitchFamily="50" charset="-127"/>
              </a:rPr>
              <a:t>Rmmod</a:t>
            </a:r>
            <a:r>
              <a:rPr lang="ko-KR" altLang="en-US">
                <a:ea typeface="굴림" pitchFamily="50" charset="-127"/>
              </a:rPr>
              <a:t>하는 명령을 이용하여 제거하며, 이때 드라이버 내의 </a:t>
            </a:r>
            <a:r>
              <a:rPr lang="en-US" altLang="ko-KR">
                <a:ea typeface="굴림" pitchFamily="50" charset="-127"/>
              </a:rPr>
              <a:t>cleanup_module</a:t>
            </a:r>
            <a:r>
              <a:rPr lang="ko-KR" altLang="en-US">
                <a:ea typeface="굴림" pitchFamily="50" charset="-127"/>
              </a:rPr>
              <a:t>이 호출되는데, 이 루틴 안에서 다음의 시스템 콜을 호출</a:t>
            </a:r>
          </a:p>
          <a:p>
            <a:pPr lvl="1"/>
            <a:r>
              <a:rPr lang="ko-KR" altLang="en-US">
                <a:ea typeface="굴림" pitchFamily="50" charset="-127"/>
              </a:rPr>
              <a:t> 드라이버 제거 함수</a:t>
            </a:r>
          </a:p>
        </p:txBody>
      </p:sp>
      <p:sp>
        <p:nvSpPr>
          <p:cNvPr id="983045" name="Rectangle 5"/>
          <p:cNvSpPr>
            <a:spLocks noChangeArrowheads="1"/>
          </p:cNvSpPr>
          <p:nvPr/>
        </p:nvSpPr>
        <p:spPr bwMode="auto">
          <a:xfrm>
            <a:off x="1763688" y="4869160"/>
            <a:ext cx="6267450" cy="561975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just" eaLnBrk="1" latinLnBrk="1" hangingPunct="1"/>
            <a:r>
              <a:rPr kumimoji="1" lang="en-US" altLang="ko-KR" b="1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int</a:t>
            </a:r>
            <a:r>
              <a:rPr kumimoji="1" lang="en-US" altLang="ko-KR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kumimoji="1" lang="en-US" altLang="ko-KR" b="1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unregister_chrdev</a:t>
            </a:r>
            <a:r>
              <a:rPr kumimoji="1" lang="en-US" altLang="ko-KR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( unsigned </a:t>
            </a:r>
            <a:r>
              <a:rPr kumimoji="1" lang="en-US" altLang="ko-KR" b="1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int</a:t>
            </a:r>
            <a:r>
              <a:rPr kumimoji="1" lang="en-US" altLang="ko-KR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major, const * name); </a:t>
            </a: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4D771A-CB2D-4836-BD68-F9DBA749CE9F}" type="slidenum">
              <a:rPr lang="ko-KR" altLang="en-US"/>
              <a:pPr/>
              <a:t>199</a:t>
            </a:fld>
            <a:endParaRPr lang="ko-KR" altLang="en-US" sz="1800"/>
          </a:p>
        </p:txBody>
      </p:sp>
      <p:sp>
        <p:nvSpPr>
          <p:cNvPr id="9840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Device Driver </a:t>
            </a:r>
            <a:r>
              <a:rPr lang="ko-KR" altLang="en-US">
                <a:ea typeface="굴림" pitchFamily="50" charset="-127"/>
              </a:rPr>
              <a:t>작성(4)</a:t>
            </a:r>
          </a:p>
        </p:txBody>
      </p:sp>
      <p:sp>
        <p:nvSpPr>
          <p:cNvPr id="9840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>
                <a:ea typeface="굴림" pitchFamily="50" charset="-127"/>
              </a:rPr>
              <a:t>파일 연산</a:t>
            </a:r>
          </a:p>
          <a:p>
            <a:pPr lvl="1"/>
            <a:r>
              <a:rPr lang="ko-KR" altLang="en-US">
                <a:ea typeface="굴림" pitchFamily="50" charset="-127"/>
              </a:rPr>
              <a:t>디바이스 드라이버를 일반적인 파일과 유사한 인터페이스를 이용하여 관리</a:t>
            </a:r>
          </a:p>
          <a:p>
            <a:pPr lvl="2"/>
            <a:r>
              <a:rPr lang="ko-KR" altLang="en-US">
                <a:ea typeface="굴림" pitchFamily="50" charset="-127"/>
              </a:rPr>
              <a:t>각 디바이스는 파일 형태로 존재하고, 커널은 파일 연산을 이용하여 </a:t>
            </a:r>
            <a:r>
              <a:rPr lang="en-US" altLang="ko-KR">
                <a:ea typeface="굴림" pitchFamily="50" charset="-127"/>
              </a:rPr>
              <a:t>I/O </a:t>
            </a:r>
            <a:r>
              <a:rPr lang="ko-KR" altLang="en-US">
                <a:ea typeface="굴림" pitchFamily="50" charset="-127"/>
              </a:rPr>
              <a:t>연산을 수행하도록 인터페이스 구성</a:t>
            </a:r>
          </a:p>
          <a:p>
            <a:pPr lvl="2"/>
            <a:r>
              <a:rPr lang="ko-KR" altLang="en-US">
                <a:ea typeface="굴림" pitchFamily="50" charset="-127"/>
              </a:rPr>
              <a:t>디바이스 드라이버를 구현한다는 것은 상당부분 파일연산 구조체에서 요구되는 기능들을 프로그래밍 한다는 것을 의미 </a:t>
            </a:r>
          </a:p>
          <a:p>
            <a:pPr lvl="2"/>
            <a:r>
              <a:rPr lang="ko-KR" altLang="en-US">
                <a:ea typeface="굴림" pitchFamily="50" charset="-127"/>
              </a:rPr>
              <a:t>가상의 </a:t>
            </a:r>
            <a:r>
              <a:rPr lang="en-US" altLang="ko-KR">
                <a:ea typeface="굴림" pitchFamily="50" charset="-127"/>
              </a:rPr>
              <a:t>dummy character device </a:t>
            </a:r>
            <a:r>
              <a:rPr lang="ko-KR" altLang="en-US">
                <a:ea typeface="굴림" pitchFamily="50" charset="-127"/>
              </a:rPr>
              <a:t>구현예제에서의 파일연산 구조체 정의 예</a:t>
            </a:r>
          </a:p>
          <a:p>
            <a:pPr lvl="1"/>
            <a:endParaRPr lang="ko-KR" altLang="en-US"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개발환경부터 </a:t>
            </a:r>
            <a:r>
              <a:rPr lang="en-US" altLang="ko-KR" dirty="0" smtClean="0"/>
              <a:t>U-boot </a:t>
            </a:r>
            <a:r>
              <a:rPr lang="ko-KR" altLang="en-US" dirty="0" smtClean="0"/>
              <a:t>분석</a:t>
            </a:r>
            <a:endParaRPr lang="ko-KR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Boot Mode </a:t>
            </a:r>
            <a:r>
              <a:rPr lang="ko-KR" altLang="en-US" dirty="0" smtClean="0"/>
              <a:t>실습 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Booting Mode </a:t>
            </a:r>
            <a:r>
              <a:rPr lang="ko-KR" altLang="en-US" sz="2800" dirty="0" smtClean="0"/>
              <a:t>실습 </a:t>
            </a:r>
            <a:endParaRPr lang="en-US" altLang="ko-KR" sz="2800" dirty="0" smtClean="0"/>
          </a:p>
          <a:p>
            <a:r>
              <a:rPr lang="en-US" altLang="ko-KR" sz="2800" dirty="0" smtClean="0"/>
              <a:t>DNW Tool </a:t>
            </a:r>
            <a:r>
              <a:rPr lang="ko-KR" altLang="en-US" sz="2800" dirty="0" smtClean="0"/>
              <a:t>다운받기 </a:t>
            </a:r>
            <a:endParaRPr lang="en-US" altLang="ko-KR" sz="2800" dirty="0" smtClean="0"/>
          </a:p>
          <a:p>
            <a:pPr>
              <a:buNone/>
            </a:pPr>
            <a:r>
              <a:rPr lang="en-US" altLang="ko-KR" sz="2800" dirty="0" smtClean="0"/>
              <a:t>(</a:t>
            </a:r>
            <a:r>
              <a:rPr lang="en-US" altLang="ko-KR" sz="2800" dirty="0" smtClean="0">
                <a:hlinkClick r:id="rId3"/>
              </a:rPr>
              <a:t>http://cafe.naver.com/embeddedcrazyboys/5701</a:t>
            </a:r>
            <a:r>
              <a:rPr lang="en-US" altLang="ko-KR" sz="2800" dirty="0" smtClean="0"/>
              <a:t>)</a:t>
            </a:r>
          </a:p>
          <a:p>
            <a:r>
              <a:rPr lang="en-US" altLang="ko-KR" sz="2800" dirty="0" smtClean="0"/>
              <a:t>UART Port </a:t>
            </a:r>
            <a:r>
              <a:rPr lang="ko-KR" altLang="en-US" sz="2800" dirty="0" smtClean="0"/>
              <a:t>설정 </a:t>
            </a:r>
            <a:r>
              <a:rPr lang="en-US" altLang="ko-KR" sz="2800" dirty="0" smtClean="0"/>
              <a:t>“</a:t>
            </a:r>
            <a:r>
              <a:rPr lang="ko-KR" altLang="en-US" sz="2800" dirty="0" smtClean="0"/>
              <a:t>장치관리자</a:t>
            </a:r>
            <a:r>
              <a:rPr lang="en-US" altLang="ko-KR" sz="2800" dirty="0" smtClean="0"/>
              <a:t>” </a:t>
            </a:r>
            <a:r>
              <a:rPr lang="ko-KR" altLang="en-US" sz="2800" dirty="0" smtClean="0"/>
              <a:t>확인</a:t>
            </a:r>
            <a:endParaRPr lang="en-US" altLang="ko-KR" sz="2800" dirty="0" smtClean="0"/>
          </a:p>
          <a:p>
            <a:endParaRPr lang="ko-KR" altLang="en-US" sz="2800" dirty="0"/>
          </a:p>
        </p:txBody>
      </p:sp>
      <p:pic>
        <p:nvPicPr>
          <p:cNvPr id="5" name="그림 4" descr="uart-device-manag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3573016"/>
            <a:ext cx="4629150" cy="2724150"/>
          </a:xfrm>
          <a:prstGeom prst="rect">
            <a:avLst/>
          </a:prstGeom>
        </p:spPr>
      </p:pic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8778F7-E6E8-4A8E-A3AD-242C08CB27D6}" type="slidenum">
              <a:rPr lang="ko-KR" altLang="en-US"/>
              <a:pPr/>
              <a:t>200</a:t>
            </a:fld>
            <a:endParaRPr lang="ko-KR" altLang="en-US" sz="1800"/>
          </a:p>
        </p:txBody>
      </p:sp>
      <p:sp>
        <p:nvSpPr>
          <p:cNvPr id="985092" name="Rectangle 1028"/>
          <p:cNvSpPr>
            <a:spLocks noGrp="1" noChangeArrowheads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en-US" altLang="ko-KR" dirty="0">
                <a:ea typeface="굴림" pitchFamily="50" charset="-127"/>
              </a:rPr>
              <a:t>Device Driver </a:t>
            </a:r>
            <a:r>
              <a:rPr lang="ko-KR" altLang="en-US" dirty="0">
                <a:ea typeface="굴림" pitchFamily="50" charset="-127"/>
              </a:rPr>
              <a:t>작성(5)</a:t>
            </a:r>
            <a:endParaRPr lang="en-US" altLang="ko-KR" dirty="0">
              <a:ea typeface="굴림" pitchFamily="50" charset="-127"/>
            </a:endParaRPr>
          </a:p>
        </p:txBody>
      </p:sp>
      <p:sp>
        <p:nvSpPr>
          <p:cNvPr id="985093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733425" y="1400175"/>
            <a:ext cx="7848600" cy="1781175"/>
          </a:xfrm>
        </p:spPr>
        <p:txBody>
          <a:bodyPr/>
          <a:lstStyle/>
          <a:p>
            <a:r>
              <a:rPr lang="ko-KR" altLang="en-US" dirty="0">
                <a:ea typeface="굴림" pitchFamily="50" charset="-127"/>
              </a:rPr>
              <a:t>파일 연산 구조체의 전체 구조</a:t>
            </a:r>
          </a:p>
        </p:txBody>
      </p:sp>
      <p:sp>
        <p:nvSpPr>
          <p:cNvPr id="985095" name="Rectangle 1031"/>
          <p:cNvSpPr>
            <a:spLocks noChangeArrowheads="1"/>
          </p:cNvSpPr>
          <p:nvPr/>
        </p:nvSpPr>
        <p:spPr bwMode="auto">
          <a:xfrm>
            <a:off x="1352550" y="1952625"/>
            <a:ext cx="6924675" cy="4171950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ko-KR" sz="1200" b="1">
                <a:solidFill>
                  <a:srgbClr val="000099"/>
                </a:solidFill>
                <a:ea typeface="굴림" pitchFamily="50" charset="-127"/>
              </a:rPr>
              <a:t>struct file_operations {  </a:t>
            </a:r>
            <a:r>
              <a:rPr lang="en-US" altLang="ko-KR" sz="1200" b="1">
                <a:solidFill>
                  <a:schemeClr val="hlink"/>
                </a:solidFill>
                <a:ea typeface="굴림" pitchFamily="50" charset="-127"/>
              </a:rPr>
              <a:t>/* </a:t>
            </a:r>
            <a:r>
              <a:rPr kumimoji="1" lang="ko-KR" altLang="en-US" sz="1200" b="1">
                <a:solidFill>
                  <a:schemeClr val="hlink"/>
                </a:solidFill>
                <a:ea typeface="굴림" pitchFamily="50" charset="-127"/>
              </a:rPr>
              <a:t>&lt;</a:t>
            </a:r>
            <a:r>
              <a:rPr kumimoji="1" lang="en-US" altLang="ko-KR" sz="1200" b="1">
                <a:solidFill>
                  <a:schemeClr val="hlink"/>
                </a:solidFill>
                <a:ea typeface="굴림" pitchFamily="50" charset="-127"/>
              </a:rPr>
              <a:t>linux/fs.h&gt; */</a:t>
            </a:r>
            <a:endParaRPr lang="en-US" altLang="ko-KR" sz="1200" b="1">
              <a:solidFill>
                <a:schemeClr val="hlink"/>
              </a:solidFill>
              <a:ea typeface="굴림" pitchFamily="50" charset="-127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ko-KR" sz="1200" b="1">
                <a:solidFill>
                  <a:srgbClr val="000099"/>
                </a:solidFill>
                <a:ea typeface="굴림" pitchFamily="50" charset="-127"/>
              </a:rPr>
              <a:t>	struct module *owner;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ko-KR" sz="1200" b="1">
                <a:solidFill>
                  <a:srgbClr val="000099"/>
                </a:solidFill>
                <a:ea typeface="굴림" pitchFamily="50" charset="-127"/>
              </a:rPr>
              <a:t>	loff_t (*llseek) (struct file *, loff_t, int);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ko-KR" sz="1200" b="1">
                <a:solidFill>
                  <a:srgbClr val="000099"/>
                </a:solidFill>
                <a:ea typeface="굴림" pitchFamily="50" charset="-127"/>
              </a:rPr>
              <a:t>	ssize_t (*read) (struct file *, char *, size_t, loff_t *);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ko-KR" sz="1200" b="1">
                <a:solidFill>
                  <a:srgbClr val="000099"/>
                </a:solidFill>
                <a:ea typeface="굴림" pitchFamily="50" charset="-127"/>
              </a:rPr>
              <a:t>	ssize_t (*write) (struct file *, const char *, size_t, loff_t *);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ko-KR" sz="1200" b="1">
                <a:solidFill>
                  <a:srgbClr val="000099"/>
                </a:solidFill>
                <a:ea typeface="굴림" pitchFamily="50" charset="-127"/>
              </a:rPr>
              <a:t>	int (*readdir) (struct file *, void *, filldir_t);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ko-KR" sz="1200" b="1">
                <a:solidFill>
                  <a:srgbClr val="000099"/>
                </a:solidFill>
                <a:ea typeface="굴림" pitchFamily="50" charset="-127"/>
              </a:rPr>
              <a:t>	unsigned int (*poll) (struct file *, struct poll_table_struct *);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ko-KR" sz="1200" b="1">
                <a:solidFill>
                  <a:srgbClr val="000099"/>
                </a:solidFill>
                <a:ea typeface="굴림" pitchFamily="50" charset="-127"/>
              </a:rPr>
              <a:t>	int (*ioctl) (struct inode *, struct file *, unsigned int, unsigned long);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ko-KR" sz="1200" b="1">
                <a:solidFill>
                  <a:srgbClr val="000099"/>
                </a:solidFill>
                <a:ea typeface="굴림" pitchFamily="50" charset="-127"/>
              </a:rPr>
              <a:t>	int (*mmap) (struct file *, struct vm_area_struct *);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ko-KR" sz="1200" b="1">
                <a:solidFill>
                  <a:srgbClr val="000099"/>
                </a:solidFill>
                <a:ea typeface="굴림" pitchFamily="50" charset="-127"/>
              </a:rPr>
              <a:t>	int (*open) (struct inode *, struct file *);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ko-KR" sz="1200" b="1">
                <a:solidFill>
                  <a:srgbClr val="000099"/>
                </a:solidFill>
                <a:ea typeface="굴림" pitchFamily="50" charset="-127"/>
              </a:rPr>
              <a:t>	int (*flush) (struct file *);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ko-KR" sz="1200" b="1">
                <a:solidFill>
                  <a:srgbClr val="000099"/>
                </a:solidFill>
                <a:ea typeface="굴림" pitchFamily="50" charset="-127"/>
              </a:rPr>
              <a:t>	int (*release) (struct inode *, struct file *);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ko-KR" sz="1200" b="1">
                <a:solidFill>
                  <a:srgbClr val="000099"/>
                </a:solidFill>
                <a:ea typeface="굴림" pitchFamily="50" charset="-127"/>
              </a:rPr>
              <a:t>	int (*fsync) (struct file *, struct dentry *, int datasync);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ko-KR" sz="1200" b="1">
                <a:solidFill>
                  <a:srgbClr val="000099"/>
                </a:solidFill>
                <a:ea typeface="굴림" pitchFamily="50" charset="-127"/>
              </a:rPr>
              <a:t>	int (*fasync) (int, struct file *, int);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ko-KR" sz="1200" b="1">
                <a:solidFill>
                  <a:srgbClr val="000099"/>
                </a:solidFill>
                <a:ea typeface="굴림" pitchFamily="50" charset="-127"/>
              </a:rPr>
              <a:t>	int (*lock) (struct file *, int, struct file_lock *);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ko-KR" sz="1200" b="1">
                <a:solidFill>
                  <a:srgbClr val="000099"/>
                </a:solidFill>
                <a:ea typeface="굴림" pitchFamily="50" charset="-127"/>
              </a:rPr>
              <a:t>	ssize_t (*readv) (struct file *, const struct iovec *, unsigned long, loff_t *);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ko-KR" sz="1200" b="1">
                <a:solidFill>
                  <a:srgbClr val="000099"/>
                </a:solidFill>
                <a:ea typeface="굴림" pitchFamily="50" charset="-127"/>
              </a:rPr>
              <a:t>	ssize_t (*writev) (struct file *, const struct iovec *, unsigned long, loff_t *);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ko-KR" sz="1200" b="1">
                <a:solidFill>
                  <a:srgbClr val="000099"/>
                </a:solidFill>
                <a:ea typeface="굴림" pitchFamily="50" charset="-127"/>
              </a:rPr>
              <a:t>};</a:t>
            </a:r>
          </a:p>
          <a:p>
            <a:pPr algn="just" eaLnBrk="1" latinLnBrk="1" hangingPunct="1"/>
            <a:endParaRPr kumimoji="1" lang="en-US" altLang="ko-KR" sz="600" b="1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C98C24-7BA4-4751-989B-569EAE6EB4CA}" type="slidenum">
              <a:rPr lang="ko-KR" altLang="en-US"/>
              <a:pPr/>
              <a:t>201</a:t>
            </a:fld>
            <a:endParaRPr lang="ko-KR" altLang="en-US" sz="1800"/>
          </a:p>
        </p:txBody>
      </p:sp>
      <p:sp>
        <p:nvSpPr>
          <p:cNvPr id="987142" name="Rectangle 1030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>
                <a:ea typeface="굴림" pitchFamily="50" charset="-127"/>
              </a:rPr>
              <a:t>Device Driver </a:t>
            </a:r>
            <a:r>
              <a:rPr lang="ko-KR" altLang="en-US" dirty="0">
                <a:ea typeface="굴림" pitchFamily="50" charset="-127"/>
              </a:rPr>
              <a:t>작성(6)</a:t>
            </a:r>
            <a:endParaRPr lang="en-US" altLang="ko-KR" dirty="0">
              <a:ea typeface="굴림" pitchFamily="50" charset="-127"/>
            </a:endParaRPr>
          </a:p>
        </p:txBody>
      </p:sp>
      <p:sp>
        <p:nvSpPr>
          <p:cNvPr id="987143" name="Rectangle 103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>
                <a:ea typeface="굴림" pitchFamily="50" charset="-127"/>
              </a:rPr>
              <a:t>File operations</a:t>
            </a:r>
          </a:p>
          <a:p>
            <a:endParaRPr lang="en-US" altLang="ko-KR" dirty="0">
              <a:ea typeface="굴림" pitchFamily="50" charset="-127"/>
            </a:endParaRPr>
          </a:p>
        </p:txBody>
      </p:sp>
      <p:sp>
        <p:nvSpPr>
          <p:cNvPr id="987140" name="Text Box 1028"/>
          <p:cNvSpPr txBox="1">
            <a:spLocks noChangeArrowheads="1"/>
          </p:cNvSpPr>
          <p:nvPr/>
        </p:nvSpPr>
        <p:spPr bwMode="auto">
          <a:xfrm>
            <a:off x="1123950" y="2543075"/>
            <a:ext cx="7105650" cy="3478213"/>
          </a:xfrm>
          <a:prstGeom prst="rect">
            <a:avLst/>
          </a:prstGeom>
          <a:solidFill>
            <a:srgbClr val="CCFF99"/>
          </a:solidFill>
          <a:ln w="6350" cap="sq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46032" rIns="46800" bIns="46032" anchorCtr="1">
            <a:spAutoFit/>
          </a:bodyPr>
          <a:lstStyle/>
          <a:p>
            <a:pPr algn="l" eaLnBrk="1" hangingPunct="1">
              <a:lnSpc>
                <a:spcPct val="120000"/>
              </a:lnSpc>
              <a:spcBef>
                <a:spcPct val="20000"/>
              </a:spcBef>
              <a:buClr>
                <a:srgbClr val="808080"/>
              </a:buClr>
              <a:buFont typeface="Wingdings" pitchFamily="2" charset="2"/>
              <a:buNone/>
            </a:pPr>
            <a:r>
              <a:rPr kumimoji="1" lang="en-US" altLang="ko-KR" sz="1600" dirty="0" err="1">
                <a:solidFill>
                  <a:schemeClr val="tx1"/>
                </a:solidFill>
                <a:ea typeface="굴림" pitchFamily="50" charset="-127"/>
              </a:rPr>
              <a:t>loff_t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 (</a:t>
            </a:r>
            <a:r>
              <a:rPr kumimoji="1" lang="en-US" altLang="ko-KR" sz="1600" b="1" dirty="0">
                <a:solidFill>
                  <a:schemeClr val="tx1"/>
                </a:solidFill>
                <a:ea typeface="굴림" pitchFamily="50" charset="-127"/>
              </a:rPr>
              <a:t>*</a:t>
            </a:r>
            <a:r>
              <a:rPr kumimoji="1" lang="en-US" altLang="ko-KR" sz="1600" b="1" dirty="0" err="1">
                <a:solidFill>
                  <a:schemeClr val="tx1"/>
                </a:solidFill>
                <a:ea typeface="굴림" pitchFamily="50" charset="-127"/>
              </a:rPr>
              <a:t>llseek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)(</a:t>
            </a:r>
            <a:r>
              <a:rPr kumimoji="1" lang="en-US" altLang="ko-KR" sz="1600" dirty="0" err="1">
                <a:solidFill>
                  <a:schemeClr val="tx1"/>
                </a:solidFill>
                <a:ea typeface="굴림" pitchFamily="50" charset="-127"/>
              </a:rPr>
              <a:t>struct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 file *, </a:t>
            </a:r>
            <a:r>
              <a:rPr kumimoji="1" lang="en-US" altLang="ko-KR" sz="1600" dirty="0" err="1">
                <a:solidFill>
                  <a:schemeClr val="tx1"/>
                </a:solidFill>
                <a:ea typeface="굴림" pitchFamily="50" charset="-127"/>
              </a:rPr>
              <a:t>loff_t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, </a:t>
            </a:r>
            <a:r>
              <a:rPr kumimoji="1" lang="en-US" altLang="ko-KR" sz="1600" dirty="0" err="1">
                <a:solidFill>
                  <a:schemeClr val="tx1"/>
                </a:solidFill>
                <a:ea typeface="굴림" pitchFamily="50" charset="-127"/>
              </a:rPr>
              <a:t>int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);</a:t>
            </a:r>
          </a:p>
          <a:p>
            <a:pPr lvl="1" algn="l" eaLnBrk="1" hangingPunct="1">
              <a:lnSpc>
                <a:spcPct val="120000"/>
              </a:lnSpc>
              <a:spcBef>
                <a:spcPct val="20000"/>
              </a:spcBef>
              <a:buClr>
                <a:srgbClr val="808080"/>
              </a:buClr>
              <a:buFont typeface="Wingdings" pitchFamily="2" charset="2"/>
              <a:buNone/>
            </a:pP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  <a:sym typeface="Wingdings" pitchFamily="2" charset="2"/>
              </a:rPr>
              <a:t></a:t>
            </a:r>
            <a:r>
              <a:rPr kumimoji="1" lang="ko-KR" altLang="en-US" sz="1600" dirty="0">
                <a:solidFill>
                  <a:schemeClr val="tx1"/>
                </a:solidFill>
                <a:ea typeface="굴림" pitchFamily="50" charset="-127"/>
              </a:rPr>
              <a:t>현재의 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read/write </a:t>
            </a:r>
            <a:r>
              <a:rPr kumimoji="1" lang="ko-KR" altLang="en-US" sz="1600" dirty="0">
                <a:solidFill>
                  <a:schemeClr val="tx1"/>
                </a:solidFill>
                <a:ea typeface="굴림" pitchFamily="50" charset="-127"/>
              </a:rPr>
              <a:t>위치를 옮긴다.    </a:t>
            </a:r>
          </a:p>
          <a:p>
            <a:pPr algn="l" eaLnBrk="1" hangingPunct="1">
              <a:lnSpc>
                <a:spcPct val="120000"/>
              </a:lnSpc>
              <a:spcBef>
                <a:spcPct val="20000"/>
              </a:spcBef>
              <a:buClr>
                <a:srgbClr val="808080"/>
              </a:buClr>
              <a:buFont typeface="Wingdings" pitchFamily="2" charset="2"/>
              <a:buNone/>
            </a:pPr>
            <a:r>
              <a:rPr kumimoji="1" lang="en-US" altLang="ko-KR" sz="1600" dirty="0" err="1">
                <a:solidFill>
                  <a:schemeClr val="tx1"/>
                </a:solidFill>
                <a:ea typeface="굴림" pitchFamily="50" charset="-127"/>
              </a:rPr>
              <a:t>ssize_t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 (</a:t>
            </a:r>
            <a:r>
              <a:rPr kumimoji="1" lang="en-US" altLang="ko-KR" sz="1600" b="1" dirty="0">
                <a:solidFill>
                  <a:schemeClr val="tx1"/>
                </a:solidFill>
                <a:ea typeface="굴림" pitchFamily="50" charset="-127"/>
              </a:rPr>
              <a:t>*read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)(</a:t>
            </a:r>
            <a:r>
              <a:rPr kumimoji="1" lang="en-US" altLang="ko-KR" sz="1600" dirty="0" err="1">
                <a:solidFill>
                  <a:schemeClr val="tx1"/>
                </a:solidFill>
                <a:ea typeface="굴림" pitchFamily="50" charset="-127"/>
              </a:rPr>
              <a:t>struct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 file *, char *, </a:t>
            </a:r>
            <a:r>
              <a:rPr kumimoji="1" lang="en-US" altLang="ko-KR" sz="1600" dirty="0" err="1">
                <a:solidFill>
                  <a:schemeClr val="tx1"/>
                </a:solidFill>
                <a:ea typeface="굴림" pitchFamily="50" charset="-127"/>
              </a:rPr>
              <a:t>size_t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, </a:t>
            </a:r>
            <a:r>
              <a:rPr kumimoji="1" lang="en-US" altLang="ko-KR" sz="1600" dirty="0" err="1">
                <a:solidFill>
                  <a:schemeClr val="tx1"/>
                </a:solidFill>
                <a:ea typeface="굴림" pitchFamily="50" charset="-127"/>
              </a:rPr>
              <a:t>loff_t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 *);</a:t>
            </a:r>
          </a:p>
          <a:p>
            <a:pPr lvl="1" algn="l" eaLnBrk="1" hangingPunct="1">
              <a:lnSpc>
                <a:spcPct val="120000"/>
              </a:lnSpc>
              <a:spcBef>
                <a:spcPct val="20000"/>
              </a:spcBef>
              <a:buClr>
                <a:srgbClr val="808080"/>
              </a:buClr>
              <a:buFont typeface="Wingdings" pitchFamily="2" charset="2"/>
              <a:buNone/>
            </a:pP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  <a:sym typeface="Wingdings" pitchFamily="2" charset="2"/>
              </a:rPr>
              <a:t></a:t>
            </a:r>
            <a:r>
              <a:rPr kumimoji="1" lang="ko-KR" altLang="en-US" sz="1600" dirty="0">
                <a:solidFill>
                  <a:schemeClr val="tx1"/>
                </a:solidFill>
                <a:ea typeface="굴림" pitchFamily="50" charset="-127"/>
              </a:rPr>
              <a:t>디바이스에서 데이터를 가져오기 위해서 사용</a:t>
            </a:r>
          </a:p>
          <a:p>
            <a:pPr algn="l" eaLnBrk="1" hangingPunct="1">
              <a:lnSpc>
                <a:spcPct val="120000"/>
              </a:lnSpc>
              <a:spcBef>
                <a:spcPct val="20000"/>
              </a:spcBef>
              <a:buClr>
                <a:srgbClr val="808080"/>
              </a:buClr>
              <a:buFont typeface="Wingdings" pitchFamily="2" charset="2"/>
              <a:buNone/>
            </a:pPr>
            <a:r>
              <a:rPr kumimoji="1" lang="en-US" altLang="ko-KR" sz="1600" dirty="0" err="1">
                <a:solidFill>
                  <a:schemeClr val="tx1"/>
                </a:solidFill>
                <a:ea typeface="굴림" pitchFamily="50" charset="-127"/>
              </a:rPr>
              <a:t>ssize_t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 (</a:t>
            </a:r>
            <a:r>
              <a:rPr kumimoji="1" lang="en-US" altLang="ko-KR" sz="1600" b="1" dirty="0">
                <a:solidFill>
                  <a:schemeClr val="tx1"/>
                </a:solidFill>
                <a:ea typeface="굴림" pitchFamily="50" charset="-127"/>
              </a:rPr>
              <a:t>*write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)(</a:t>
            </a:r>
            <a:r>
              <a:rPr kumimoji="1" lang="en-US" altLang="ko-KR" sz="1600" dirty="0" err="1">
                <a:solidFill>
                  <a:schemeClr val="tx1"/>
                </a:solidFill>
                <a:ea typeface="굴림" pitchFamily="50" charset="-127"/>
              </a:rPr>
              <a:t>struct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 file*, const char*, </a:t>
            </a:r>
            <a:r>
              <a:rPr kumimoji="1" lang="en-US" altLang="ko-KR" sz="1600" dirty="0" err="1">
                <a:solidFill>
                  <a:schemeClr val="tx1"/>
                </a:solidFill>
                <a:ea typeface="굴림" pitchFamily="50" charset="-127"/>
              </a:rPr>
              <a:t>size_t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, </a:t>
            </a:r>
            <a:r>
              <a:rPr kumimoji="1" lang="en-US" altLang="ko-KR" sz="1600" dirty="0" err="1">
                <a:solidFill>
                  <a:schemeClr val="tx1"/>
                </a:solidFill>
                <a:ea typeface="굴림" pitchFamily="50" charset="-127"/>
              </a:rPr>
              <a:t>loff_t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*);</a:t>
            </a:r>
          </a:p>
          <a:p>
            <a:pPr lvl="1" algn="l" eaLnBrk="1" hangingPunct="1">
              <a:lnSpc>
                <a:spcPct val="120000"/>
              </a:lnSpc>
              <a:spcBef>
                <a:spcPct val="20000"/>
              </a:spcBef>
              <a:buClr>
                <a:srgbClr val="808080"/>
              </a:buClr>
              <a:buFont typeface="Wingdings" pitchFamily="2" charset="2"/>
              <a:buNone/>
            </a:pP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  <a:sym typeface="Wingdings" pitchFamily="2" charset="2"/>
              </a:rPr>
              <a:t></a:t>
            </a:r>
            <a:r>
              <a:rPr kumimoji="1" lang="ko-KR" altLang="en-US" sz="1600" dirty="0">
                <a:solidFill>
                  <a:schemeClr val="tx1"/>
                </a:solidFill>
                <a:ea typeface="굴림" pitchFamily="50" charset="-127"/>
              </a:rPr>
              <a:t>디바이스에 데이터를 쓰기 위해서 사용</a:t>
            </a:r>
          </a:p>
          <a:p>
            <a:pPr algn="l" eaLnBrk="1" hangingPunct="1">
              <a:lnSpc>
                <a:spcPct val="120000"/>
              </a:lnSpc>
              <a:spcBef>
                <a:spcPct val="20000"/>
              </a:spcBef>
              <a:buClr>
                <a:srgbClr val="808080"/>
              </a:buClr>
              <a:buFont typeface="Wingdings" pitchFamily="2" charset="2"/>
              <a:buNone/>
            </a:pPr>
            <a:r>
              <a:rPr kumimoji="1" lang="en-US" altLang="ko-KR" sz="1600" dirty="0" err="1">
                <a:solidFill>
                  <a:schemeClr val="tx1"/>
                </a:solidFill>
                <a:ea typeface="굴림" pitchFamily="50" charset="-127"/>
              </a:rPr>
              <a:t>int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 (</a:t>
            </a:r>
            <a:r>
              <a:rPr kumimoji="1" lang="en-US" altLang="ko-KR" sz="1600" b="1" dirty="0">
                <a:solidFill>
                  <a:schemeClr val="tx1"/>
                </a:solidFill>
                <a:ea typeface="굴림" pitchFamily="50" charset="-127"/>
              </a:rPr>
              <a:t>*</a:t>
            </a:r>
            <a:r>
              <a:rPr kumimoji="1" lang="en-US" altLang="ko-KR" sz="1600" b="1" dirty="0" err="1">
                <a:solidFill>
                  <a:schemeClr val="tx1"/>
                </a:solidFill>
                <a:ea typeface="굴림" pitchFamily="50" charset="-127"/>
              </a:rPr>
              <a:t>readdir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)(</a:t>
            </a:r>
            <a:r>
              <a:rPr kumimoji="1" lang="en-US" altLang="ko-KR" sz="1600" dirty="0" err="1">
                <a:solidFill>
                  <a:schemeClr val="tx1"/>
                </a:solidFill>
                <a:ea typeface="굴림" pitchFamily="50" charset="-127"/>
              </a:rPr>
              <a:t>struct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 file *, void *, </a:t>
            </a:r>
            <a:r>
              <a:rPr kumimoji="1" lang="en-US" altLang="ko-KR" sz="1600" dirty="0" err="1">
                <a:solidFill>
                  <a:schemeClr val="tx1"/>
                </a:solidFill>
                <a:ea typeface="굴림" pitchFamily="50" charset="-127"/>
              </a:rPr>
              <a:t>filldir_t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);</a:t>
            </a:r>
          </a:p>
          <a:p>
            <a:pPr lvl="1" algn="l" eaLnBrk="1" hangingPunct="1">
              <a:lnSpc>
                <a:spcPct val="120000"/>
              </a:lnSpc>
              <a:spcBef>
                <a:spcPct val="20000"/>
              </a:spcBef>
              <a:buClr>
                <a:srgbClr val="808080"/>
              </a:buClr>
              <a:buFont typeface="Wingdings" pitchFamily="2" charset="2"/>
              <a:buNone/>
            </a:pP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  <a:sym typeface="Wingdings" pitchFamily="2" charset="2"/>
              </a:rPr>
              <a:t></a:t>
            </a:r>
            <a:r>
              <a:rPr kumimoji="1" lang="ko-KR" altLang="en-US" sz="1600" dirty="0" err="1">
                <a:solidFill>
                  <a:schemeClr val="tx1"/>
                </a:solidFill>
                <a:ea typeface="굴림" pitchFamily="50" charset="-127"/>
              </a:rPr>
              <a:t>디렉토리를</a:t>
            </a:r>
            <a:r>
              <a:rPr kumimoji="1" lang="ko-KR" altLang="en-US" sz="1600" dirty="0">
                <a:solidFill>
                  <a:schemeClr val="tx1"/>
                </a:solidFill>
                <a:ea typeface="굴림" pitchFamily="50" charset="-127"/>
              </a:rPr>
              <a:t> 다룰 때 사용</a:t>
            </a:r>
          </a:p>
          <a:p>
            <a:pPr algn="l" eaLnBrk="1" hangingPunct="1">
              <a:lnSpc>
                <a:spcPct val="120000"/>
              </a:lnSpc>
              <a:spcBef>
                <a:spcPct val="20000"/>
              </a:spcBef>
              <a:buClr>
                <a:srgbClr val="808080"/>
              </a:buClr>
              <a:buFont typeface="Wingdings" pitchFamily="2" charset="2"/>
              <a:buNone/>
            </a:pP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unsigned </a:t>
            </a:r>
            <a:r>
              <a:rPr kumimoji="1" lang="en-US" altLang="ko-KR" sz="1600" dirty="0" err="1">
                <a:solidFill>
                  <a:schemeClr val="tx1"/>
                </a:solidFill>
                <a:ea typeface="굴림" pitchFamily="50" charset="-127"/>
              </a:rPr>
              <a:t>int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 (</a:t>
            </a:r>
            <a:r>
              <a:rPr kumimoji="1" lang="en-US" altLang="ko-KR" sz="1600" b="1" dirty="0">
                <a:solidFill>
                  <a:schemeClr val="tx1"/>
                </a:solidFill>
                <a:ea typeface="굴림" pitchFamily="50" charset="-127"/>
              </a:rPr>
              <a:t>*poll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)(</a:t>
            </a:r>
            <a:r>
              <a:rPr kumimoji="1" lang="en-US" altLang="ko-KR" sz="1600" dirty="0" err="1">
                <a:solidFill>
                  <a:schemeClr val="tx1"/>
                </a:solidFill>
                <a:ea typeface="굴림" pitchFamily="50" charset="-127"/>
              </a:rPr>
              <a:t>struct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 file*, </a:t>
            </a:r>
            <a:r>
              <a:rPr kumimoji="1" lang="en-US" altLang="ko-KR" sz="1600" dirty="0" err="1">
                <a:solidFill>
                  <a:schemeClr val="tx1"/>
                </a:solidFill>
                <a:ea typeface="굴림" pitchFamily="50" charset="-127"/>
              </a:rPr>
              <a:t>struct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 </a:t>
            </a:r>
            <a:r>
              <a:rPr kumimoji="1" lang="en-US" altLang="ko-KR" sz="1600" dirty="0" err="1">
                <a:solidFill>
                  <a:schemeClr val="tx1"/>
                </a:solidFill>
                <a:ea typeface="굴림" pitchFamily="50" charset="-127"/>
              </a:rPr>
              <a:t>poll_table_struct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*);</a:t>
            </a:r>
          </a:p>
          <a:p>
            <a:pPr lvl="1" algn="l" eaLnBrk="1" hangingPunct="1">
              <a:lnSpc>
                <a:spcPct val="120000"/>
              </a:lnSpc>
              <a:spcBef>
                <a:spcPct val="20000"/>
              </a:spcBef>
              <a:buClr>
                <a:srgbClr val="808080"/>
              </a:buClr>
              <a:buFont typeface="Wingdings" pitchFamily="2" charset="2"/>
              <a:buNone/>
            </a:pP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  <a:sym typeface="Wingdings" pitchFamily="2" charset="2"/>
              </a:rPr>
              <a:t></a:t>
            </a:r>
            <a:r>
              <a:rPr kumimoji="1" lang="ko-KR" altLang="en-US" sz="1600" dirty="0">
                <a:solidFill>
                  <a:schemeClr val="tx1"/>
                </a:solidFill>
                <a:ea typeface="굴림" pitchFamily="50" charset="-127"/>
              </a:rPr>
              <a:t>현재 프로세스를 대기 큐에 넣기 위해서 사용</a:t>
            </a: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F0B452-3539-4044-B2EF-424502C6DE79}" type="slidenum">
              <a:rPr lang="ko-KR" altLang="en-US"/>
              <a:pPr/>
              <a:t>202</a:t>
            </a:fld>
            <a:endParaRPr lang="ko-KR" altLang="en-US" sz="1800"/>
          </a:p>
        </p:txBody>
      </p:sp>
      <p:sp>
        <p:nvSpPr>
          <p:cNvPr id="9881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US" altLang="ko-KR" dirty="0">
                <a:ea typeface="굴림" pitchFamily="50" charset="-127"/>
              </a:rPr>
              <a:t>Device Driver </a:t>
            </a:r>
            <a:r>
              <a:rPr lang="ko-KR" altLang="en-US" dirty="0">
                <a:ea typeface="굴림" pitchFamily="50" charset="-127"/>
              </a:rPr>
              <a:t>작성(7)</a:t>
            </a:r>
            <a:endParaRPr lang="en-US" altLang="ko-KR" dirty="0">
              <a:ea typeface="굴림" pitchFamily="50" charset="-127"/>
            </a:endParaRPr>
          </a:p>
        </p:txBody>
      </p:sp>
      <p:sp>
        <p:nvSpPr>
          <p:cNvPr id="9881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848600" cy="541338"/>
          </a:xfrm>
        </p:spPr>
        <p:txBody>
          <a:bodyPr>
            <a:normAutofit lnSpcReduction="10000"/>
          </a:bodyPr>
          <a:lstStyle/>
          <a:p>
            <a:r>
              <a:rPr lang="en-US" altLang="ko-KR" dirty="0">
                <a:ea typeface="굴림" pitchFamily="50" charset="-127"/>
              </a:rPr>
              <a:t>File operations </a:t>
            </a:r>
          </a:p>
          <a:p>
            <a:pPr lvl="1"/>
            <a:endParaRPr lang="ko-KR" altLang="en-US" dirty="0">
              <a:ea typeface="굴림" pitchFamily="50" charset="-127"/>
            </a:endParaRPr>
          </a:p>
        </p:txBody>
      </p:sp>
      <p:sp>
        <p:nvSpPr>
          <p:cNvPr id="988164" name="Text Box 1028"/>
          <p:cNvSpPr txBox="1">
            <a:spLocks noChangeArrowheads="1"/>
          </p:cNvSpPr>
          <p:nvPr/>
        </p:nvSpPr>
        <p:spPr bwMode="auto">
          <a:xfrm>
            <a:off x="1279525" y="2041525"/>
            <a:ext cx="7073900" cy="3429000"/>
          </a:xfrm>
          <a:prstGeom prst="rect">
            <a:avLst/>
          </a:prstGeom>
          <a:solidFill>
            <a:srgbClr val="CCFF99"/>
          </a:solidFill>
          <a:ln w="6350" cap="sq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46032" rIns="92063" bIns="46032" anchorCtr="1">
            <a:spAutoFit/>
          </a:bodyPr>
          <a:lstStyle/>
          <a:p>
            <a:pPr lvl="1" algn="l" eaLnBrk="1" hangingPunct="1"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sz="1600" dirty="0" err="1">
                <a:solidFill>
                  <a:schemeClr val="tx1"/>
                </a:solidFill>
                <a:ea typeface="굴림" pitchFamily="50" charset="-127"/>
              </a:rPr>
              <a:t>int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 (</a:t>
            </a:r>
            <a:r>
              <a:rPr kumimoji="1" lang="en-US" altLang="ko-KR" sz="1600" b="1" dirty="0">
                <a:solidFill>
                  <a:schemeClr val="tx1"/>
                </a:solidFill>
                <a:ea typeface="굴림" pitchFamily="50" charset="-127"/>
              </a:rPr>
              <a:t>*</a:t>
            </a:r>
            <a:r>
              <a:rPr kumimoji="1" lang="en-US" altLang="ko-KR" sz="1600" b="1" dirty="0" err="1">
                <a:solidFill>
                  <a:schemeClr val="tx1"/>
                </a:solidFill>
                <a:ea typeface="굴림" pitchFamily="50" charset="-127"/>
              </a:rPr>
              <a:t>ioctl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) (</a:t>
            </a:r>
            <a:r>
              <a:rPr kumimoji="1" lang="en-US" altLang="ko-KR" sz="1600" dirty="0" err="1">
                <a:solidFill>
                  <a:schemeClr val="tx1"/>
                </a:solidFill>
                <a:ea typeface="굴림" pitchFamily="50" charset="-127"/>
              </a:rPr>
              <a:t>struct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 </a:t>
            </a:r>
            <a:r>
              <a:rPr kumimoji="1" lang="en-US" altLang="ko-KR" sz="1600" dirty="0" err="1">
                <a:solidFill>
                  <a:schemeClr val="tx1"/>
                </a:solidFill>
                <a:ea typeface="굴림" pitchFamily="50" charset="-127"/>
              </a:rPr>
              <a:t>inode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 *, </a:t>
            </a:r>
            <a:r>
              <a:rPr kumimoji="1" lang="en-US" altLang="ko-KR" sz="1600" dirty="0" err="1">
                <a:solidFill>
                  <a:schemeClr val="tx1"/>
                </a:solidFill>
                <a:ea typeface="굴림" pitchFamily="50" charset="-127"/>
              </a:rPr>
              <a:t>struct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 file *, unsigned </a:t>
            </a:r>
            <a:r>
              <a:rPr kumimoji="1" lang="en-US" altLang="ko-KR" sz="1600" dirty="0" err="1">
                <a:solidFill>
                  <a:schemeClr val="tx1"/>
                </a:solidFill>
                <a:ea typeface="굴림" pitchFamily="50" charset="-127"/>
              </a:rPr>
              <a:t>int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, unsigned long);</a:t>
            </a:r>
          </a:p>
          <a:p>
            <a:pPr lvl="2" algn="l" eaLnBrk="1" hangingPunct="1">
              <a:lnSpc>
                <a:spcPct val="120000"/>
              </a:lnSpc>
              <a:spcBef>
                <a:spcPct val="20000"/>
              </a:spcBef>
              <a:buClr>
                <a:srgbClr val="808080"/>
              </a:buClr>
            </a:pP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  <a:sym typeface="Wingdings" pitchFamily="2" charset="2"/>
              </a:rPr>
              <a:t></a:t>
            </a:r>
            <a:r>
              <a:rPr kumimoji="1" lang="ko-KR" altLang="en-US" sz="1600" dirty="0" smtClean="0">
                <a:solidFill>
                  <a:schemeClr val="tx1"/>
                </a:solidFill>
                <a:ea typeface="굴림" pitchFamily="50" charset="-127"/>
              </a:rPr>
              <a:t>디</a:t>
            </a:r>
            <a:r>
              <a:rPr kumimoji="1" lang="ko-KR" altLang="en-US" sz="1600" dirty="0" smtClean="0">
                <a:ea typeface="굴림" pitchFamily="50" charset="-127"/>
              </a:rPr>
              <a:t>바이</a:t>
            </a:r>
            <a:r>
              <a:rPr kumimoji="1" lang="ko-KR" altLang="en-US" sz="1600" dirty="0" smtClean="0">
                <a:solidFill>
                  <a:schemeClr val="tx1"/>
                </a:solidFill>
                <a:ea typeface="굴림" pitchFamily="50" charset="-127"/>
              </a:rPr>
              <a:t>스에 </a:t>
            </a:r>
            <a:r>
              <a:rPr kumimoji="1" lang="ko-KR" altLang="en-US" sz="1600" dirty="0">
                <a:solidFill>
                  <a:schemeClr val="tx1"/>
                </a:solidFill>
                <a:ea typeface="굴림" pitchFamily="50" charset="-127"/>
              </a:rPr>
              <a:t>종속적인 명령을 만들기 위해 사용</a:t>
            </a:r>
          </a:p>
          <a:p>
            <a:pPr lvl="1" algn="l" eaLnBrk="1" hangingPunct="1">
              <a:lnSpc>
                <a:spcPct val="120000"/>
              </a:lnSpc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sz="1600" dirty="0" err="1">
                <a:solidFill>
                  <a:schemeClr val="tx1"/>
                </a:solidFill>
                <a:ea typeface="굴림" pitchFamily="50" charset="-127"/>
              </a:rPr>
              <a:t>Int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 (</a:t>
            </a:r>
            <a:r>
              <a:rPr kumimoji="1" lang="en-US" altLang="ko-KR" sz="1600" b="1" dirty="0">
                <a:solidFill>
                  <a:schemeClr val="tx1"/>
                </a:solidFill>
                <a:ea typeface="굴림" pitchFamily="50" charset="-127"/>
              </a:rPr>
              <a:t>*</a:t>
            </a:r>
            <a:r>
              <a:rPr kumimoji="1" lang="en-US" altLang="ko-KR" sz="1600" b="1" dirty="0" err="1">
                <a:solidFill>
                  <a:schemeClr val="tx1"/>
                </a:solidFill>
                <a:ea typeface="굴림" pitchFamily="50" charset="-127"/>
              </a:rPr>
              <a:t>mmap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) (</a:t>
            </a:r>
            <a:r>
              <a:rPr kumimoji="1" lang="en-US" altLang="ko-KR" sz="1600" dirty="0" err="1">
                <a:solidFill>
                  <a:schemeClr val="tx1"/>
                </a:solidFill>
                <a:ea typeface="굴림" pitchFamily="50" charset="-127"/>
              </a:rPr>
              <a:t>struct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 file *, </a:t>
            </a:r>
            <a:r>
              <a:rPr kumimoji="1" lang="en-US" altLang="ko-KR" sz="1600" dirty="0" err="1">
                <a:solidFill>
                  <a:schemeClr val="tx1"/>
                </a:solidFill>
                <a:ea typeface="굴림" pitchFamily="50" charset="-127"/>
              </a:rPr>
              <a:t>struct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 </a:t>
            </a:r>
            <a:r>
              <a:rPr kumimoji="1" lang="en-US" altLang="ko-KR" sz="1600" dirty="0" err="1">
                <a:solidFill>
                  <a:schemeClr val="tx1"/>
                </a:solidFill>
                <a:ea typeface="굴림" pitchFamily="50" charset="-127"/>
              </a:rPr>
              <a:t>vm_area_struct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 *);</a:t>
            </a:r>
          </a:p>
          <a:p>
            <a:pPr lvl="2" algn="l" eaLnBrk="1" hangingPunct="1">
              <a:lnSpc>
                <a:spcPct val="120000"/>
              </a:lnSpc>
              <a:spcBef>
                <a:spcPct val="20000"/>
              </a:spcBef>
              <a:buClr>
                <a:srgbClr val="808080"/>
              </a:buClr>
            </a:pP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  <a:sym typeface="Wingdings" pitchFamily="2" charset="2"/>
              </a:rPr>
              <a:t></a:t>
            </a:r>
            <a:r>
              <a:rPr kumimoji="1" lang="ko-KR" altLang="en-US" sz="1600" dirty="0">
                <a:solidFill>
                  <a:schemeClr val="tx1"/>
                </a:solidFill>
                <a:ea typeface="굴림" pitchFamily="50" charset="-127"/>
              </a:rPr>
              <a:t>디바이스 메모리를 프로세스 메모리에 </a:t>
            </a:r>
            <a:r>
              <a:rPr kumimoji="1" lang="ko-KR" altLang="en-US" sz="1600" dirty="0" err="1">
                <a:solidFill>
                  <a:schemeClr val="tx1"/>
                </a:solidFill>
                <a:ea typeface="굴림" pitchFamily="50" charset="-127"/>
              </a:rPr>
              <a:t>매핑</a:t>
            </a:r>
            <a:endParaRPr kumimoji="1" lang="ko-KR" altLang="en-US" sz="1600" dirty="0">
              <a:solidFill>
                <a:schemeClr val="tx1"/>
              </a:solidFill>
              <a:ea typeface="굴림" pitchFamily="50" charset="-127"/>
            </a:endParaRPr>
          </a:p>
          <a:p>
            <a:pPr lvl="1" algn="l" eaLnBrk="1" hangingPunct="1">
              <a:lnSpc>
                <a:spcPct val="120000"/>
              </a:lnSpc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sz="1600" dirty="0" err="1">
                <a:solidFill>
                  <a:schemeClr val="tx1"/>
                </a:solidFill>
                <a:ea typeface="굴림" pitchFamily="50" charset="-127"/>
              </a:rPr>
              <a:t>int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 (</a:t>
            </a:r>
            <a:r>
              <a:rPr kumimoji="1" lang="en-US" altLang="ko-KR" sz="1600" b="1" dirty="0">
                <a:solidFill>
                  <a:schemeClr val="tx1"/>
                </a:solidFill>
                <a:ea typeface="굴림" pitchFamily="50" charset="-127"/>
              </a:rPr>
              <a:t>*open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) (</a:t>
            </a:r>
            <a:r>
              <a:rPr kumimoji="1" lang="en-US" altLang="ko-KR" sz="1600" dirty="0" err="1">
                <a:solidFill>
                  <a:schemeClr val="tx1"/>
                </a:solidFill>
                <a:ea typeface="굴림" pitchFamily="50" charset="-127"/>
              </a:rPr>
              <a:t>struct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 </a:t>
            </a:r>
            <a:r>
              <a:rPr kumimoji="1" lang="en-US" altLang="ko-KR" sz="1600" dirty="0" err="1">
                <a:solidFill>
                  <a:schemeClr val="tx1"/>
                </a:solidFill>
                <a:ea typeface="굴림" pitchFamily="50" charset="-127"/>
              </a:rPr>
              <a:t>inode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 *, </a:t>
            </a:r>
            <a:r>
              <a:rPr kumimoji="1" lang="en-US" altLang="ko-KR" sz="1600" dirty="0" err="1">
                <a:solidFill>
                  <a:schemeClr val="tx1"/>
                </a:solidFill>
                <a:ea typeface="굴림" pitchFamily="50" charset="-127"/>
              </a:rPr>
              <a:t>struct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 file *);</a:t>
            </a:r>
          </a:p>
          <a:p>
            <a:pPr lvl="2" algn="l" eaLnBrk="1" hangingPunct="1">
              <a:lnSpc>
                <a:spcPct val="120000"/>
              </a:lnSpc>
              <a:spcBef>
                <a:spcPct val="20000"/>
              </a:spcBef>
              <a:buClr>
                <a:srgbClr val="808080"/>
              </a:buClr>
            </a:pP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  <a:sym typeface="Wingdings" pitchFamily="2" charset="2"/>
              </a:rPr>
              <a:t></a:t>
            </a:r>
            <a:r>
              <a:rPr kumimoji="1" lang="ko-KR" altLang="en-US" sz="1600" dirty="0">
                <a:solidFill>
                  <a:schemeClr val="tx1"/>
                </a:solidFill>
                <a:ea typeface="굴림" pitchFamily="50" charset="-127"/>
              </a:rPr>
              <a:t>디바이스 </a:t>
            </a:r>
            <a:r>
              <a:rPr kumimoji="1" lang="ko-KR" altLang="en-US" sz="1600" dirty="0" err="1">
                <a:solidFill>
                  <a:schemeClr val="tx1"/>
                </a:solidFill>
                <a:ea typeface="굴림" pitchFamily="50" charset="-127"/>
              </a:rPr>
              <a:t>노드에</a:t>
            </a:r>
            <a:r>
              <a:rPr kumimoji="1" lang="ko-KR" altLang="en-US" sz="1600" dirty="0">
                <a:solidFill>
                  <a:schemeClr val="tx1"/>
                </a:solidFill>
                <a:ea typeface="굴림" pitchFamily="50" charset="-127"/>
              </a:rPr>
              <a:t> 의해 수행되는 </a:t>
            </a:r>
            <a:r>
              <a:rPr kumimoji="1" lang="ko-KR" altLang="en-US" sz="1600" dirty="0" err="1">
                <a:solidFill>
                  <a:schemeClr val="tx1"/>
                </a:solidFill>
                <a:ea typeface="굴림" pitchFamily="50" charset="-127"/>
              </a:rPr>
              <a:t>첫번째</a:t>
            </a:r>
            <a:r>
              <a:rPr kumimoji="1" lang="ko-KR" altLang="en-US" sz="1600" dirty="0">
                <a:solidFill>
                  <a:schemeClr val="tx1"/>
                </a:solidFill>
                <a:ea typeface="굴림" pitchFamily="50" charset="-127"/>
              </a:rPr>
              <a:t> 동작</a:t>
            </a:r>
          </a:p>
          <a:p>
            <a:pPr lvl="1" algn="l" eaLnBrk="1" hangingPunct="1">
              <a:lnSpc>
                <a:spcPct val="120000"/>
              </a:lnSpc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sz="1600" dirty="0" err="1">
                <a:solidFill>
                  <a:schemeClr val="tx1"/>
                </a:solidFill>
                <a:ea typeface="굴림" pitchFamily="50" charset="-127"/>
              </a:rPr>
              <a:t>int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 (</a:t>
            </a:r>
            <a:r>
              <a:rPr kumimoji="1" lang="en-US" altLang="ko-KR" sz="1600" b="1" dirty="0">
                <a:solidFill>
                  <a:schemeClr val="tx1"/>
                </a:solidFill>
                <a:ea typeface="굴림" pitchFamily="50" charset="-127"/>
              </a:rPr>
              <a:t>*flush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) (</a:t>
            </a:r>
            <a:r>
              <a:rPr kumimoji="1" lang="en-US" altLang="ko-KR" sz="1600" dirty="0" err="1">
                <a:solidFill>
                  <a:schemeClr val="tx1"/>
                </a:solidFill>
                <a:ea typeface="굴림" pitchFamily="50" charset="-127"/>
              </a:rPr>
              <a:t>struct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 file *);</a:t>
            </a:r>
          </a:p>
          <a:p>
            <a:pPr lvl="2" algn="l" eaLnBrk="1" hangingPunct="1">
              <a:lnSpc>
                <a:spcPct val="120000"/>
              </a:lnSpc>
              <a:spcBef>
                <a:spcPct val="20000"/>
              </a:spcBef>
              <a:buClr>
                <a:srgbClr val="808080"/>
              </a:buClr>
            </a:pP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  <a:sym typeface="Wingdings" pitchFamily="2" charset="2"/>
              </a:rPr>
              <a:t></a:t>
            </a:r>
            <a:r>
              <a:rPr kumimoji="1" lang="ko-KR" altLang="en-US" sz="1600" dirty="0">
                <a:solidFill>
                  <a:schemeClr val="tx1"/>
                </a:solidFill>
                <a:ea typeface="굴림" pitchFamily="50" charset="-127"/>
              </a:rPr>
              <a:t>디바이스를 닫기 전에 모든 데이터를 쓴다.</a:t>
            </a:r>
          </a:p>
          <a:p>
            <a:pPr lvl="1" algn="l" eaLnBrk="1" hangingPunct="1">
              <a:lnSpc>
                <a:spcPct val="120000"/>
              </a:lnSpc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sz="1600" dirty="0" err="1">
                <a:solidFill>
                  <a:schemeClr val="tx1"/>
                </a:solidFill>
                <a:ea typeface="굴림" pitchFamily="50" charset="-127"/>
              </a:rPr>
              <a:t>int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 (</a:t>
            </a:r>
            <a:r>
              <a:rPr kumimoji="1" lang="en-US" altLang="ko-KR" sz="1600" b="1" dirty="0">
                <a:solidFill>
                  <a:schemeClr val="tx1"/>
                </a:solidFill>
                <a:ea typeface="굴림" pitchFamily="50" charset="-127"/>
              </a:rPr>
              <a:t>*release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) (</a:t>
            </a:r>
            <a:r>
              <a:rPr kumimoji="1" lang="en-US" altLang="ko-KR" sz="1600" dirty="0" err="1">
                <a:solidFill>
                  <a:schemeClr val="tx1"/>
                </a:solidFill>
                <a:ea typeface="굴림" pitchFamily="50" charset="-127"/>
              </a:rPr>
              <a:t>struct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 </a:t>
            </a:r>
            <a:r>
              <a:rPr kumimoji="1" lang="en-US" altLang="ko-KR" sz="1600" dirty="0" err="1">
                <a:solidFill>
                  <a:schemeClr val="tx1"/>
                </a:solidFill>
                <a:ea typeface="굴림" pitchFamily="50" charset="-127"/>
              </a:rPr>
              <a:t>inode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 *, </a:t>
            </a:r>
            <a:r>
              <a:rPr kumimoji="1" lang="en-US" altLang="ko-KR" sz="1600" dirty="0" err="1">
                <a:solidFill>
                  <a:schemeClr val="tx1"/>
                </a:solidFill>
                <a:ea typeface="굴림" pitchFamily="50" charset="-127"/>
              </a:rPr>
              <a:t>struct</a:t>
            </a: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</a:rPr>
              <a:t> file *);</a:t>
            </a:r>
          </a:p>
          <a:p>
            <a:pPr lvl="2" algn="l" eaLnBrk="1" hangingPunct="1">
              <a:lnSpc>
                <a:spcPct val="120000"/>
              </a:lnSpc>
              <a:spcBef>
                <a:spcPct val="20000"/>
              </a:spcBef>
              <a:buClr>
                <a:srgbClr val="808080"/>
              </a:buClr>
            </a:pPr>
            <a:r>
              <a:rPr kumimoji="1" lang="en-US" altLang="ko-KR" sz="1600" dirty="0">
                <a:solidFill>
                  <a:schemeClr val="tx1"/>
                </a:solidFill>
                <a:ea typeface="굴림" pitchFamily="50" charset="-127"/>
                <a:sym typeface="Wingdings" pitchFamily="2" charset="2"/>
              </a:rPr>
              <a:t></a:t>
            </a:r>
            <a:r>
              <a:rPr kumimoji="1" lang="ko-KR" altLang="en-US" sz="1600" dirty="0">
                <a:solidFill>
                  <a:schemeClr val="tx1"/>
                </a:solidFill>
                <a:ea typeface="굴림" pitchFamily="50" charset="-127"/>
              </a:rPr>
              <a:t>디바이스를 닫을 때 수행</a:t>
            </a: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0A09D8-F836-400E-83D8-595F92A28A9C}" type="slidenum">
              <a:rPr lang="ko-KR" altLang="en-US"/>
              <a:pPr/>
              <a:t>203</a:t>
            </a:fld>
            <a:endParaRPr lang="ko-KR" altLang="en-US" sz="1800"/>
          </a:p>
        </p:txBody>
      </p:sp>
      <p:sp>
        <p:nvSpPr>
          <p:cNvPr id="9891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altLang="ko-KR" dirty="0">
                <a:ea typeface="굴림" pitchFamily="50" charset="-127"/>
              </a:rPr>
              <a:t>Device Driver </a:t>
            </a:r>
            <a:r>
              <a:rPr lang="ko-KR" altLang="en-US" dirty="0">
                <a:ea typeface="굴림" pitchFamily="50" charset="-127"/>
              </a:rPr>
              <a:t>작성(8)</a:t>
            </a:r>
            <a:endParaRPr lang="en-US" altLang="ko-KR" dirty="0">
              <a:ea typeface="굴림" pitchFamily="50" charset="-127"/>
            </a:endParaRPr>
          </a:p>
        </p:txBody>
      </p:sp>
      <p:sp>
        <p:nvSpPr>
          <p:cNvPr id="9891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848600" cy="696913"/>
          </a:xfrm>
        </p:spPr>
        <p:txBody>
          <a:bodyPr/>
          <a:lstStyle/>
          <a:p>
            <a:r>
              <a:rPr lang="en-US" altLang="ko-KR" dirty="0">
                <a:ea typeface="굴림" pitchFamily="50" charset="-127"/>
              </a:rPr>
              <a:t>File operations </a:t>
            </a:r>
          </a:p>
          <a:p>
            <a:pPr lvl="1"/>
            <a:endParaRPr lang="ko-KR" altLang="en-US" dirty="0">
              <a:ea typeface="굴림" pitchFamily="50" charset="-127"/>
            </a:endParaRPr>
          </a:p>
        </p:txBody>
      </p:sp>
      <p:sp>
        <p:nvSpPr>
          <p:cNvPr id="989188" name="Text Box 1028"/>
          <p:cNvSpPr txBox="1">
            <a:spLocks noChangeArrowheads="1"/>
          </p:cNvSpPr>
          <p:nvPr/>
        </p:nvSpPr>
        <p:spPr bwMode="auto">
          <a:xfrm>
            <a:off x="1257300" y="1995488"/>
            <a:ext cx="7124700" cy="3527750"/>
          </a:xfrm>
          <a:prstGeom prst="rect">
            <a:avLst/>
          </a:prstGeom>
          <a:solidFill>
            <a:srgbClr val="CCFF99"/>
          </a:solidFill>
          <a:ln w="6350" cap="sq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0" tIns="46032" rIns="92063" bIns="46032" anchorCtr="1">
            <a:spAutoFit/>
          </a:bodyPr>
          <a:lstStyle/>
          <a:p>
            <a:pPr lvl="1" algn="l" eaLnBrk="1" hangingPunct="1">
              <a:lnSpc>
                <a:spcPct val="120000"/>
              </a:lnSpc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 err="1">
                <a:solidFill>
                  <a:schemeClr val="tx1"/>
                </a:solidFill>
                <a:ea typeface="굴림" pitchFamily="50" charset="-127"/>
              </a:rPr>
              <a:t>int</a:t>
            </a: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 (*</a:t>
            </a:r>
            <a:r>
              <a:rPr kumimoji="1" lang="en-US" altLang="ko-KR" b="1" dirty="0" err="1">
                <a:solidFill>
                  <a:schemeClr val="tx1"/>
                </a:solidFill>
                <a:ea typeface="굴림" pitchFamily="50" charset="-127"/>
              </a:rPr>
              <a:t>fsync</a:t>
            </a: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) (</a:t>
            </a:r>
            <a:r>
              <a:rPr kumimoji="1" lang="en-US" altLang="ko-KR" dirty="0" err="1">
                <a:solidFill>
                  <a:schemeClr val="tx1"/>
                </a:solidFill>
                <a:ea typeface="굴림" pitchFamily="50" charset="-127"/>
              </a:rPr>
              <a:t>struct</a:t>
            </a: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 file *, </a:t>
            </a:r>
            <a:r>
              <a:rPr kumimoji="1" lang="en-US" altLang="ko-KR" dirty="0" err="1">
                <a:solidFill>
                  <a:schemeClr val="tx1"/>
                </a:solidFill>
                <a:ea typeface="굴림" pitchFamily="50" charset="-127"/>
              </a:rPr>
              <a:t>struct</a:t>
            </a: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 </a:t>
            </a:r>
            <a:r>
              <a:rPr kumimoji="1" lang="en-US" altLang="ko-KR" dirty="0" err="1">
                <a:solidFill>
                  <a:schemeClr val="tx1"/>
                </a:solidFill>
                <a:ea typeface="굴림" pitchFamily="50" charset="-127"/>
              </a:rPr>
              <a:t>dentry</a:t>
            </a: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 *);</a:t>
            </a:r>
          </a:p>
          <a:p>
            <a:pPr lvl="2" algn="l" eaLnBrk="1" hangingPunct="1">
              <a:lnSpc>
                <a:spcPct val="120000"/>
              </a:lnSpc>
              <a:spcBef>
                <a:spcPct val="20000"/>
              </a:spcBef>
              <a:buClr>
                <a:srgbClr val="808080"/>
              </a:buClr>
            </a:pP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  <a:sym typeface="Wingdings" pitchFamily="2" charset="2"/>
              </a:rPr>
              <a:t></a:t>
            </a:r>
            <a:r>
              <a:rPr kumimoji="1" lang="ko-KR" altLang="en-US" dirty="0">
                <a:solidFill>
                  <a:schemeClr val="tx1"/>
                </a:solidFill>
                <a:ea typeface="굴림" pitchFamily="50" charset="-127"/>
              </a:rPr>
              <a:t>버퍼에 있는 데이터를 모두 디바이스에 쓴다</a:t>
            </a:r>
          </a:p>
          <a:p>
            <a:pPr lvl="1" algn="l" eaLnBrk="1" hangingPunct="1">
              <a:lnSpc>
                <a:spcPct val="120000"/>
              </a:lnSpc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 err="1">
                <a:solidFill>
                  <a:schemeClr val="tx1"/>
                </a:solidFill>
                <a:ea typeface="굴림" pitchFamily="50" charset="-127"/>
              </a:rPr>
              <a:t>int</a:t>
            </a: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 (*</a:t>
            </a:r>
            <a:r>
              <a:rPr kumimoji="1" lang="en-US" altLang="ko-KR" b="1" dirty="0" err="1">
                <a:solidFill>
                  <a:schemeClr val="tx1"/>
                </a:solidFill>
                <a:ea typeface="굴림" pitchFamily="50" charset="-127"/>
              </a:rPr>
              <a:t>fasync</a:t>
            </a: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) (</a:t>
            </a:r>
            <a:r>
              <a:rPr kumimoji="1" lang="en-US" altLang="ko-KR" dirty="0" err="1">
                <a:solidFill>
                  <a:schemeClr val="tx1"/>
                </a:solidFill>
                <a:ea typeface="굴림" pitchFamily="50" charset="-127"/>
              </a:rPr>
              <a:t>int</a:t>
            </a: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, </a:t>
            </a:r>
            <a:r>
              <a:rPr kumimoji="1" lang="en-US" altLang="ko-KR" dirty="0" err="1">
                <a:solidFill>
                  <a:schemeClr val="tx1"/>
                </a:solidFill>
                <a:ea typeface="굴림" pitchFamily="50" charset="-127"/>
              </a:rPr>
              <a:t>struct</a:t>
            </a: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 file *, </a:t>
            </a:r>
            <a:r>
              <a:rPr kumimoji="1" lang="en-US" altLang="ko-KR" dirty="0" err="1">
                <a:solidFill>
                  <a:schemeClr val="tx1"/>
                </a:solidFill>
                <a:ea typeface="굴림" pitchFamily="50" charset="-127"/>
              </a:rPr>
              <a:t>int</a:t>
            </a: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);</a:t>
            </a:r>
          </a:p>
          <a:p>
            <a:pPr lvl="1" algn="l" eaLnBrk="1" hangingPunct="1">
              <a:lnSpc>
                <a:spcPct val="120000"/>
              </a:lnSpc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 err="1">
                <a:solidFill>
                  <a:schemeClr val="tx1"/>
                </a:solidFill>
                <a:ea typeface="굴림" pitchFamily="50" charset="-127"/>
              </a:rPr>
              <a:t>int</a:t>
            </a: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 (*</a:t>
            </a:r>
            <a:r>
              <a:rPr kumimoji="1" lang="en-US" altLang="ko-KR" b="1" dirty="0" err="1">
                <a:solidFill>
                  <a:schemeClr val="tx1"/>
                </a:solidFill>
                <a:ea typeface="굴림" pitchFamily="50" charset="-127"/>
              </a:rPr>
              <a:t>check_media_change</a:t>
            </a: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) (</a:t>
            </a:r>
            <a:r>
              <a:rPr kumimoji="1" lang="en-US" altLang="ko-KR" dirty="0" err="1">
                <a:solidFill>
                  <a:schemeClr val="tx1"/>
                </a:solidFill>
                <a:ea typeface="굴림" pitchFamily="50" charset="-127"/>
              </a:rPr>
              <a:t>kdev_t</a:t>
            </a: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 dev);</a:t>
            </a:r>
          </a:p>
          <a:p>
            <a:pPr lvl="2" algn="l" eaLnBrk="1" hangingPunct="1">
              <a:lnSpc>
                <a:spcPct val="120000"/>
              </a:lnSpc>
              <a:spcBef>
                <a:spcPct val="20000"/>
              </a:spcBef>
              <a:buClr>
                <a:srgbClr val="808080"/>
              </a:buClr>
            </a:pP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  <a:sym typeface="Wingdings" pitchFamily="2" charset="2"/>
              </a:rPr>
              <a:t></a:t>
            </a:r>
            <a:r>
              <a:rPr kumimoji="1" lang="ko-KR" altLang="en-US" dirty="0">
                <a:solidFill>
                  <a:schemeClr val="tx1"/>
                </a:solidFill>
                <a:ea typeface="굴림" pitchFamily="50" charset="-127"/>
              </a:rPr>
              <a:t>블록 디바이스에서 사용, 제거 가능한 미디어에 사용</a:t>
            </a:r>
          </a:p>
          <a:p>
            <a:pPr lvl="1" algn="l" eaLnBrk="1" hangingPunct="1">
              <a:lnSpc>
                <a:spcPct val="120000"/>
              </a:lnSpc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 err="1">
                <a:solidFill>
                  <a:schemeClr val="tx1"/>
                </a:solidFill>
                <a:ea typeface="굴림" pitchFamily="50" charset="-127"/>
              </a:rPr>
              <a:t>int</a:t>
            </a: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 (*</a:t>
            </a:r>
            <a:r>
              <a:rPr kumimoji="1" lang="en-US" altLang="ko-KR" b="1" dirty="0">
                <a:solidFill>
                  <a:schemeClr val="tx1"/>
                </a:solidFill>
                <a:ea typeface="굴림" pitchFamily="50" charset="-127"/>
              </a:rPr>
              <a:t>revalidate</a:t>
            </a: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) (</a:t>
            </a:r>
            <a:r>
              <a:rPr kumimoji="1" lang="en-US" altLang="ko-KR" dirty="0" err="1">
                <a:solidFill>
                  <a:schemeClr val="tx1"/>
                </a:solidFill>
                <a:ea typeface="굴림" pitchFamily="50" charset="-127"/>
              </a:rPr>
              <a:t>kdev_t</a:t>
            </a: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 dev);</a:t>
            </a:r>
          </a:p>
          <a:p>
            <a:pPr lvl="2" algn="l" eaLnBrk="1" hangingPunct="1">
              <a:lnSpc>
                <a:spcPct val="120000"/>
              </a:lnSpc>
              <a:spcBef>
                <a:spcPct val="20000"/>
              </a:spcBef>
              <a:buClr>
                <a:srgbClr val="808080"/>
              </a:buClr>
            </a:pP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  <a:sym typeface="Wingdings" pitchFamily="2" charset="2"/>
              </a:rPr>
              <a:t></a:t>
            </a:r>
            <a:r>
              <a:rPr kumimoji="1" lang="ko-KR" altLang="en-US" dirty="0">
                <a:solidFill>
                  <a:schemeClr val="tx1"/>
                </a:solidFill>
                <a:ea typeface="굴림" pitchFamily="50" charset="-127"/>
              </a:rPr>
              <a:t>블록 디바이스에서 사용, 버퍼 </a:t>
            </a:r>
            <a:r>
              <a:rPr kumimoji="1" lang="ko-KR" altLang="en-US" dirty="0" err="1">
                <a:solidFill>
                  <a:schemeClr val="tx1"/>
                </a:solidFill>
                <a:ea typeface="굴림" pitchFamily="50" charset="-127"/>
              </a:rPr>
              <a:t>캐쉬의</a:t>
            </a:r>
            <a:r>
              <a:rPr kumimoji="1" lang="ko-KR" altLang="en-US" dirty="0">
                <a:solidFill>
                  <a:schemeClr val="tx1"/>
                </a:solidFill>
                <a:ea typeface="굴림" pitchFamily="50" charset="-127"/>
              </a:rPr>
              <a:t> 관리와 상관</a:t>
            </a:r>
          </a:p>
          <a:p>
            <a:pPr lvl="1" algn="l" eaLnBrk="1" hangingPunct="1">
              <a:lnSpc>
                <a:spcPct val="120000"/>
              </a:lnSpc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ko-KR" altLang="en-US" dirty="0">
                <a:solidFill>
                  <a:schemeClr val="tx1"/>
                </a:solidFill>
                <a:ea typeface="굴림" pitchFamily="50" charset="-127"/>
              </a:rPr>
              <a:t> </a:t>
            </a:r>
            <a:r>
              <a:rPr kumimoji="1" lang="en-US" altLang="ko-KR" dirty="0" err="1">
                <a:solidFill>
                  <a:schemeClr val="tx1"/>
                </a:solidFill>
                <a:ea typeface="굴림" pitchFamily="50" charset="-127"/>
              </a:rPr>
              <a:t>int</a:t>
            </a: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 (*</a:t>
            </a:r>
            <a:r>
              <a:rPr kumimoji="1" lang="en-US" altLang="ko-KR" b="1" dirty="0">
                <a:solidFill>
                  <a:schemeClr val="tx1"/>
                </a:solidFill>
                <a:ea typeface="굴림" pitchFamily="50" charset="-127"/>
              </a:rPr>
              <a:t>lock</a:t>
            </a: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) (</a:t>
            </a:r>
            <a:r>
              <a:rPr kumimoji="1" lang="en-US" altLang="ko-KR" dirty="0" err="1">
                <a:solidFill>
                  <a:schemeClr val="tx1"/>
                </a:solidFill>
                <a:ea typeface="굴림" pitchFamily="50" charset="-127"/>
              </a:rPr>
              <a:t>struct</a:t>
            </a: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 file *, </a:t>
            </a:r>
            <a:r>
              <a:rPr kumimoji="1" lang="en-US" altLang="ko-KR" dirty="0" err="1">
                <a:solidFill>
                  <a:schemeClr val="tx1"/>
                </a:solidFill>
                <a:ea typeface="굴림" pitchFamily="50" charset="-127"/>
              </a:rPr>
              <a:t>int</a:t>
            </a: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, </a:t>
            </a:r>
            <a:r>
              <a:rPr kumimoji="1" lang="en-US" altLang="ko-KR" dirty="0" err="1">
                <a:solidFill>
                  <a:schemeClr val="tx1"/>
                </a:solidFill>
                <a:ea typeface="굴림" pitchFamily="50" charset="-127"/>
              </a:rPr>
              <a:t>struct</a:t>
            </a: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 </a:t>
            </a:r>
            <a:r>
              <a:rPr kumimoji="1" lang="en-US" altLang="ko-KR" dirty="0" err="1">
                <a:solidFill>
                  <a:schemeClr val="tx1"/>
                </a:solidFill>
                <a:ea typeface="굴림" pitchFamily="50" charset="-127"/>
              </a:rPr>
              <a:t>file_lock</a:t>
            </a: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 *);</a:t>
            </a:r>
          </a:p>
          <a:p>
            <a:pPr lvl="2" algn="l" eaLnBrk="1" hangingPunct="1">
              <a:lnSpc>
                <a:spcPct val="120000"/>
              </a:lnSpc>
              <a:spcBef>
                <a:spcPct val="20000"/>
              </a:spcBef>
              <a:buClr>
                <a:srgbClr val="808080"/>
              </a:buClr>
            </a:pP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  <a:sym typeface="Wingdings" pitchFamily="2" charset="2"/>
              </a:rPr>
              <a:t></a:t>
            </a:r>
            <a:r>
              <a:rPr kumimoji="1" lang="ko-KR" altLang="en-US" dirty="0">
                <a:solidFill>
                  <a:schemeClr val="tx1"/>
                </a:solidFill>
                <a:ea typeface="굴림" pitchFamily="50" charset="-127"/>
              </a:rPr>
              <a:t>파일에 </a:t>
            </a: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lock</a:t>
            </a:r>
            <a:r>
              <a:rPr kumimoji="1" lang="ko-KR" altLang="en-US" dirty="0">
                <a:solidFill>
                  <a:schemeClr val="tx1"/>
                </a:solidFill>
                <a:ea typeface="굴림" pitchFamily="50" charset="-127"/>
              </a:rPr>
              <a:t>을 걸기 위해서 사용</a:t>
            </a: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D40FD1-1C32-434D-893D-137ECEAF6DD9}" type="slidenum">
              <a:rPr lang="ko-KR" altLang="en-US"/>
              <a:pPr/>
              <a:t>204</a:t>
            </a:fld>
            <a:endParaRPr lang="ko-KR" altLang="en-US" sz="1800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>
                <a:ea typeface="굴림" pitchFamily="50" charset="-127"/>
              </a:rPr>
              <a:t>Device Driver </a:t>
            </a:r>
            <a:r>
              <a:rPr lang="ko-KR" altLang="en-US" dirty="0">
                <a:ea typeface="굴림" pitchFamily="50" charset="-127"/>
              </a:rPr>
              <a:t>작성(9)</a:t>
            </a:r>
          </a:p>
        </p:txBody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8112"/>
            <a:ext cx="8229600" cy="438912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ea typeface="굴림" pitchFamily="50" charset="-127"/>
              </a:rPr>
              <a:t>Dummy Character device </a:t>
            </a:r>
            <a:r>
              <a:rPr lang="ko-KR" altLang="en-US" sz="2800" dirty="0">
                <a:ea typeface="굴림" pitchFamily="50" charset="-127"/>
              </a:rPr>
              <a:t>드라이버 소스코드</a:t>
            </a:r>
          </a:p>
        </p:txBody>
      </p:sp>
      <p:sp>
        <p:nvSpPr>
          <p:cNvPr id="950276" name="Rectangle 4"/>
          <p:cNvSpPr>
            <a:spLocks noChangeArrowheads="1"/>
          </p:cNvSpPr>
          <p:nvPr/>
        </p:nvSpPr>
        <p:spPr bwMode="auto">
          <a:xfrm>
            <a:off x="1323975" y="1885950"/>
            <a:ext cx="6838950" cy="4371975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just"/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#include &lt;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linux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/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init.h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&gt;</a:t>
            </a:r>
          </a:p>
          <a:p>
            <a:pPr algn="just"/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#include &lt;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linux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/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module.h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&gt;</a:t>
            </a:r>
          </a:p>
          <a:p>
            <a:pPr algn="just"/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#include &lt;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linux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/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kernel.h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&gt;</a:t>
            </a:r>
          </a:p>
          <a:p>
            <a:pPr algn="just"/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#include &lt;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linux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/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fs.h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&gt;</a:t>
            </a:r>
          </a:p>
          <a:p>
            <a:pPr algn="just"/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#include &lt;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linux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/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errno.h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&gt;</a:t>
            </a:r>
          </a:p>
          <a:p>
            <a:pPr algn="just"/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#include &lt;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linux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/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types.h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&gt;</a:t>
            </a:r>
          </a:p>
          <a:p>
            <a:pPr algn="just"/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#include &lt;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linux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/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fcntl.h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&gt;</a:t>
            </a:r>
          </a:p>
          <a:p>
            <a:pPr algn="just"/>
            <a:endParaRPr kumimoji="1" lang="en-US" altLang="ko-KR" sz="1200" b="1" dirty="0" smtClean="0">
              <a:solidFill>
                <a:srgbClr val="000000"/>
              </a:solidFill>
              <a:ea typeface="굴림" pitchFamily="50" charset="-127"/>
            </a:endParaRPr>
          </a:p>
          <a:p>
            <a:pPr algn="just"/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#define DUMMY_MAJOR_NUMBER 254  /* 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dummy.c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*/</a:t>
            </a:r>
          </a:p>
          <a:p>
            <a:pPr algn="just"/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#define DEV_NAME "dummy-device"</a:t>
            </a:r>
          </a:p>
          <a:p>
            <a:pPr algn="just"/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int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dummy_open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(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struct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inode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*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inode,struct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file *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filp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)</a:t>
            </a:r>
          </a:p>
          <a:p>
            <a:pPr algn="just"/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{</a:t>
            </a:r>
          </a:p>
          <a:p>
            <a:pPr algn="just"/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       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int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num=MINOR(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inode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-&gt;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i_rdev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);</a:t>
            </a:r>
          </a:p>
          <a:p>
            <a:pPr algn="just"/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       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printk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(" Open call for Dummy Char Device  call open -&gt;minor:%d\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n",num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);</a:t>
            </a:r>
          </a:p>
          <a:p>
            <a:pPr algn="just"/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       return 0;</a:t>
            </a:r>
          </a:p>
          <a:p>
            <a:pPr algn="just"/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}</a:t>
            </a:r>
          </a:p>
          <a:p>
            <a:pPr algn="just"/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loff_t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dummy_llseek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(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struct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file *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filp,loff_t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off,int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whence)</a:t>
            </a:r>
          </a:p>
          <a:p>
            <a:pPr algn="just"/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{</a:t>
            </a:r>
          </a:p>
          <a:p>
            <a:pPr algn="just"/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       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printk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("call 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llseek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-&gt;off:%08x, 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whenec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:%08x\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n",off,whence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);</a:t>
            </a:r>
          </a:p>
          <a:p>
            <a:pPr algn="just"/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       return 0x23;</a:t>
            </a:r>
          </a:p>
          <a:p>
            <a:pPr algn="just"/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}</a:t>
            </a:r>
          </a:p>
          <a:p>
            <a:pPr algn="just"/>
            <a:endParaRPr kumimoji="1" lang="en-US" altLang="ko-KR" sz="1200" b="1" dirty="0">
              <a:solidFill>
                <a:srgbClr val="000000"/>
              </a:solidFill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D40FD1-1C32-434D-893D-137ECEAF6DD9}" type="slidenum">
              <a:rPr lang="ko-KR" altLang="en-US"/>
              <a:pPr/>
              <a:t>205</a:t>
            </a:fld>
            <a:endParaRPr lang="ko-KR" altLang="en-US" sz="1800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>
                <a:ea typeface="굴림" pitchFamily="50" charset="-127"/>
              </a:rPr>
              <a:t>Device Driver </a:t>
            </a:r>
            <a:r>
              <a:rPr lang="ko-KR" altLang="en-US" dirty="0">
                <a:ea typeface="굴림" pitchFamily="50" charset="-127"/>
              </a:rPr>
              <a:t>작성</a:t>
            </a:r>
            <a:r>
              <a:rPr lang="ko-KR" altLang="en-US" dirty="0" smtClean="0">
                <a:ea typeface="굴림" pitchFamily="50" charset="-127"/>
              </a:rPr>
              <a:t>(</a:t>
            </a:r>
            <a:r>
              <a:rPr lang="en-US" altLang="ko-KR" dirty="0" smtClean="0">
                <a:ea typeface="굴림" pitchFamily="50" charset="-127"/>
              </a:rPr>
              <a:t>10</a:t>
            </a:r>
            <a:r>
              <a:rPr lang="ko-KR" altLang="en-US" dirty="0" smtClean="0">
                <a:ea typeface="굴림" pitchFamily="50" charset="-127"/>
              </a:rPr>
              <a:t>)</a:t>
            </a:r>
            <a:endParaRPr lang="ko-KR" altLang="en-US" dirty="0">
              <a:ea typeface="굴림" pitchFamily="50" charset="-127"/>
            </a:endParaRPr>
          </a:p>
        </p:txBody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8112"/>
            <a:ext cx="8229600" cy="438912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ea typeface="굴림" pitchFamily="50" charset="-127"/>
              </a:rPr>
              <a:t>Dummy Character device </a:t>
            </a:r>
            <a:r>
              <a:rPr lang="ko-KR" altLang="en-US" sz="2800" dirty="0">
                <a:ea typeface="굴림" pitchFamily="50" charset="-127"/>
              </a:rPr>
              <a:t>드라이버 소스코드</a:t>
            </a:r>
          </a:p>
        </p:txBody>
      </p:sp>
      <p:sp>
        <p:nvSpPr>
          <p:cNvPr id="950276" name="Rectangle 4"/>
          <p:cNvSpPr>
            <a:spLocks noChangeArrowheads="1"/>
          </p:cNvSpPr>
          <p:nvPr/>
        </p:nvSpPr>
        <p:spPr bwMode="auto">
          <a:xfrm>
            <a:off x="1323975" y="1885950"/>
            <a:ext cx="6838950" cy="4371975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just"/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ssize_t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dummy_read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(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struct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file *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filp,char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*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buf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, 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size_t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count,loff_t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*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f_pos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)</a:t>
            </a:r>
          </a:p>
          <a:p>
            <a:pPr algn="just"/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{</a:t>
            </a:r>
          </a:p>
          <a:p>
            <a:pPr algn="just"/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       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printk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("call read -&gt;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buf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:%08x, count:%08x\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n",buf,count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);</a:t>
            </a:r>
          </a:p>
          <a:p>
            <a:pPr algn="just"/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       return 0x33;</a:t>
            </a:r>
          </a:p>
          <a:p>
            <a:pPr algn="just"/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}</a:t>
            </a:r>
          </a:p>
          <a:p>
            <a:pPr algn="just"/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ssize_t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dummy_write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(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struct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file *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filp,const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char *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buf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, 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size_t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count,loff_t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*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f_pos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)</a:t>
            </a:r>
          </a:p>
          <a:p>
            <a:pPr algn="just"/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{</a:t>
            </a:r>
          </a:p>
          <a:p>
            <a:pPr algn="just"/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       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printk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("call write-&gt;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buf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:%08x, count:%08x\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n",buf,count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);</a:t>
            </a:r>
          </a:p>
          <a:p>
            <a:pPr algn="just"/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       return 0x43;</a:t>
            </a:r>
          </a:p>
          <a:p>
            <a:pPr algn="just"/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}</a:t>
            </a:r>
          </a:p>
          <a:p>
            <a:pPr algn="just"/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int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dummy_ioctl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(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struct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inode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*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inode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, 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struct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file *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filp,unsigned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int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cmd,unsigned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long 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arg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)</a:t>
            </a:r>
          </a:p>
          <a:p>
            <a:pPr algn="just"/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{</a:t>
            </a:r>
          </a:p>
          <a:p>
            <a:pPr algn="just"/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       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printk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("call 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ioctl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-&gt;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cmd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:%08,arg:%08x\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n",cmd,arg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);</a:t>
            </a:r>
          </a:p>
          <a:p>
            <a:pPr algn="just"/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       return 0x53;</a:t>
            </a:r>
          </a:p>
          <a:p>
            <a:pPr algn="just"/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}</a:t>
            </a:r>
          </a:p>
          <a:p>
            <a:pPr algn="just"/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int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dummy_release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(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struct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inode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*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inode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, 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struct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file *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filp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)</a:t>
            </a:r>
          </a:p>
          <a:p>
            <a:pPr algn="just"/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{</a:t>
            </a:r>
          </a:p>
          <a:p>
            <a:pPr algn="just"/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       </a:t>
            </a:r>
            <a:r>
              <a:rPr kumimoji="1" lang="en-US" altLang="ko-KR" sz="1200" b="1" dirty="0" err="1" smtClean="0">
                <a:solidFill>
                  <a:srgbClr val="000000"/>
                </a:solidFill>
                <a:ea typeface="굴림" pitchFamily="50" charset="-127"/>
              </a:rPr>
              <a:t>printk</a:t>
            </a:r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(" Release call for Dummy Char Device \n");</a:t>
            </a:r>
          </a:p>
          <a:p>
            <a:pPr algn="just"/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        return 0;</a:t>
            </a:r>
          </a:p>
          <a:p>
            <a:pPr algn="just"/>
            <a:r>
              <a:rPr kumimoji="1" lang="en-US" altLang="ko-KR" sz="1200" b="1" dirty="0" smtClean="0">
                <a:solidFill>
                  <a:srgbClr val="000000"/>
                </a:solidFill>
                <a:ea typeface="굴림" pitchFamily="50" charset="-127"/>
              </a:rPr>
              <a:t>}</a:t>
            </a:r>
          </a:p>
          <a:p>
            <a:pPr algn="just"/>
            <a:endParaRPr kumimoji="1" lang="en-US" altLang="ko-KR" sz="1200" b="1" dirty="0">
              <a:solidFill>
                <a:srgbClr val="000000"/>
              </a:solidFill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D40FD1-1C32-434D-893D-137ECEAF6DD9}" type="slidenum">
              <a:rPr lang="ko-KR" altLang="en-US"/>
              <a:pPr/>
              <a:t>206</a:t>
            </a:fld>
            <a:endParaRPr lang="ko-KR" altLang="en-US" sz="1800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>
                <a:ea typeface="굴림" pitchFamily="50" charset="-127"/>
              </a:rPr>
              <a:t>Device Driver </a:t>
            </a:r>
            <a:r>
              <a:rPr lang="ko-KR" altLang="en-US" dirty="0">
                <a:ea typeface="굴림" pitchFamily="50" charset="-127"/>
              </a:rPr>
              <a:t>작성</a:t>
            </a:r>
            <a:r>
              <a:rPr lang="ko-KR" altLang="en-US" dirty="0" smtClean="0">
                <a:ea typeface="굴림" pitchFamily="50" charset="-127"/>
              </a:rPr>
              <a:t>(</a:t>
            </a:r>
            <a:r>
              <a:rPr lang="en-US" altLang="ko-KR" dirty="0" smtClean="0">
                <a:ea typeface="굴림" pitchFamily="50" charset="-127"/>
              </a:rPr>
              <a:t>11</a:t>
            </a:r>
            <a:r>
              <a:rPr lang="ko-KR" altLang="en-US" dirty="0" smtClean="0">
                <a:ea typeface="굴림" pitchFamily="50" charset="-127"/>
              </a:rPr>
              <a:t>)</a:t>
            </a:r>
            <a:endParaRPr lang="ko-KR" altLang="en-US" dirty="0">
              <a:ea typeface="굴림" pitchFamily="50" charset="-127"/>
            </a:endParaRPr>
          </a:p>
        </p:txBody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8112"/>
            <a:ext cx="8229600" cy="438912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ea typeface="굴림" pitchFamily="50" charset="-127"/>
              </a:rPr>
              <a:t>Dummy Character device </a:t>
            </a:r>
            <a:r>
              <a:rPr lang="ko-KR" altLang="en-US" sz="2800" dirty="0">
                <a:ea typeface="굴림" pitchFamily="50" charset="-127"/>
              </a:rPr>
              <a:t>드라이버 소스코드</a:t>
            </a:r>
          </a:p>
        </p:txBody>
      </p:sp>
      <p:sp>
        <p:nvSpPr>
          <p:cNvPr id="950276" name="Rectangle 4"/>
          <p:cNvSpPr>
            <a:spLocks noChangeArrowheads="1"/>
          </p:cNvSpPr>
          <p:nvPr/>
        </p:nvSpPr>
        <p:spPr bwMode="auto">
          <a:xfrm>
            <a:off x="1323975" y="1628800"/>
            <a:ext cx="6838950" cy="4968552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just"/>
            <a:r>
              <a:rPr kumimoji="1" lang="en-US" altLang="ko-KR" sz="1100" b="1" dirty="0" err="1" smtClean="0">
                <a:solidFill>
                  <a:srgbClr val="000000"/>
                </a:solidFill>
                <a:ea typeface="굴림" pitchFamily="50" charset="-127"/>
              </a:rPr>
              <a:t>struct</a:t>
            </a:r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 </a:t>
            </a:r>
            <a:r>
              <a:rPr kumimoji="1" lang="en-US" altLang="ko-KR" sz="1100" b="1" dirty="0" err="1" smtClean="0">
                <a:solidFill>
                  <a:srgbClr val="000000"/>
                </a:solidFill>
                <a:ea typeface="굴림" pitchFamily="50" charset="-127"/>
              </a:rPr>
              <a:t>file_operations</a:t>
            </a:r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 </a:t>
            </a:r>
            <a:r>
              <a:rPr kumimoji="1" lang="en-US" altLang="ko-KR" sz="1100" b="1" dirty="0" err="1" smtClean="0">
                <a:solidFill>
                  <a:srgbClr val="000000"/>
                </a:solidFill>
                <a:ea typeface="굴림" pitchFamily="50" charset="-127"/>
              </a:rPr>
              <a:t>dummy_fops</a:t>
            </a:r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 =</a:t>
            </a:r>
          </a:p>
          <a:p>
            <a:pPr algn="just"/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{</a:t>
            </a:r>
          </a:p>
          <a:p>
            <a:pPr algn="just"/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        .owner =THIS_MODULE,</a:t>
            </a:r>
          </a:p>
          <a:p>
            <a:pPr algn="just"/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        .</a:t>
            </a:r>
            <a:r>
              <a:rPr kumimoji="1" lang="en-US" altLang="ko-KR" sz="1100" b="1" dirty="0" err="1" smtClean="0">
                <a:solidFill>
                  <a:srgbClr val="000000"/>
                </a:solidFill>
                <a:ea typeface="굴림" pitchFamily="50" charset="-127"/>
              </a:rPr>
              <a:t>llseek</a:t>
            </a:r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=</a:t>
            </a:r>
            <a:r>
              <a:rPr kumimoji="1" lang="en-US" altLang="ko-KR" sz="1100" b="1" dirty="0" err="1" smtClean="0">
                <a:solidFill>
                  <a:srgbClr val="000000"/>
                </a:solidFill>
                <a:ea typeface="굴림" pitchFamily="50" charset="-127"/>
              </a:rPr>
              <a:t>dummy_llseek</a:t>
            </a:r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,</a:t>
            </a:r>
          </a:p>
          <a:p>
            <a:pPr algn="just"/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        .open = </a:t>
            </a:r>
            <a:r>
              <a:rPr kumimoji="1" lang="en-US" altLang="ko-KR" sz="1100" b="1" dirty="0" err="1" smtClean="0">
                <a:solidFill>
                  <a:srgbClr val="000000"/>
                </a:solidFill>
                <a:ea typeface="굴림" pitchFamily="50" charset="-127"/>
              </a:rPr>
              <a:t>dummy_open</a:t>
            </a:r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,</a:t>
            </a:r>
          </a:p>
          <a:p>
            <a:pPr algn="just"/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        .read=</a:t>
            </a:r>
            <a:r>
              <a:rPr kumimoji="1" lang="en-US" altLang="ko-KR" sz="1100" b="1" dirty="0" err="1" smtClean="0">
                <a:solidFill>
                  <a:srgbClr val="000000"/>
                </a:solidFill>
                <a:ea typeface="굴림" pitchFamily="50" charset="-127"/>
              </a:rPr>
              <a:t>dummy_read</a:t>
            </a:r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,</a:t>
            </a:r>
          </a:p>
          <a:p>
            <a:pPr algn="just"/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        .write=</a:t>
            </a:r>
            <a:r>
              <a:rPr kumimoji="1" lang="en-US" altLang="ko-KR" sz="1100" b="1" dirty="0" err="1" smtClean="0">
                <a:solidFill>
                  <a:srgbClr val="000000"/>
                </a:solidFill>
                <a:ea typeface="굴림" pitchFamily="50" charset="-127"/>
              </a:rPr>
              <a:t>dummy_write</a:t>
            </a:r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,</a:t>
            </a:r>
          </a:p>
          <a:p>
            <a:pPr algn="just"/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        .</a:t>
            </a:r>
            <a:r>
              <a:rPr kumimoji="1" lang="en-US" altLang="ko-KR" sz="1100" b="1" dirty="0" err="1" smtClean="0">
                <a:solidFill>
                  <a:srgbClr val="000000"/>
                </a:solidFill>
                <a:ea typeface="굴림" pitchFamily="50" charset="-127"/>
              </a:rPr>
              <a:t>ioctl</a:t>
            </a:r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=</a:t>
            </a:r>
            <a:r>
              <a:rPr kumimoji="1" lang="en-US" altLang="ko-KR" sz="1100" b="1" dirty="0" err="1" smtClean="0">
                <a:solidFill>
                  <a:srgbClr val="000000"/>
                </a:solidFill>
                <a:ea typeface="굴림" pitchFamily="50" charset="-127"/>
              </a:rPr>
              <a:t>dummy_ioctl</a:t>
            </a:r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,</a:t>
            </a:r>
          </a:p>
          <a:p>
            <a:pPr algn="just"/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        .release=</a:t>
            </a:r>
            <a:r>
              <a:rPr kumimoji="1" lang="en-US" altLang="ko-KR" sz="1100" b="1" dirty="0" err="1" smtClean="0">
                <a:solidFill>
                  <a:srgbClr val="000000"/>
                </a:solidFill>
                <a:ea typeface="굴림" pitchFamily="50" charset="-127"/>
              </a:rPr>
              <a:t>dummy_release</a:t>
            </a:r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,</a:t>
            </a:r>
          </a:p>
          <a:p>
            <a:pPr algn="just"/>
            <a:endParaRPr kumimoji="1" lang="en-US" altLang="ko-KR" sz="1100" b="1" dirty="0" smtClean="0">
              <a:solidFill>
                <a:srgbClr val="000000"/>
              </a:solidFill>
              <a:ea typeface="굴림" pitchFamily="50" charset="-127"/>
            </a:endParaRPr>
          </a:p>
          <a:p>
            <a:pPr algn="just"/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};</a:t>
            </a:r>
          </a:p>
          <a:p>
            <a:pPr algn="just"/>
            <a:r>
              <a:rPr kumimoji="1" lang="en-US" altLang="ko-KR" sz="1100" b="1" dirty="0" err="1" smtClean="0">
                <a:solidFill>
                  <a:srgbClr val="000000"/>
                </a:solidFill>
                <a:ea typeface="굴림" pitchFamily="50" charset="-127"/>
              </a:rPr>
              <a:t>int</a:t>
            </a:r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 </a:t>
            </a:r>
            <a:r>
              <a:rPr kumimoji="1" lang="en-US" altLang="ko-KR" sz="1100" b="1" dirty="0" err="1" smtClean="0">
                <a:solidFill>
                  <a:srgbClr val="000000"/>
                </a:solidFill>
                <a:ea typeface="굴림" pitchFamily="50" charset="-127"/>
              </a:rPr>
              <a:t>dummy_init</a:t>
            </a:r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(void)</a:t>
            </a:r>
          </a:p>
          <a:p>
            <a:pPr algn="just"/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{</a:t>
            </a:r>
          </a:p>
          <a:p>
            <a:pPr algn="just"/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        </a:t>
            </a:r>
            <a:r>
              <a:rPr kumimoji="1" lang="en-US" altLang="ko-KR" sz="1100" b="1" dirty="0" err="1" smtClean="0">
                <a:solidFill>
                  <a:srgbClr val="000000"/>
                </a:solidFill>
                <a:ea typeface="굴림" pitchFamily="50" charset="-127"/>
              </a:rPr>
              <a:t>int</a:t>
            </a:r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 result;</a:t>
            </a:r>
          </a:p>
          <a:p>
            <a:pPr algn="just"/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        </a:t>
            </a:r>
            <a:r>
              <a:rPr kumimoji="1" lang="en-US" altLang="ko-KR" sz="1100" b="1" dirty="0" err="1" smtClean="0">
                <a:solidFill>
                  <a:srgbClr val="000000"/>
                </a:solidFill>
                <a:ea typeface="굴림" pitchFamily="50" charset="-127"/>
              </a:rPr>
              <a:t>printk</a:t>
            </a:r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("call </a:t>
            </a:r>
            <a:r>
              <a:rPr kumimoji="1" lang="en-US" altLang="ko-KR" sz="1100" b="1" dirty="0" err="1" smtClean="0">
                <a:solidFill>
                  <a:srgbClr val="000000"/>
                </a:solidFill>
                <a:ea typeface="굴림" pitchFamily="50" charset="-127"/>
              </a:rPr>
              <a:t>dummy_init</a:t>
            </a:r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\n");</a:t>
            </a:r>
          </a:p>
          <a:p>
            <a:pPr algn="just"/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        result=</a:t>
            </a:r>
            <a:r>
              <a:rPr kumimoji="1" lang="en-US" altLang="ko-KR" sz="1100" b="1" dirty="0" err="1" smtClean="0">
                <a:solidFill>
                  <a:srgbClr val="000000"/>
                </a:solidFill>
                <a:ea typeface="굴림" pitchFamily="50" charset="-127"/>
              </a:rPr>
              <a:t>register_chrdev</a:t>
            </a:r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(</a:t>
            </a:r>
            <a:r>
              <a:rPr kumimoji="1" lang="en-US" altLang="ko-KR" sz="1100" b="1" dirty="0" err="1" smtClean="0">
                <a:solidFill>
                  <a:srgbClr val="000000"/>
                </a:solidFill>
                <a:ea typeface="굴림" pitchFamily="50" charset="-127"/>
              </a:rPr>
              <a:t>DUMMY_MAJOR_NUMBER,DEV_NAME,&amp;dummy_fops</a:t>
            </a:r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);</a:t>
            </a:r>
          </a:p>
          <a:p>
            <a:pPr algn="just"/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        if(result&lt;0) return result;</a:t>
            </a:r>
          </a:p>
          <a:p>
            <a:pPr algn="just"/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        return 0;</a:t>
            </a:r>
          </a:p>
          <a:p>
            <a:pPr algn="just"/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}</a:t>
            </a:r>
          </a:p>
          <a:p>
            <a:pPr algn="just"/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void </a:t>
            </a:r>
            <a:r>
              <a:rPr kumimoji="1" lang="en-US" altLang="ko-KR" sz="1100" b="1" dirty="0" err="1" smtClean="0">
                <a:solidFill>
                  <a:srgbClr val="000000"/>
                </a:solidFill>
                <a:ea typeface="굴림" pitchFamily="50" charset="-127"/>
              </a:rPr>
              <a:t>dummy_exit</a:t>
            </a:r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(void)</a:t>
            </a:r>
          </a:p>
          <a:p>
            <a:pPr algn="just"/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{</a:t>
            </a:r>
          </a:p>
          <a:p>
            <a:pPr algn="just"/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        </a:t>
            </a:r>
            <a:r>
              <a:rPr kumimoji="1" lang="en-US" altLang="ko-KR" sz="1100" b="1" dirty="0" err="1" smtClean="0">
                <a:solidFill>
                  <a:srgbClr val="000000"/>
                </a:solidFill>
                <a:ea typeface="굴림" pitchFamily="50" charset="-127"/>
              </a:rPr>
              <a:t>printk</a:t>
            </a:r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("call </a:t>
            </a:r>
            <a:r>
              <a:rPr kumimoji="1" lang="en-US" altLang="ko-KR" sz="1100" b="1" dirty="0" err="1" smtClean="0">
                <a:solidFill>
                  <a:srgbClr val="000000"/>
                </a:solidFill>
                <a:ea typeface="굴림" pitchFamily="50" charset="-127"/>
              </a:rPr>
              <a:t>dummy_exit</a:t>
            </a:r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\n");</a:t>
            </a:r>
          </a:p>
          <a:p>
            <a:pPr algn="just"/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        </a:t>
            </a:r>
            <a:r>
              <a:rPr kumimoji="1" lang="en-US" altLang="ko-KR" sz="1100" b="1" dirty="0" err="1" smtClean="0">
                <a:solidFill>
                  <a:srgbClr val="000000"/>
                </a:solidFill>
                <a:ea typeface="굴림" pitchFamily="50" charset="-127"/>
              </a:rPr>
              <a:t>unregister_chrdev</a:t>
            </a:r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(DUMMY_MAJOR_NUMBER,DEV_NAME);</a:t>
            </a:r>
          </a:p>
          <a:p>
            <a:pPr algn="just"/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}</a:t>
            </a:r>
          </a:p>
          <a:p>
            <a:pPr algn="just"/>
            <a:r>
              <a:rPr kumimoji="1" lang="en-US" altLang="ko-KR" sz="1100" b="1" dirty="0" err="1" smtClean="0">
                <a:solidFill>
                  <a:srgbClr val="000000"/>
                </a:solidFill>
                <a:ea typeface="굴림" pitchFamily="50" charset="-127"/>
              </a:rPr>
              <a:t>module_init</a:t>
            </a:r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(</a:t>
            </a:r>
            <a:r>
              <a:rPr kumimoji="1" lang="en-US" altLang="ko-KR" sz="1100" b="1" dirty="0" err="1" smtClean="0">
                <a:solidFill>
                  <a:srgbClr val="000000"/>
                </a:solidFill>
                <a:ea typeface="굴림" pitchFamily="50" charset="-127"/>
              </a:rPr>
              <a:t>dummy_init</a:t>
            </a:r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);</a:t>
            </a:r>
          </a:p>
          <a:p>
            <a:pPr algn="just"/>
            <a:r>
              <a:rPr kumimoji="1" lang="en-US" altLang="ko-KR" sz="1100" b="1" dirty="0" err="1" smtClean="0">
                <a:solidFill>
                  <a:srgbClr val="000000"/>
                </a:solidFill>
                <a:ea typeface="굴림" pitchFamily="50" charset="-127"/>
              </a:rPr>
              <a:t>module_exit</a:t>
            </a:r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(</a:t>
            </a:r>
            <a:r>
              <a:rPr kumimoji="1" lang="en-US" altLang="ko-KR" sz="1100" b="1" dirty="0" err="1" smtClean="0">
                <a:solidFill>
                  <a:srgbClr val="000000"/>
                </a:solidFill>
                <a:ea typeface="굴림" pitchFamily="50" charset="-127"/>
              </a:rPr>
              <a:t>dummy_exit</a:t>
            </a:r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);</a:t>
            </a:r>
          </a:p>
          <a:p>
            <a:pPr algn="just"/>
            <a:endParaRPr kumimoji="1" lang="en-US" altLang="ko-KR" sz="1100" b="1" dirty="0" smtClean="0">
              <a:solidFill>
                <a:srgbClr val="000000"/>
              </a:solidFill>
              <a:ea typeface="굴림" pitchFamily="50" charset="-127"/>
            </a:endParaRPr>
          </a:p>
          <a:p>
            <a:pPr algn="just"/>
            <a:r>
              <a:rPr kumimoji="1" lang="en-US" altLang="ko-KR" sz="1100" b="1" dirty="0" smtClean="0">
                <a:solidFill>
                  <a:srgbClr val="000000"/>
                </a:solidFill>
                <a:ea typeface="굴림" pitchFamily="50" charset="-127"/>
              </a:rPr>
              <a:t>MODULE_LICENSE("GPL");</a:t>
            </a:r>
          </a:p>
          <a:p>
            <a:pPr algn="just"/>
            <a:endParaRPr kumimoji="1" lang="en-US" altLang="ko-KR" sz="1100" b="1" dirty="0">
              <a:solidFill>
                <a:srgbClr val="000000"/>
              </a:solidFill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B33B4-8852-48A7-87C6-0D06AB788BFA}" type="slidenum">
              <a:rPr lang="ko-KR" altLang="en-US"/>
              <a:pPr/>
              <a:t>207</a:t>
            </a:fld>
            <a:endParaRPr lang="ko-KR" altLang="en-US" sz="1800"/>
          </a:p>
        </p:txBody>
      </p:sp>
      <p:sp>
        <p:nvSpPr>
          <p:cNvPr id="95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>
                <a:ea typeface="굴림" pitchFamily="50" charset="-127"/>
              </a:rPr>
              <a:t>Device Driver </a:t>
            </a:r>
            <a:r>
              <a:rPr lang="ko-KR" altLang="en-US" dirty="0">
                <a:ea typeface="굴림" pitchFamily="50" charset="-127"/>
              </a:rPr>
              <a:t>작성(</a:t>
            </a:r>
            <a:r>
              <a:rPr lang="ko-KR" altLang="en-US" dirty="0" smtClean="0">
                <a:ea typeface="굴림" pitchFamily="50" charset="-127"/>
              </a:rPr>
              <a:t>1</a:t>
            </a:r>
            <a:r>
              <a:rPr lang="en-US" altLang="ko-KR" dirty="0" smtClean="0">
                <a:ea typeface="굴림" pitchFamily="50" charset="-127"/>
              </a:rPr>
              <a:t>2</a:t>
            </a:r>
            <a:r>
              <a:rPr lang="ko-KR" altLang="en-US" dirty="0" smtClean="0">
                <a:ea typeface="굴림" pitchFamily="50" charset="-127"/>
              </a:rPr>
              <a:t>)</a:t>
            </a:r>
            <a:endParaRPr lang="ko-KR" altLang="en-US" dirty="0">
              <a:ea typeface="굴림" pitchFamily="50" charset="-127"/>
            </a:endParaRPr>
          </a:p>
        </p:txBody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8050213" cy="4800600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dirty="0">
                <a:ea typeface="굴림" pitchFamily="50" charset="-127"/>
              </a:rPr>
              <a:t>System call : </a:t>
            </a:r>
            <a:r>
              <a:rPr lang="en-US" altLang="ko-KR" dirty="0" err="1">
                <a:ea typeface="굴림" pitchFamily="50" charset="-127"/>
              </a:rPr>
              <a:t>dummy_open</a:t>
            </a:r>
            <a:endParaRPr lang="en-US" altLang="ko-KR" dirty="0">
              <a:ea typeface="굴림" pitchFamily="50" charset="-127"/>
            </a:endParaRPr>
          </a:p>
          <a:p>
            <a:pPr lvl="1"/>
            <a:r>
              <a:rPr lang="en-US" altLang="ko-KR" dirty="0" err="1">
                <a:ea typeface="굴림" pitchFamily="50" charset="-127"/>
              </a:rPr>
              <a:t>File_operations</a:t>
            </a:r>
            <a:r>
              <a:rPr lang="en-US" altLang="ko-KR" dirty="0">
                <a:ea typeface="굴림" pitchFamily="50" charset="-127"/>
              </a:rPr>
              <a:t> </a:t>
            </a:r>
            <a:r>
              <a:rPr lang="ko-KR" altLang="en-US" dirty="0">
                <a:ea typeface="굴림" pitchFamily="50" charset="-127"/>
              </a:rPr>
              <a:t>구조체에서 </a:t>
            </a:r>
            <a:r>
              <a:rPr lang="en-US" altLang="ko-KR" dirty="0">
                <a:ea typeface="굴림" pitchFamily="50" charset="-127"/>
              </a:rPr>
              <a:t>open operation</a:t>
            </a:r>
            <a:r>
              <a:rPr lang="ko-KR" altLang="en-US" dirty="0">
                <a:ea typeface="굴림" pitchFamily="50" charset="-127"/>
              </a:rPr>
              <a:t> 구현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Application program</a:t>
            </a:r>
            <a:r>
              <a:rPr lang="ko-KR" altLang="en-US" dirty="0">
                <a:ea typeface="굴림" pitchFamily="50" charset="-127"/>
              </a:rPr>
              <a:t>에서 ‘</a:t>
            </a:r>
            <a:r>
              <a:rPr lang="en-US" altLang="ko-KR" dirty="0">
                <a:ea typeface="굴림" pitchFamily="50" charset="-127"/>
              </a:rPr>
              <a:t>open’ </a:t>
            </a:r>
            <a:r>
              <a:rPr lang="ko-KR" altLang="en-US" dirty="0">
                <a:ea typeface="굴림" pitchFamily="50" charset="-127"/>
              </a:rPr>
              <a:t>에 의해서 불려짐</a:t>
            </a:r>
          </a:p>
          <a:p>
            <a:pPr lvl="1"/>
            <a:endParaRPr lang="ko-KR" altLang="en-US" dirty="0">
              <a:ea typeface="굴림" pitchFamily="50" charset="-127"/>
            </a:endParaRPr>
          </a:p>
          <a:p>
            <a:pPr lvl="1"/>
            <a:endParaRPr lang="ko-KR" altLang="en-US" dirty="0">
              <a:ea typeface="굴림" pitchFamily="50" charset="-127"/>
            </a:endParaRPr>
          </a:p>
          <a:p>
            <a:pPr>
              <a:buNone/>
            </a:pPr>
            <a:endParaRPr lang="en-US" altLang="ko-KR" dirty="0">
              <a:ea typeface="굴림" pitchFamily="50" charset="-127"/>
            </a:endParaRPr>
          </a:p>
          <a:p>
            <a:r>
              <a:rPr lang="en-US" altLang="ko-KR" dirty="0" smtClean="0">
                <a:ea typeface="굴림" pitchFamily="50" charset="-127"/>
              </a:rPr>
              <a:t>System </a:t>
            </a:r>
            <a:r>
              <a:rPr lang="en-US" altLang="ko-KR" dirty="0">
                <a:ea typeface="굴림" pitchFamily="50" charset="-127"/>
              </a:rPr>
              <a:t>call : </a:t>
            </a:r>
            <a:r>
              <a:rPr lang="en-US" altLang="ko-KR" dirty="0" err="1">
                <a:ea typeface="굴림" pitchFamily="50" charset="-127"/>
              </a:rPr>
              <a:t>dummy_release</a:t>
            </a:r>
            <a:endParaRPr lang="en-US" altLang="ko-KR" dirty="0">
              <a:ea typeface="굴림" pitchFamily="50" charset="-127"/>
            </a:endParaRPr>
          </a:p>
          <a:p>
            <a:pPr lvl="1"/>
            <a:r>
              <a:rPr lang="en-US" altLang="ko-KR" dirty="0" err="1">
                <a:ea typeface="굴림" pitchFamily="50" charset="-127"/>
              </a:rPr>
              <a:t>File_operations</a:t>
            </a:r>
            <a:r>
              <a:rPr lang="en-US" altLang="ko-KR" dirty="0">
                <a:ea typeface="굴림" pitchFamily="50" charset="-127"/>
              </a:rPr>
              <a:t> </a:t>
            </a:r>
            <a:r>
              <a:rPr lang="ko-KR" altLang="en-US" dirty="0">
                <a:ea typeface="굴림" pitchFamily="50" charset="-127"/>
              </a:rPr>
              <a:t>구조체에서 </a:t>
            </a:r>
            <a:r>
              <a:rPr lang="en-US" altLang="ko-KR" dirty="0">
                <a:ea typeface="굴림" pitchFamily="50" charset="-127"/>
              </a:rPr>
              <a:t>release operation</a:t>
            </a:r>
            <a:r>
              <a:rPr lang="ko-KR" altLang="en-US" dirty="0">
                <a:ea typeface="굴림" pitchFamily="50" charset="-127"/>
              </a:rPr>
              <a:t> 구현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Application program</a:t>
            </a:r>
            <a:r>
              <a:rPr lang="ko-KR" altLang="en-US" dirty="0">
                <a:ea typeface="굴림" pitchFamily="50" charset="-127"/>
              </a:rPr>
              <a:t>에서 ‘</a:t>
            </a:r>
            <a:r>
              <a:rPr lang="en-US" altLang="ko-KR" dirty="0">
                <a:ea typeface="굴림" pitchFamily="50" charset="-127"/>
              </a:rPr>
              <a:t>close’ </a:t>
            </a:r>
            <a:r>
              <a:rPr lang="ko-KR" altLang="en-US" dirty="0">
                <a:ea typeface="굴림" pitchFamily="50" charset="-127"/>
              </a:rPr>
              <a:t>에 의해서 불려짐</a:t>
            </a:r>
          </a:p>
          <a:p>
            <a:endParaRPr lang="ko-KR" altLang="en-US" dirty="0">
              <a:ea typeface="굴림" pitchFamily="50" charset="-127"/>
            </a:endParaRPr>
          </a:p>
          <a:p>
            <a:pPr lvl="1"/>
            <a:endParaRPr lang="ko-KR" altLang="en-US" dirty="0">
              <a:ea typeface="굴림" pitchFamily="50" charset="-127"/>
            </a:endParaRPr>
          </a:p>
        </p:txBody>
      </p:sp>
      <p:sp>
        <p:nvSpPr>
          <p:cNvPr id="951300" name="Rectangle 4"/>
          <p:cNvSpPr>
            <a:spLocks noChangeArrowheads="1"/>
          </p:cNvSpPr>
          <p:nvPr/>
        </p:nvSpPr>
        <p:spPr bwMode="auto">
          <a:xfrm>
            <a:off x="1763688" y="2708920"/>
            <a:ext cx="6172200" cy="1143000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just" eaLnBrk="1" latinLnBrk="1" hangingPunct="1"/>
            <a:r>
              <a:rPr kumimoji="1" lang="en-US" altLang="ko-KR" sz="1200" b="1" dirty="0" err="1">
                <a:solidFill>
                  <a:srgbClr val="000000"/>
                </a:solidFill>
                <a:ea typeface="굴림" pitchFamily="50" charset="-127"/>
              </a:rPr>
              <a:t>int</a:t>
            </a:r>
            <a:r>
              <a:rPr kumimoji="1" lang="en-US" altLang="ko-KR" sz="1200" b="1" dirty="0">
                <a:solidFill>
                  <a:srgbClr val="000000"/>
                </a:solidFill>
                <a:ea typeface="굴림" pitchFamily="50" charset="-127"/>
              </a:rPr>
              <a:t> </a:t>
            </a:r>
            <a:r>
              <a:rPr kumimoji="1" lang="en-US" altLang="ko-KR" sz="1200" b="1" dirty="0" err="1">
                <a:solidFill>
                  <a:srgbClr val="000000"/>
                </a:solidFill>
                <a:ea typeface="굴림" pitchFamily="50" charset="-127"/>
              </a:rPr>
              <a:t>dummy_open</a:t>
            </a:r>
            <a:r>
              <a:rPr kumimoji="1" lang="en-US" altLang="ko-KR" sz="1200" b="1" dirty="0">
                <a:solidFill>
                  <a:srgbClr val="000000"/>
                </a:solidFill>
                <a:ea typeface="굴림" pitchFamily="50" charset="-127"/>
              </a:rPr>
              <a:t>(</a:t>
            </a:r>
            <a:r>
              <a:rPr kumimoji="1" lang="en-US" altLang="ko-KR" sz="1200" b="1" dirty="0" err="1">
                <a:solidFill>
                  <a:srgbClr val="000000"/>
                </a:solidFill>
                <a:ea typeface="굴림" pitchFamily="50" charset="-127"/>
              </a:rPr>
              <a:t>struct</a:t>
            </a:r>
            <a:r>
              <a:rPr kumimoji="1" lang="en-US" altLang="ko-KR" sz="1200" b="1" dirty="0">
                <a:solidFill>
                  <a:srgbClr val="000000"/>
                </a:solidFill>
                <a:ea typeface="굴림" pitchFamily="50" charset="-127"/>
              </a:rPr>
              <a:t> </a:t>
            </a:r>
            <a:r>
              <a:rPr kumimoji="1" lang="en-US" altLang="ko-KR" sz="1200" b="1" dirty="0" err="1">
                <a:solidFill>
                  <a:srgbClr val="000000"/>
                </a:solidFill>
                <a:ea typeface="굴림" pitchFamily="50" charset="-127"/>
              </a:rPr>
              <a:t>inode</a:t>
            </a:r>
            <a:r>
              <a:rPr kumimoji="1" lang="en-US" altLang="ko-KR" sz="1200" b="1" dirty="0">
                <a:solidFill>
                  <a:srgbClr val="000000"/>
                </a:solidFill>
                <a:ea typeface="굴림" pitchFamily="50" charset="-127"/>
              </a:rPr>
              <a:t> *</a:t>
            </a:r>
            <a:r>
              <a:rPr kumimoji="1" lang="en-US" altLang="ko-KR" sz="1200" b="1" dirty="0" err="1">
                <a:solidFill>
                  <a:srgbClr val="000000"/>
                </a:solidFill>
                <a:ea typeface="굴림" pitchFamily="50" charset="-127"/>
              </a:rPr>
              <a:t>inode</a:t>
            </a:r>
            <a:r>
              <a:rPr kumimoji="1" lang="en-US" altLang="ko-KR" sz="1200" b="1" dirty="0">
                <a:solidFill>
                  <a:srgbClr val="000000"/>
                </a:solidFill>
                <a:ea typeface="굴림" pitchFamily="50" charset="-127"/>
              </a:rPr>
              <a:t>, </a:t>
            </a:r>
            <a:r>
              <a:rPr kumimoji="1" lang="en-US" altLang="ko-KR" sz="1200" b="1" dirty="0" err="1">
                <a:solidFill>
                  <a:srgbClr val="000000"/>
                </a:solidFill>
                <a:ea typeface="굴림" pitchFamily="50" charset="-127"/>
              </a:rPr>
              <a:t>struct</a:t>
            </a:r>
            <a:r>
              <a:rPr kumimoji="1" lang="en-US" altLang="ko-KR" sz="1200" b="1" dirty="0">
                <a:solidFill>
                  <a:srgbClr val="000000"/>
                </a:solidFill>
                <a:ea typeface="굴림" pitchFamily="50" charset="-127"/>
              </a:rPr>
              <a:t> file *file) </a:t>
            </a:r>
          </a:p>
          <a:p>
            <a:pPr algn="just" eaLnBrk="1" latinLnBrk="1" hangingPunct="1"/>
            <a:r>
              <a:rPr kumimoji="1" lang="en-US" altLang="ko-KR" sz="1200" b="1" dirty="0">
                <a:solidFill>
                  <a:srgbClr val="000000"/>
                </a:solidFill>
                <a:ea typeface="굴림" pitchFamily="50" charset="-127"/>
              </a:rPr>
              <a:t>{ </a:t>
            </a:r>
          </a:p>
          <a:p>
            <a:pPr algn="just" eaLnBrk="1" latinLnBrk="1" hangingPunct="1"/>
            <a:r>
              <a:rPr kumimoji="1" lang="en-US" altLang="ko-KR" sz="1200" b="1" dirty="0">
                <a:solidFill>
                  <a:srgbClr val="000000"/>
                </a:solidFill>
                <a:ea typeface="굴림" pitchFamily="50" charset="-127"/>
              </a:rPr>
              <a:t>        </a:t>
            </a:r>
            <a:r>
              <a:rPr kumimoji="1" lang="en-US" altLang="ko-KR" sz="1200" b="1" dirty="0" err="1">
                <a:solidFill>
                  <a:srgbClr val="000000"/>
                </a:solidFill>
                <a:ea typeface="굴림" pitchFamily="50" charset="-127"/>
              </a:rPr>
              <a:t>printk</a:t>
            </a:r>
            <a:r>
              <a:rPr kumimoji="1" lang="en-US" altLang="ko-KR" sz="1200" b="1" dirty="0">
                <a:solidFill>
                  <a:srgbClr val="000000"/>
                </a:solidFill>
                <a:ea typeface="굴림" pitchFamily="50" charset="-127"/>
              </a:rPr>
              <a:t>("Open call for Dummy Char Device \n"); </a:t>
            </a:r>
          </a:p>
          <a:p>
            <a:pPr algn="just" eaLnBrk="1" latinLnBrk="1" hangingPunct="1"/>
            <a:r>
              <a:rPr kumimoji="1" lang="en-US" altLang="ko-KR" sz="1200" b="1" dirty="0">
                <a:solidFill>
                  <a:srgbClr val="000000"/>
                </a:solidFill>
                <a:ea typeface="굴림" pitchFamily="50" charset="-127"/>
              </a:rPr>
              <a:t>        return 0; </a:t>
            </a:r>
          </a:p>
          <a:p>
            <a:pPr algn="just" eaLnBrk="1" latinLnBrk="1" hangingPunct="1"/>
            <a:r>
              <a:rPr kumimoji="1" lang="en-US" altLang="ko-KR" sz="1200" b="1" dirty="0">
                <a:solidFill>
                  <a:srgbClr val="000000"/>
                </a:solidFill>
                <a:ea typeface="굴림" pitchFamily="50" charset="-127"/>
              </a:rPr>
              <a:t>} </a:t>
            </a:r>
          </a:p>
        </p:txBody>
      </p:sp>
      <p:sp>
        <p:nvSpPr>
          <p:cNvPr id="951301" name="Rectangle 5"/>
          <p:cNvSpPr>
            <a:spLocks noChangeArrowheads="1"/>
          </p:cNvSpPr>
          <p:nvPr/>
        </p:nvSpPr>
        <p:spPr bwMode="auto">
          <a:xfrm>
            <a:off x="1749425" y="5458544"/>
            <a:ext cx="6172200" cy="1066800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just" eaLnBrk="1" latinLnBrk="1" hangingPunct="1"/>
            <a:r>
              <a:rPr kumimoji="1" lang="en-US" altLang="ko-KR" sz="1400" b="1" dirty="0" err="1">
                <a:solidFill>
                  <a:srgbClr val="000000"/>
                </a:solidFill>
                <a:ea typeface="굴림" pitchFamily="50" charset="-127"/>
              </a:rPr>
              <a:t>int</a:t>
            </a:r>
            <a:r>
              <a:rPr kumimoji="1" lang="en-US" altLang="ko-KR" sz="1400" b="1" dirty="0">
                <a:solidFill>
                  <a:srgbClr val="000000"/>
                </a:solidFill>
                <a:ea typeface="굴림" pitchFamily="50" charset="-127"/>
              </a:rPr>
              <a:t> </a:t>
            </a:r>
            <a:r>
              <a:rPr kumimoji="1" lang="en-US" altLang="ko-KR" sz="1400" b="1" dirty="0" err="1">
                <a:solidFill>
                  <a:srgbClr val="000000"/>
                </a:solidFill>
                <a:ea typeface="굴림" pitchFamily="50" charset="-127"/>
              </a:rPr>
              <a:t>dummy_release</a:t>
            </a:r>
            <a:r>
              <a:rPr kumimoji="1" lang="en-US" altLang="ko-KR" sz="1400" b="1" dirty="0">
                <a:solidFill>
                  <a:srgbClr val="000000"/>
                </a:solidFill>
                <a:ea typeface="굴림" pitchFamily="50" charset="-127"/>
              </a:rPr>
              <a:t>(</a:t>
            </a:r>
            <a:r>
              <a:rPr kumimoji="1" lang="en-US" altLang="ko-KR" sz="1400" b="1" dirty="0" err="1">
                <a:solidFill>
                  <a:srgbClr val="000000"/>
                </a:solidFill>
                <a:ea typeface="굴림" pitchFamily="50" charset="-127"/>
              </a:rPr>
              <a:t>struct</a:t>
            </a:r>
            <a:r>
              <a:rPr kumimoji="1" lang="en-US" altLang="ko-KR" sz="1400" b="1" dirty="0">
                <a:solidFill>
                  <a:srgbClr val="000000"/>
                </a:solidFill>
                <a:ea typeface="굴림" pitchFamily="50" charset="-127"/>
              </a:rPr>
              <a:t> </a:t>
            </a:r>
            <a:r>
              <a:rPr kumimoji="1" lang="en-US" altLang="ko-KR" sz="1400" b="1" dirty="0" err="1">
                <a:solidFill>
                  <a:srgbClr val="000000"/>
                </a:solidFill>
                <a:ea typeface="굴림" pitchFamily="50" charset="-127"/>
              </a:rPr>
              <a:t>inode</a:t>
            </a:r>
            <a:r>
              <a:rPr kumimoji="1" lang="en-US" altLang="ko-KR" sz="1400" b="1" dirty="0">
                <a:solidFill>
                  <a:srgbClr val="000000"/>
                </a:solidFill>
                <a:ea typeface="굴림" pitchFamily="50" charset="-127"/>
              </a:rPr>
              <a:t> *</a:t>
            </a:r>
            <a:r>
              <a:rPr kumimoji="1" lang="en-US" altLang="ko-KR" sz="1400" b="1" dirty="0" err="1">
                <a:solidFill>
                  <a:srgbClr val="000000"/>
                </a:solidFill>
                <a:ea typeface="굴림" pitchFamily="50" charset="-127"/>
              </a:rPr>
              <a:t>inode</a:t>
            </a:r>
            <a:r>
              <a:rPr kumimoji="1" lang="en-US" altLang="ko-KR" sz="1400" b="1" dirty="0">
                <a:solidFill>
                  <a:srgbClr val="000000"/>
                </a:solidFill>
                <a:ea typeface="굴림" pitchFamily="50" charset="-127"/>
              </a:rPr>
              <a:t>, </a:t>
            </a:r>
            <a:r>
              <a:rPr kumimoji="1" lang="en-US" altLang="ko-KR" sz="1400" b="1" dirty="0" err="1">
                <a:solidFill>
                  <a:srgbClr val="000000"/>
                </a:solidFill>
                <a:ea typeface="굴림" pitchFamily="50" charset="-127"/>
              </a:rPr>
              <a:t>struct</a:t>
            </a:r>
            <a:r>
              <a:rPr kumimoji="1" lang="en-US" altLang="ko-KR" sz="1400" b="1" dirty="0">
                <a:solidFill>
                  <a:srgbClr val="000000"/>
                </a:solidFill>
                <a:ea typeface="굴림" pitchFamily="50" charset="-127"/>
              </a:rPr>
              <a:t> file *file) </a:t>
            </a:r>
          </a:p>
          <a:p>
            <a:pPr algn="just" eaLnBrk="1" latinLnBrk="1" hangingPunct="1"/>
            <a:r>
              <a:rPr kumimoji="1" lang="en-US" altLang="ko-KR" sz="1400" b="1" dirty="0">
                <a:solidFill>
                  <a:srgbClr val="000000"/>
                </a:solidFill>
                <a:ea typeface="굴림" pitchFamily="50" charset="-127"/>
              </a:rPr>
              <a:t>{ </a:t>
            </a:r>
          </a:p>
          <a:p>
            <a:pPr algn="just" eaLnBrk="1" latinLnBrk="1" hangingPunct="1"/>
            <a:r>
              <a:rPr kumimoji="1" lang="en-US" altLang="ko-KR" sz="1400" b="1" dirty="0">
                <a:solidFill>
                  <a:srgbClr val="000000"/>
                </a:solidFill>
                <a:ea typeface="굴림" pitchFamily="50" charset="-127"/>
              </a:rPr>
              <a:t>        </a:t>
            </a:r>
            <a:r>
              <a:rPr kumimoji="1" lang="en-US" altLang="ko-KR" sz="1400" b="1" dirty="0" err="1">
                <a:solidFill>
                  <a:srgbClr val="000000"/>
                </a:solidFill>
                <a:ea typeface="굴림" pitchFamily="50" charset="-127"/>
              </a:rPr>
              <a:t>printk</a:t>
            </a:r>
            <a:r>
              <a:rPr kumimoji="1" lang="en-US" altLang="ko-KR" sz="1400" b="1" dirty="0">
                <a:solidFill>
                  <a:srgbClr val="000000"/>
                </a:solidFill>
                <a:ea typeface="굴림" pitchFamily="50" charset="-127"/>
              </a:rPr>
              <a:t>("Release call for Dummy Char Device \n"); </a:t>
            </a:r>
          </a:p>
          <a:p>
            <a:pPr algn="just" eaLnBrk="1" latinLnBrk="1" hangingPunct="1"/>
            <a:r>
              <a:rPr kumimoji="1" lang="en-US" altLang="ko-KR" sz="1400" b="1" dirty="0">
                <a:solidFill>
                  <a:srgbClr val="000000"/>
                </a:solidFill>
                <a:ea typeface="굴림" pitchFamily="50" charset="-127"/>
              </a:rPr>
              <a:t>        return 0; </a:t>
            </a:r>
          </a:p>
          <a:p>
            <a:pPr algn="just" eaLnBrk="1" latinLnBrk="1" hangingPunct="1"/>
            <a:r>
              <a:rPr kumimoji="1" lang="en-US" altLang="ko-KR" sz="1400" b="1" dirty="0">
                <a:solidFill>
                  <a:srgbClr val="000000"/>
                </a:solidFill>
                <a:ea typeface="굴림" pitchFamily="50" charset="-127"/>
              </a:rPr>
              <a:t>} </a:t>
            </a: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6FF248-D962-4D45-96C7-0902EA685303}" type="slidenum">
              <a:rPr lang="ko-KR" altLang="en-US"/>
              <a:pPr/>
              <a:t>208</a:t>
            </a:fld>
            <a:endParaRPr lang="ko-KR" altLang="en-US" sz="1800"/>
          </a:p>
        </p:txBody>
      </p:sp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altLang="ko-KR" dirty="0">
                <a:ea typeface="굴림" pitchFamily="50" charset="-127"/>
              </a:rPr>
              <a:t>Device Driver </a:t>
            </a:r>
            <a:r>
              <a:rPr lang="ko-KR" altLang="en-US" dirty="0">
                <a:ea typeface="굴림" pitchFamily="50" charset="-127"/>
              </a:rPr>
              <a:t>작성(11)</a:t>
            </a:r>
          </a:p>
        </p:txBody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848600" cy="4048125"/>
          </a:xfrm>
          <a:noFill/>
          <a:ln/>
        </p:spPr>
        <p:txBody>
          <a:bodyPr lIns="91440" tIns="45720" rIns="91440" bIns="45720">
            <a:normAutofit fontScale="85000" lnSpcReduction="20000"/>
          </a:bodyPr>
          <a:lstStyle/>
          <a:p>
            <a:r>
              <a:rPr lang="en-US" altLang="ko-KR" dirty="0">
                <a:ea typeface="굴림" pitchFamily="50" charset="-127"/>
              </a:rPr>
              <a:t>System call : </a:t>
            </a:r>
            <a:r>
              <a:rPr lang="en-US" altLang="ko-KR" dirty="0" err="1">
                <a:ea typeface="굴림" pitchFamily="50" charset="-127"/>
              </a:rPr>
              <a:t>dummy_read</a:t>
            </a:r>
            <a:endParaRPr lang="en-US" altLang="ko-KR" dirty="0">
              <a:ea typeface="굴림" pitchFamily="50" charset="-127"/>
            </a:endParaRPr>
          </a:p>
          <a:p>
            <a:pPr lvl="1"/>
            <a:r>
              <a:rPr lang="en-US" altLang="ko-KR" dirty="0" err="1">
                <a:ea typeface="굴림" pitchFamily="50" charset="-127"/>
              </a:rPr>
              <a:t>File_operations</a:t>
            </a:r>
            <a:r>
              <a:rPr lang="en-US" altLang="ko-KR" dirty="0">
                <a:ea typeface="굴림" pitchFamily="50" charset="-127"/>
              </a:rPr>
              <a:t> </a:t>
            </a:r>
            <a:r>
              <a:rPr lang="ko-KR" altLang="en-US" dirty="0">
                <a:ea typeface="굴림" pitchFamily="50" charset="-127"/>
              </a:rPr>
              <a:t>구조체에서 </a:t>
            </a:r>
            <a:r>
              <a:rPr lang="en-US" altLang="ko-KR" dirty="0">
                <a:ea typeface="굴림" pitchFamily="50" charset="-127"/>
              </a:rPr>
              <a:t>read operation</a:t>
            </a:r>
            <a:r>
              <a:rPr lang="ko-KR" altLang="en-US" dirty="0">
                <a:ea typeface="굴림" pitchFamily="50" charset="-127"/>
              </a:rPr>
              <a:t> 구현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Application program</a:t>
            </a:r>
            <a:r>
              <a:rPr lang="ko-KR" altLang="en-US" dirty="0">
                <a:ea typeface="굴림" pitchFamily="50" charset="-127"/>
              </a:rPr>
              <a:t>에서 ‘</a:t>
            </a:r>
            <a:r>
              <a:rPr lang="en-US" altLang="ko-KR" dirty="0">
                <a:ea typeface="굴림" pitchFamily="50" charset="-127"/>
              </a:rPr>
              <a:t>read’ </a:t>
            </a:r>
            <a:r>
              <a:rPr lang="ko-KR" altLang="en-US" dirty="0">
                <a:ea typeface="굴림" pitchFamily="50" charset="-127"/>
              </a:rPr>
              <a:t>에 의해서 불려짐</a:t>
            </a:r>
          </a:p>
          <a:p>
            <a:pPr lvl="1"/>
            <a:endParaRPr lang="ko-KR" altLang="en-US" dirty="0">
              <a:ea typeface="굴림" pitchFamily="50" charset="-127"/>
            </a:endParaRPr>
          </a:p>
          <a:p>
            <a:pPr lvl="1"/>
            <a:endParaRPr lang="ko-KR" altLang="en-US" dirty="0">
              <a:ea typeface="굴림" pitchFamily="50" charset="-127"/>
            </a:endParaRPr>
          </a:p>
          <a:p>
            <a:pPr lvl="1"/>
            <a:endParaRPr lang="ko-KR" altLang="en-US" dirty="0">
              <a:ea typeface="굴림" pitchFamily="50" charset="-127"/>
            </a:endParaRPr>
          </a:p>
          <a:p>
            <a:pPr lvl="1"/>
            <a:endParaRPr lang="ko-KR" altLang="en-US" dirty="0">
              <a:ea typeface="굴림" pitchFamily="50" charset="-127"/>
            </a:endParaRPr>
          </a:p>
          <a:p>
            <a:r>
              <a:rPr lang="en-US" altLang="ko-KR" dirty="0">
                <a:ea typeface="굴림" pitchFamily="50" charset="-127"/>
              </a:rPr>
              <a:t>System call : </a:t>
            </a:r>
            <a:r>
              <a:rPr lang="en-US" altLang="ko-KR" dirty="0" err="1">
                <a:ea typeface="굴림" pitchFamily="50" charset="-127"/>
              </a:rPr>
              <a:t>dummy_write</a:t>
            </a:r>
            <a:endParaRPr lang="en-US" altLang="ko-KR" dirty="0">
              <a:ea typeface="굴림" pitchFamily="50" charset="-127"/>
            </a:endParaRPr>
          </a:p>
          <a:p>
            <a:pPr lvl="1"/>
            <a:r>
              <a:rPr lang="en-US" altLang="ko-KR" dirty="0" err="1">
                <a:ea typeface="굴림" pitchFamily="50" charset="-127"/>
              </a:rPr>
              <a:t>File_operations</a:t>
            </a:r>
            <a:r>
              <a:rPr lang="en-US" altLang="ko-KR" dirty="0">
                <a:ea typeface="굴림" pitchFamily="50" charset="-127"/>
              </a:rPr>
              <a:t> </a:t>
            </a:r>
            <a:r>
              <a:rPr lang="ko-KR" altLang="en-US" dirty="0">
                <a:ea typeface="굴림" pitchFamily="50" charset="-127"/>
              </a:rPr>
              <a:t>구조체에서 </a:t>
            </a:r>
            <a:r>
              <a:rPr lang="en-US" altLang="ko-KR" dirty="0">
                <a:ea typeface="굴림" pitchFamily="50" charset="-127"/>
              </a:rPr>
              <a:t>write operation</a:t>
            </a:r>
            <a:r>
              <a:rPr lang="ko-KR" altLang="en-US" dirty="0">
                <a:ea typeface="굴림" pitchFamily="50" charset="-127"/>
              </a:rPr>
              <a:t> 구현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Application program</a:t>
            </a:r>
            <a:r>
              <a:rPr lang="ko-KR" altLang="en-US" dirty="0">
                <a:ea typeface="굴림" pitchFamily="50" charset="-127"/>
              </a:rPr>
              <a:t>에서 ‘</a:t>
            </a:r>
            <a:r>
              <a:rPr lang="en-US" altLang="ko-KR" dirty="0">
                <a:ea typeface="굴림" pitchFamily="50" charset="-127"/>
              </a:rPr>
              <a:t>write’ </a:t>
            </a:r>
            <a:r>
              <a:rPr lang="ko-KR" altLang="en-US" dirty="0">
                <a:ea typeface="굴림" pitchFamily="50" charset="-127"/>
              </a:rPr>
              <a:t>에 의해서 불려짐</a:t>
            </a:r>
          </a:p>
          <a:p>
            <a:endParaRPr lang="ko-KR" altLang="en-US" dirty="0">
              <a:ea typeface="굴림" pitchFamily="50" charset="-127"/>
            </a:endParaRPr>
          </a:p>
          <a:p>
            <a:pPr lvl="1"/>
            <a:endParaRPr lang="ko-KR" altLang="en-US" dirty="0">
              <a:ea typeface="굴림" pitchFamily="50" charset="-127"/>
            </a:endParaRPr>
          </a:p>
        </p:txBody>
      </p:sp>
      <p:sp>
        <p:nvSpPr>
          <p:cNvPr id="952324" name="Rectangle 4"/>
          <p:cNvSpPr>
            <a:spLocks noChangeArrowheads="1"/>
          </p:cNvSpPr>
          <p:nvPr/>
        </p:nvSpPr>
        <p:spPr bwMode="auto">
          <a:xfrm>
            <a:off x="1390650" y="2667000"/>
            <a:ext cx="6962775" cy="1143000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just" eaLnBrk="1" latinLnBrk="1" hangingPunct="1"/>
            <a:r>
              <a:rPr kumimoji="1" lang="en-US" altLang="ko-KR" sz="1400" b="1">
                <a:solidFill>
                  <a:srgbClr val="000000"/>
                </a:solidFill>
                <a:ea typeface="굴림" pitchFamily="50" charset="-127"/>
              </a:rPr>
              <a:t>ssize_t dummy_read(struct file *file, char *buffer,   size_t length, loff_t *offset) </a:t>
            </a:r>
          </a:p>
          <a:p>
            <a:pPr algn="just" eaLnBrk="1" latinLnBrk="1" hangingPunct="1"/>
            <a:r>
              <a:rPr kumimoji="1" lang="en-US" altLang="ko-KR" sz="1400" b="1">
                <a:solidFill>
                  <a:srgbClr val="000000"/>
                </a:solidFill>
                <a:ea typeface="굴림" pitchFamily="50" charset="-127"/>
              </a:rPr>
              <a:t>{ </a:t>
            </a:r>
          </a:p>
          <a:p>
            <a:pPr algn="just" eaLnBrk="1" latinLnBrk="1" hangingPunct="1"/>
            <a:r>
              <a:rPr kumimoji="1" lang="en-US" altLang="ko-KR" sz="1400" b="1">
                <a:solidFill>
                  <a:srgbClr val="000000"/>
                </a:solidFill>
                <a:ea typeface="굴림" pitchFamily="50" charset="-127"/>
              </a:rPr>
              <a:t>        printk("Read Call for Dummy Device \n"); </a:t>
            </a:r>
          </a:p>
          <a:p>
            <a:pPr algn="just" eaLnBrk="1" latinLnBrk="1" hangingPunct="1"/>
            <a:r>
              <a:rPr kumimoji="1" lang="en-US" altLang="ko-KR" sz="1400" b="1">
                <a:solidFill>
                  <a:srgbClr val="000000"/>
                </a:solidFill>
                <a:ea typeface="굴림" pitchFamily="50" charset="-127"/>
              </a:rPr>
              <a:t>        buffer[0] = 0x34;     return 0; </a:t>
            </a:r>
          </a:p>
          <a:p>
            <a:pPr algn="just" eaLnBrk="1" latinLnBrk="1" hangingPunct="1"/>
            <a:r>
              <a:rPr kumimoji="1" lang="en-US" altLang="ko-KR" sz="1400" b="1">
                <a:solidFill>
                  <a:srgbClr val="000000"/>
                </a:solidFill>
                <a:ea typeface="굴림" pitchFamily="50" charset="-127"/>
              </a:rPr>
              <a:t>} </a:t>
            </a:r>
          </a:p>
        </p:txBody>
      </p:sp>
      <p:sp>
        <p:nvSpPr>
          <p:cNvPr id="952325" name="Rectangle 5"/>
          <p:cNvSpPr>
            <a:spLocks noChangeArrowheads="1"/>
          </p:cNvSpPr>
          <p:nvPr/>
        </p:nvSpPr>
        <p:spPr bwMode="auto">
          <a:xfrm>
            <a:off x="1436688" y="5283200"/>
            <a:ext cx="7229475" cy="1066800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just" eaLnBrk="1" latinLnBrk="1" hangingPunct="1"/>
            <a:r>
              <a:rPr kumimoji="1" lang="en-US" altLang="ko-KR" sz="1200" b="1" dirty="0" err="1">
                <a:solidFill>
                  <a:srgbClr val="000000"/>
                </a:solidFill>
                <a:ea typeface="굴림" pitchFamily="50" charset="-127"/>
              </a:rPr>
              <a:t>ssize_t</a:t>
            </a:r>
            <a:r>
              <a:rPr kumimoji="1" lang="en-US" altLang="ko-KR" sz="1200" b="1" dirty="0">
                <a:solidFill>
                  <a:srgbClr val="000000"/>
                </a:solidFill>
                <a:ea typeface="굴림" pitchFamily="50" charset="-127"/>
              </a:rPr>
              <a:t> </a:t>
            </a:r>
            <a:r>
              <a:rPr kumimoji="1" lang="en-US" altLang="ko-KR" sz="1200" b="1" dirty="0" err="1">
                <a:solidFill>
                  <a:srgbClr val="000000"/>
                </a:solidFill>
                <a:ea typeface="굴림" pitchFamily="50" charset="-127"/>
              </a:rPr>
              <a:t>dummy_write</a:t>
            </a:r>
            <a:r>
              <a:rPr kumimoji="1" lang="en-US" altLang="ko-KR" sz="1200" b="1" dirty="0">
                <a:solidFill>
                  <a:srgbClr val="000000"/>
                </a:solidFill>
                <a:ea typeface="굴림" pitchFamily="50" charset="-127"/>
              </a:rPr>
              <a:t>(</a:t>
            </a:r>
            <a:r>
              <a:rPr kumimoji="1" lang="en-US" altLang="ko-KR" sz="1200" b="1" dirty="0" err="1">
                <a:solidFill>
                  <a:srgbClr val="000000"/>
                </a:solidFill>
                <a:ea typeface="굴림" pitchFamily="50" charset="-127"/>
              </a:rPr>
              <a:t>struct</a:t>
            </a:r>
            <a:r>
              <a:rPr kumimoji="1" lang="en-US" altLang="ko-KR" sz="1200" b="1" dirty="0">
                <a:solidFill>
                  <a:srgbClr val="000000"/>
                </a:solidFill>
                <a:ea typeface="굴림" pitchFamily="50" charset="-127"/>
              </a:rPr>
              <a:t> file *file, const char *buffer, </a:t>
            </a:r>
            <a:r>
              <a:rPr kumimoji="1" lang="en-US" altLang="ko-KR" sz="1200" b="1" dirty="0" err="1">
                <a:solidFill>
                  <a:srgbClr val="000000"/>
                </a:solidFill>
                <a:ea typeface="굴림" pitchFamily="50" charset="-127"/>
              </a:rPr>
              <a:t>size_t</a:t>
            </a:r>
            <a:r>
              <a:rPr kumimoji="1" lang="en-US" altLang="ko-KR" sz="1200" b="1" dirty="0">
                <a:solidFill>
                  <a:srgbClr val="000000"/>
                </a:solidFill>
                <a:ea typeface="굴림" pitchFamily="50" charset="-127"/>
              </a:rPr>
              <a:t> length,  </a:t>
            </a:r>
            <a:r>
              <a:rPr kumimoji="1" lang="en-US" altLang="ko-KR" sz="1200" b="1" dirty="0" err="1">
                <a:solidFill>
                  <a:srgbClr val="000000"/>
                </a:solidFill>
                <a:ea typeface="굴림" pitchFamily="50" charset="-127"/>
              </a:rPr>
              <a:t>loff_t</a:t>
            </a:r>
            <a:r>
              <a:rPr kumimoji="1" lang="en-US" altLang="ko-KR" sz="1200" b="1" dirty="0">
                <a:solidFill>
                  <a:srgbClr val="000000"/>
                </a:solidFill>
                <a:ea typeface="굴림" pitchFamily="50" charset="-127"/>
              </a:rPr>
              <a:t> *offset) </a:t>
            </a:r>
          </a:p>
          <a:p>
            <a:pPr algn="just" eaLnBrk="1" latinLnBrk="1" hangingPunct="1"/>
            <a:r>
              <a:rPr kumimoji="1" lang="en-US" altLang="ko-KR" sz="1200" b="1" dirty="0">
                <a:solidFill>
                  <a:srgbClr val="000000"/>
                </a:solidFill>
                <a:ea typeface="굴림" pitchFamily="50" charset="-127"/>
              </a:rPr>
              <a:t>{ </a:t>
            </a:r>
          </a:p>
          <a:p>
            <a:pPr algn="just" eaLnBrk="1" latinLnBrk="1" hangingPunct="1"/>
            <a:r>
              <a:rPr kumimoji="1" lang="en-US" altLang="ko-KR" sz="1200" b="1" dirty="0">
                <a:solidFill>
                  <a:srgbClr val="000000"/>
                </a:solidFill>
                <a:ea typeface="굴림" pitchFamily="50" charset="-127"/>
              </a:rPr>
              <a:t>        </a:t>
            </a:r>
            <a:r>
              <a:rPr kumimoji="1" lang="en-US" altLang="ko-KR" sz="1200" b="1" dirty="0" err="1">
                <a:solidFill>
                  <a:srgbClr val="000000"/>
                </a:solidFill>
                <a:ea typeface="굴림" pitchFamily="50" charset="-127"/>
              </a:rPr>
              <a:t>printk</a:t>
            </a:r>
            <a:r>
              <a:rPr kumimoji="1" lang="en-US" altLang="ko-KR" sz="1200" b="1" dirty="0">
                <a:solidFill>
                  <a:srgbClr val="000000"/>
                </a:solidFill>
                <a:ea typeface="굴림" pitchFamily="50" charset="-127"/>
              </a:rPr>
              <a:t>("Write Call  for Dummy Device :  [%x]\n ", buffer[0]); </a:t>
            </a:r>
          </a:p>
          <a:p>
            <a:pPr algn="just" eaLnBrk="1" latinLnBrk="1" hangingPunct="1"/>
            <a:r>
              <a:rPr kumimoji="1" lang="en-US" altLang="ko-KR" sz="1200" b="1" dirty="0">
                <a:solidFill>
                  <a:srgbClr val="000000"/>
                </a:solidFill>
                <a:ea typeface="굴림" pitchFamily="50" charset="-127"/>
              </a:rPr>
              <a:t>        return 0; </a:t>
            </a:r>
          </a:p>
          <a:p>
            <a:pPr algn="just" eaLnBrk="1" latinLnBrk="1" hangingPunct="1"/>
            <a:r>
              <a:rPr kumimoji="1" lang="en-US" altLang="ko-KR" sz="1200" b="1" dirty="0">
                <a:solidFill>
                  <a:srgbClr val="000000"/>
                </a:solidFill>
                <a:ea typeface="굴림" pitchFamily="50" charset="-127"/>
              </a:rPr>
              <a:t>} </a:t>
            </a: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354F2E-94AD-4B0F-A25A-C4554B2F9F8D}" type="slidenum">
              <a:rPr lang="ko-KR" altLang="en-US"/>
              <a:pPr/>
              <a:t>209</a:t>
            </a:fld>
            <a:endParaRPr lang="ko-KR" altLang="en-US" sz="1800"/>
          </a:p>
        </p:txBody>
      </p:sp>
      <p:sp>
        <p:nvSpPr>
          <p:cNvPr id="953351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>
                <a:ea typeface="굴림" pitchFamily="50" charset="-127"/>
              </a:rPr>
              <a:t>드라이버 컴파일/로딩/노드 생성</a:t>
            </a:r>
          </a:p>
        </p:txBody>
      </p:sp>
      <p:sp>
        <p:nvSpPr>
          <p:cNvPr id="9533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>
                <a:ea typeface="굴림" pitchFamily="50" charset="-127"/>
              </a:rPr>
              <a:t>디바이스 드라이버 </a:t>
            </a:r>
            <a:r>
              <a:rPr lang="ko-KR" altLang="en-US" dirty="0" smtClean="0">
                <a:ea typeface="굴림" pitchFamily="50" charset="-127"/>
              </a:rPr>
              <a:t>컴파일</a:t>
            </a:r>
            <a:endParaRPr lang="en-US" altLang="ko-KR" dirty="0" smtClean="0">
              <a:ea typeface="굴림" pitchFamily="50" charset="-127"/>
            </a:endParaRPr>
          </a:p>
          <a:p>
            <a:r>
              <a:rPr lang="en-US" altLang="ko-KR" dirty="0" err="1" smtClean="0">
                <a:ea typeface="굴림" pitchFamily="50" charset="-127"/>
              </a:rPr>
              <a:t>Makefile</a:t>
            </a:r>
            <a:r>
              <a:rPr lang="en-US" altLang="ko-KR" dirty="0" smtClean="0">
                <a:ea typeface="굴림" pitchFamily="50" charset="-127"/>
              </a:rPr>
              <a:t> </a:t>
            </a:r>
            <a:r>
              <a:rPr lang="ko-KR" altLang="en-US" dirty="0" smtClean="0">
                <a:ea typeface="굴림" pitchFamily="50" charset="-127"/>
              </a:rPr>
              <a:t>작성</a:t>
            </a:r>
            <a:endParaRPr lang="en-US" altLang="ko-KR" dirty="0" smtClean="0">
              <a:ea typeface="굴림" pitchFamily="50" charset="-127"/>
            </a:endParaRPr>
          </a:p>
          <a:p>
            <a:endParaRPr lang="en-US" altLang="ko-KR" dirty="0" smtClean="0">
              <a:ea typeface="굴림" pitchFamily="50" charset="-127"/>
            </a:endParaRPr>
          </a:p>
          <a:p>
            <a:endParaRPr lang="en-US" altLang="ko-KR" dirty="0" smtClean="0">
              <a:ea typeface="굴림" pitchFamily="50" charset="-127"/>
            </a:endParaRPr>
          </a:p>
          <a:p>
            <a:endParaRPr lang="en-US" altLang="ko-KR" dirty="0" smtClean="0">
              <a:ea typeface="굴림" pitchFamily="50" charset="-127"/>
            </a:endParaRPr>
          </a:p>
          <a:p>
            <a:endParaRPr lang="en-US" altLang="ko-KR" dirty="0" smtClean="0">
              <a:ea typeface="굴림" pitchFamily="50" charset="-127"/>
            </a:endParaRPr>
          </a:p>
          <a:p>
            <a:endParaRPr lang="en-US" altLang="ko-KR" dirty="0" smtClean="0">
              <a:ea typeface="굴림" pitchFamily="50" charset="-127"/>
            </a:endParaRPr>
          </a:p>
          <a:p>
            <a:endParaRPr lang="en-US" altLang="ko-KR" dirty="0" smtClean="0">
              <a:ea typeface="굴림" pitchFamily="50" charset="-127"/>
            </a:endParaRPr>
          </a:p>
          <a:p>
            <a:endParaRPr lang="en-US" altLang="ko-KR" dirty="0" smtClean="0">
              <a:ea typeface="굴림" pitchFamily="50" charset="-127"/>
            </a:endParaRPr>
          </a:p>
          <a:p>
            <a:r>
              <a:rPr lang="en-US" altLang="ko-KR" dirty="0" smtClean="0">
                <a:ea typeface="굴림" pitchFamily="50" charset="-127"/>
              </a:rPr>
              <a:t>#make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9" y="2924945"/>
            <a:ext cx="5112567" cy="304698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1600" dirty="0" err="1" smtClean="0"/>
              <a:t>obj</a:t>
            </a:r>
            <a:r>
              <a:rPr lang="en-US" altLang="ko-KR" sz="1600" dirty="0" smtClean="0"/>
              <a:t>-m:=dummy-</a:t>
            </a:r>
            <a:r>
              <a:rPr lang="en-US" altLang="ko-KR" sz="1600" dirty="0" err="1" smtClean="0"/>
              <a:t>driver.o</a:t>
            </a:r>
            <a:endParaRPr lang="en-US" altLang="ko-KR" sz="1600" dirty="0" smtClean="0"/>
          </a:p>
          <a:p>
            <a:r>
              <a:rPr lang="en-US" altLang="ko-KR" sz="1600" dirty="0" smtClean="0"/>
              <a:t>KDIR:=../mango100_kernel_2010_06_30</a:t>
            </a:r>
          </a:p>
          <a:p>
            <a:r>
              <a:rPr lang="en-US" altLang="ko-KR" sz="1600" dirty="0" smtClean="0"/>
              <a:t>PWD:=$(shell </a:t>
            </a:r>
            <a:r>
              <a:rPr lang="en-US" altLang="ko-KR" sz="1600" dirty="0" err="1" smtClean="0"/>
              <a:t>pwd</a:t>
            </a:r>
            <a:r>
              <a:rPr lang="en-US" altLang="ko-KR" sz="1600" dirty="0" smtClean="0"/>
              <a:t>)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default:</a:t>
            </a:r>
          </a:p>
          <a:p>
            <a:r>
              <a:rPr lang="en-US" altLang="ko-KR" sz="1600" dirty="0" smtClean="0"/>
              <a:t>        $(MAKE) -C $(KDIR) SUBDIRS=$(PWD) modules</a:t>
            </a:r>
          </a:p>
          <a:p>
            <a:r>
              <a:rPr lang="en-US" altLang="ko-KR" sz="1600" dirty="0" smtClean="0"/>
              <a:t>clean:</a:t>
            </a:r>
          </a:p>
          <a:p>
            <a:r>
              <a:rPr lang="en-US" altLang="ko-KR" sz="1600" dirty="0" smtClean="0"/>
              <a:t>        </a:t>
            </a:r>
            <a:r>
              <a:rPr lang="en-US" altLang="ko-KR" sz="1600" dirty="0" err="1" smtClean="0"/>
              <a:t>rm</a:t>
            </a:r>
            <a:r>
              <a:rPr lang="en-US" altLang="ko-KR" sz="1600" dirty="0" smtClean="0"/>
              <a:t> -</a:t>
            </a:r>
            <a:r>
              <a:rPr lang="en-US" altLang="ko-KR" sz="1600" dirty="0" err="1" smtClean="0"/>
              <a:t>rf</a:t>
            </a:r>
            <a:r>
              <a:rPr lang="en-US" altLang="ko-KR" sz="1600" dirty="0" smtClean="0"/>
              <a:t> *.</a:t>
            </a:r>
            <a:r>
              <a:rPr lang="en-US" altLang="ko-KR" sz="1600" dirty="0" err="1" smtClean="0"/>
              <a:t>ko</a:t>
            </a:r>
            <a:endParaRPr lang="en-US" altLang="ko-KR" sz="1600" dirty="0" smtClean="0"/>
          </a:p>
          <a:p>
            <a:r>
              <a:rPr lang="en-US" altLang="ko-KR" sz="1600" dirty="0" smtClean="0"/>
              <a:t>        </a:t>
            </a:r>
            <a:r>
              <a:rPr lang="en-US" altLang="ko-KR" sz="1600" dirty="0" err="1" smtClean="0"/>
              <a:t>rm</a:t>
            </a:r>
            <a:r>
              <a:rPr lang="en-US" altLang="ko-KR" sz="1600" dirty="0" smtClean="0"/>
              <a:t> -</a:t>
            </a:r>
            <a:r>
              <a:rPr lang="en-US" altLang="ko-KR" sz="1600" dirty="0" err="1" smtClean="0"/>
              <a:t>rf</a:t>
            </a:r>
            <a:r>
              <a:rPr lang="en-US" altLang="ko-KR" sz="1600" dirty="0" smtClean="0"/>
              <a:t> *.mod.*</a:t>
            </a:r>
          </a:p>
          <a:p>
            <a:r>
              <a:rPr lang="en-US" altLang="ko-KR" sz="1600" dirty="0" smtClean="0"/>
              <a:t>        </a:t>
            </a:r>
            <a:r>
              <a:rPr lang="en-US" altLang="ko-KR" sz="1600" dirty="0" err="1" smtClean="0"/>
              <a:t>rm</a:t>
            </a:r>
            <a:r>
              <a:rPr lang="en-US" altLang="ko-KR" sz="1600" dirty="0" smtClean="0"/>
              <a:t> -</a:t>
            </a:r>
            <a:r>
              <a:rPr lang="en-US" altLang="ko-KR" sz="1600" dirty="0" err="1" smtClean="0"/>
              <a:t>rf</a:t>
            </a:r>
            <a:r>
              <a:rPr lang="en-US" altLang="ko-KR" sz="1600" dirty="0" smtClean="0"/>
              <a:t> .*.</a:t>
            </a:r>
            <a:r>
              <a:rPr lang="en-US" altLang="ko-KR" sz="1600" dirty="0" err="1" smtClean="0"/>
              <a:t>cmd</a:t>
            </a:r>
            <a:endParaRPr lang="en-US" altLang="ko-KR" sz="1600" dirty="0" smtClean="0"/>
          </a:p>
          <a:p>
            <a:r>
              <a:rPr lang="en-US" altLang="ko-KR" sz="1600" dirty="0" smtClean="0"/>
              <a:t>        </a:t>
            </a:r>
            <a:r>
              <a:rPr lang="en-US" altLang="ko-KR" sz="1600" dirty="0" err="1" smtClean="0"/>
              <a:t>rm</a:t>
            </a:r>
            <a:r>
              <a:rPr lang="en-US" altLang="ko-KR" sz="1600" dirty="0" smtClean="0"/>
              <a:t> -</a:t>
            </a:r>
            <a:r>
              <a:rPr lang="en-US" altLang="ko-KR" sz="1600" dirty="0" err="1" smtClean="0"/>
              <a:t>rf</a:t>
            </a:r>
            <a:r>
              <a:rPr lang="en-US" altLang="ko-KR" sz="1600" dirty="0" smtClean="0"/>
              <a:t> *.</a:t>
            </a:r>
            <a:r>
              <a:rPr lang="en-US" altLang="ko-KR" sz="1600" dirty="0" smtClean="0"/>
              <a:t>o</a:t>
            </a:r>
            <a:endParaRPr lang="ko-KR" altLang="en-US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Mango100 USB Boot Mode </a:t>
            </a:r>
            <a:r>
              <a:rPr lang="ko-KR" altLang="en-US" dirty="0" smtClean="0"/>
              <a:t>실습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6157930" cy="1624010"/>
          </a:xfrm>
        </p:spPr>
        <p:txBody>
          <a:bodyPr>
            <a:normAutofit fontScale="62500" lnSpcReduction="20000"/>
          </a:bodyPr>
          <a:lstStyle/>
          <a:p>
            <a:r>
              <a:rPr lang="en-US" altLang="ko-KR" dirty="0" smtClean="0"/>
              <a:t>DNW Tool </a:t>
            </a:r>
            <a:r>
              <a:rPr lang="ko-KR" altLang="en-US" dirty="0" smtClean="0"/>
              <a:t>실행 </a:t>
            </a:r>
            <a:endParaRPr lang="en-US" altLang="ko-KR" dirty="0" smtClean="0"/>
          </a:p>
          <a:p>
            <a:r>
              <a:rPr lang="ko-KR" altLang="en-US" dirty="0" smtClean="0"/>
              <a:t>망고</a:t>
            </a:r>
            <a:r>
              <a:rPr lang="en-US" altLang="ko-KR" dirty="0" smtClean="0"/>
              <a:t>100 </a:t>
            </a:r>
            <a:r>
              <a:rPr lang="ko-KR" altLang="en-US" dirty="0" smtClean="0"/>
              <a:t>보드에 전원</a:t>
            </a:r>
            <a:r>
              <a:rPr lang="en-US" altLang="ko-KR" dirty="0" smtClean="0"/>
              <a:t>,UART, USB </a:t>
            </a:r>
            <a:r>
              <a:rPr lang="ko-KR" altLang="en-US" dirty="0" smtClean="0"/>
              <a:t>연결</a:t>
            </a:r>
            <a:endParaRPr lang="en-US" altLang="ko-KR" dirty="0" smtClean="0"/>
          </a:p>
          <a:p>
            <a:r>
              <a:rPr lang="en-US" altLang="ko-KR" dirty="0" smtClean="0"/>
              <a:t>SW101 Boot </a:t>
            </a:r>
            <a:r>
              <a:rPr lang="ko-KR" altLang="en-US" dirty="0" smtClean="0"/>
              <a:t>스위치 조정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r>
              <a:rPr lang="ko-KR" altLang="en-US" dirty="0" smtClean="0"/>
              <a:t>전원인가 후 아래와 같이 나오면 </a:t>
            </a:r>
            <a:r>
              <a:rPr lang="en-US" altLang="ko-KR" dirty="0" smtClean="0"/>
              <a:t>OK</a:t>
            </a:r>
            <a:endParaRPr lang="ko-KR" altLang="en-US" dirty="0"/>
          </a:p>
        </p:txBody>
      </p:sp>
      <p:pic>
        <p:nvPicPr>
          <p:cNvPr id="5" name="그림 4" descr="usb boot 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4214818"/>
            <a:ext cx="4772025" cy="762000"/>
          </a:xfrm>
          <a:prstGeom prst="rect">
            <a:avLst/>
          </a:prstGeom>
        </p:spPr>
      </p:pic>
      <p:pic>
        <p:nvPicPr>
          <p:cNvPr id="6" name="그림 5" descr="mango100-usbboot-dip설정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72132" y="1428736"/>
            <a:ext cx="2950618" cy="2084812"/>
          </a:xfrm>
          <a:prstGeom prst="rect">
            <a:avLst/>
          </a:prstGeom>
        </p:spPr>
      </p:pic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module </a:t>
            </a:r>
            <a:r>
              <a:rPr lang="ko-KR" altLang="en-US" dirty="0" smtClean="0"/>
              <a:t>파일시스템에 포함방법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(</a:t>
            </a:r>
            <a:r>
              <a:rPr lang="ko-KR" altLang="en-US" dirty="0" smtClean="0"/>
              <a:t>저장장치를 이용하는 방법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err="1" smtClean="0"/>
              <a:t>Usb</a:t>
            </a:r>
            <a:r>
              <a:rPr lang="en-US" altLang="ko-KR" dirty="0" smtClean="0"/>
              <a:t> stick, MMC </a:t>
            </a:r>
            <a:r>
              <a:rPr lang="ko-KR" altLang="en-US" dirty="0" smtClean="0"/>
              <a:t>등 저장장치를 </a:t>
            </a:r>
            <a:r>
              <a:rPr lang="en-US" altLang="ko-KR" dirty="0" smtClean="0"/>
              <a:t>HOST PC</a:t>
            </a:r>
            <a:r>
              <a:rPr lang="ko-KR" altLang="en-US" dirty="0" smtClean="0"/>
              <a:t>에 삽입</a:t>
            </a:r>
            <a:endParaRPr lang="en-US" altLang="ko-KR" dirty="0" smtClean="0"/>
          </a:p>
          <a:p>
            <a:r>
              <a:rPr lang="en-US" altLang="ko-KR" dirty="0" smtClean="0"/>
              <a:t>#</a:t>
            </a:r>
            <a:r>
              <a:rPr lang="en-US" altLang="ko-KR" dirty="0" err="1" smtClean="0"/>
              <a:t>df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#cp dummy-</a:t>
            </a:r>
            <a:r>
              <a:rPr lang="en-US" altLang="ko-KR" dirty="0" err="1" smtClean="0"/>
              <a:t>driver.ko</a:t>
            </a:r>
            <a:r>
              <a:rPr lang="en-US" altLang="ko-KR" dirty="0" smtClean="0"/>
              <a:t> /mount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디렉토리</a:t>
            </a:r>
            <a:endParaRPr lang="en-US" altLang="ko-KR" dirty="0" smtClean="0"/>
          </a:p>
          <a:p>
            <a:r>
              <a:rPr lang="en-US" altLang="ko-KR" dirty="0" smtClean="0"/>
              <a:t>HOST PC </a:t>
            </a:r>
            <a:r>
              <a:rPr lang="ko-KR" altLang="en-US" dirty="0" smtClean="0"/>
              <a:t>저장장치 분리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망고 보드에 삽입</a:t>
            </a:r>
            <a:endParaRPr lang="en-US" altLang="ko-KR" dirty="0" smtClean="0"/>
          </a:p>
          <a:p>
            <a:r>
              <a:rPr lang="en-US" altLang="ko-KR" dirty="0" smtClean="0"/>
              <a:t>#</a:t>
            </a:r>
            <a:r>
              <a:rPr lang="en-US" altLang="ko-KR" dirty="0" err="1" smtClean="0"/>
              <a:t>insmod</a:t>
            </a:r>
            <a:r>
              <a:rPr lang="en-US" altLang="ko-KR" dirty="0" smtClean="0"/>
              <a:t> dummy-</a:t>
            </a:r>
            <a:r>
              <a:rPr lang="en-US" altLang="ko-KR" dirty="0" err="1" smtClean="0"/>
              <a:t>driver.ko</a:t>
            </a:r>
            <a:r>
              <a:rPr lang="en-US" altLang="ko-KR" dirty="0" smtClean="0"/>
              <a:t> 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#cat /proc/modules </a:t>
            </a:r>
            <a:endParaRPr lang="ko-KR" alt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879329"/>
            <a:ext cx="5305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71600" y="4376137"/>
            <a:ext cx="5688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/>
              <a:t>에러 발생 시 </a:t>
            </a:r>
            <a:r>
              <a:rPr lang="en-US" altLang="ko-KR" sz="1100" dirty="0" smtClean="0"/>
              <a:t>#</a:t>
            </a:r>
            <a:r>
              <a:rPr lang="en-US" altLang="ko-KR" sz="1100" dirty="0" err="1" smtClean="0"/>
              <a:t>ls</a:t>
            </a:r>
            <a:r>
              <a:rPr lang="en-US" altLang="ko-KR" sz="1100" dirty="0" smtClean="0"/>
              <a:t> /sys/dev/char |</a:t>
            </a:r>
            <a:r>
              <a:rPr lang="en-US" altLang="ko-KR" sz="1100" dirty="0" err="1" smtClean="0"/>
              <a:t>grep</a:t>
            </a:r>
            <a:r>
              <a:rPr lang="en-US" altLang="ko-KR" sz="1100" dirty="0" smtClean="0"/>
              <a:t>  </a:t>
            </a:r>
            <a:r>
              <a:rPr lang="ko-KR" altLang="en-US" sz="1100" dirty="0" err="1" smtClean="0"/>
              <a:t>주번호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확인 후 소스에서 </a:t>
            </a:r>
            <a:r>
              <a:rPr lang="en-US" altLang="ko-KR" sz="1100" dirty="0" smtClean="0"/>
              <a:t>major </a:t>
            </a:r>
            <a:r>
              <a:rPr lang="ko-KR" altLang="en-US" sz="1100" dirty="0" smtClean="0"/>
              <a:t>번호 수정  </a:t>
            </a:r>
            <a:endParaRPr lang="ko-KR" altLang="en-US" sz="1100" dirty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850854"/>
            <a:ext cx="61150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C2EA7-B7C5-4D2B-BDCC-8DD6B96ACA54}" type="slidenum">
              <a:rPr lang="en-US" altLang="ko-KR"/>
              <a:pPr>
                <a:defRPr/>
              </a:pPr>
              <a:t>211</a:t>
            </a:fld>
            <a:endParaRPr lang="en-US" altLang="ko-KR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장치파일 등록</a:t>
            </a:r>
            <a:r>
              <a:rPr lang="en-US" altLang="ko-KR" smtClean="0"/>
              <a:t>(1/2)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 sz="2000" smtClean="0"/>
              <a:t>장치 파일 등록</a:t>
            </a:r>
          </a:p>
          <a:p>
            <a:pPr eaLnBrk="1" hangingPunct="1">
              <a:lnSpc>
                <a:spcPct val="90000"/>
              </a:lnSpc>
            </a:pPr>
            <a:endParaRPr lang="ko-KR" altLang="en-US" sz="2000" smtClean="0"/>
          </a:p>
          <a:p>
            <a:pPr eaLnBrk="1" hangingPunct="1">
              <a:lnSpc>
                <a:spcPct val="90000"/>
              </a:lnSpc>
            </a:pPr>
            <a:endParaRPr lang="ko-KR" altLang="en-US" sz="2000" smtClean="0"/>
          </a:p>
          <a:p>
            <a:pPr eaLnBrk="1" hangingPunct="1">
              <a:lnSpc>
                <a:spcPct val="90000"/>
              </a:lnSpc>
            </a:pPr>
            <a:endParaRPr lang="ko-KR" altLang="en-US" sz="2000" smtClean="0"/>
          </a:p>
          <a:p>
            <a:pPr eaLnBrk="1" hangingPunct="1">
              <a:lnSpc>
                <a:spcPct val="90000"/>
              </a:lnSpc>
            </a:pPr>
            <a:endParaRPr lang="ko-KR" altLang="en-US" sz="2000" smtClean="0"/>
          </a:p>
          <a:p>
            <a:pPr eaLnBrk="1" hangingPunct="1">
              <a:lnSpc>
                <a:spcPct val="90000"/>
              </a:lnSpc>
            </a:pPr>
            <a:endParaRPr lang="ko-KR" altLang="en-US" sz="2000" smtClean="0"/>
          </a:p>
          <a:p>
            <a:pPr eaLnBrk="1" hangingPunct="1">
              <a:lnSpc>
                <a:spcPct val="90000"/>
              </a:lnSpc>
            </a:pPr>
            <a:endParaRPr lang="en-US" altLang="ko-KR" sz="2000" smtClean="0"/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611188" y="2811760"/>
            <a:ext cx="8089074" cy="206210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600" b="0" dirty="0" err="1" smtClean="0">
                <a:latin typeface="굴림" charset="-127"/>
              </a:rPr>
              <a:t>Int</a:t>
            </a:r>
            <a:r>
              <a:rPr lang="en-US" altLang="ko-KR" sz="1600" b="0" dirty="0" smtClean="0">
                <a:latin typeface="굴림" charset="-127"/>
              </a:rPr>
              <a:t> </a:t>
            </a:r>
            <a:r>
              <a:rPr lang="en-US" altLang="ko-KR" sz="1600" dirty="0" err="1" smtClean="0">
                <a:latin typeface="굴림" charset="-127"/>
              </a:rPr>
              <a:t>xxx</a:t>
            </a:r>
            <a:r>
              <a:rPr lang="en-US" altLang="ko-KR" sz="1600" b="0" dirty="0" err="1" smtClean="0">
                <a:latin typeface="굴림" charset="-127"/>
              </a:rPr>
              <a:t>_init</a:t>
            </a:r>
            <a:r>
              <a:rPr lang="en-US" altLang="ko-KR" sz="1600" b="0" dirty="0" smtClean="0">
                <a:latin typeface="굴림" charset="-127"/>
              </a:rPr>
              <a:t>(void</a:t>
            </a:r>
            <a:r>
              <a:rPr lang="en-US" altLang="ko-KR" sz="1600" b="0" dirty="0">
                <a:latin typeface="굴림" charset="-127"/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altLang="ko-KR" sz="1600" b="0" dirty="0">
                <a:latin typeface="굴림" charset="-127"/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altLang="ko-KR" sz="1600" b="0" dirty="0">
                <a:latin typeface="굴림" charset="-127"/>
              </a:rPr>
              <a:t>     </a:t>
            </a:r>
            <a:r>
              <a:rPr lang="en-US" altLang="ko-KR" sz="1600" b="0" dirty="0" err="1">
                <a:latin typeface="굴림" charset="-127"/>
              </a:rPr>
              <a:t>int</a:t>
            </a:r>
            <a:r>
              <a:rPr lang="en-US" altLang="ko-KR" sz="1600" b="0" dirty="0">
                <a:latin typeface="굴림" charset="-127"/>
              </a:rPr>
              <a:t> result;</a:t>
            </a:r>
          </a:p>
          <a:p>
            <a:pPr>
              <a:spcBef>
                <a:spcPct val="0"/>
              </a:spcBef>
            </a:pPr>
            <a:r>
              <a:rPr lang="en-US" altLang="ko-KR" sz="1600" b="0" dirty="0">
                <a:latin typeface="굴림" charset="-127"/>
              </a:rPr>
              <a:t>       result = </a:t>
            </a:r>
            <a:r>
              <a:rPr lang="en-US" altLang="ko-KR" sz="1600" dirty="0" err="1">
                <a:latin typeface="굴림" charset="-127"/>
              </a:rPr>
              <a:t>register_chrdev</a:t>
            </a:r>
            <a:r>
              <a:rPr lang="en-US" altLang="ko-KR" sz="1600" b="0" dirty="0">
                <a:latin typeface="굴림" charset="-127"/>
              </a:rPr>
              <a:t>(RDWR_DEV_MAJOR, RDWR_DEV_NAME, </a:t>
            </a:r>
            <a:r>
              <a:rPr lang="en-US" altLang="ko-KR" sz="1600" b="0" dirty="0" smtClean="0">
                <a:latin typeface="굴림" charset="-127"/>
              </a:rPr>
              <a:t>&amp;</a:t>
            </a:r>
            <a:r>
              <a:rPr lang="en-US" altLang="ko-KR" sz="1600" b="0" dirty="0" err="1" smtClean="0">
                <a:latin typeface="굴림" charset="-127"/>
              </a:rPr>
              <a:t>xxx_fops</a:t>
            </a:r>
            <a:r>
              <a:rPr lang="en-US" altLang="ko-KR" sz="1600" b="0" dirty="0">
                <a:latin typeface="굴림" charset="-127"/>
              </a:rPr>
              <a:t>);</a:t>
            </a:r>
          </a:p>
          <a:p>
            <a:pPr>
              <a:spcBef>
                <a:spcPct val="0"/>
              </a:spcBef>
            </a:pPr>
            <a:r>
              <a:rPr lang="en-US" altLang="ko-KR" sz="1600" b="0" dirty="0">
                <a:latin typeface="굴림" charset="-127"/>
              </a:rPr>
              <a:t>       </a:t>
            </a:r>
            <a:r>
              <a:rPr lang="en-US" altLang="ko-KR" sz="1600" b="0" dirty="0">
                <a:latin typeface="Arial" charset="0"/>
              </a:rPr>
              <a:t>…</a:t>
            </a:r>
            <a:r>
              <a:rPr lang="en-US" altLang="ko-KR" sz="1600" b="0" dirty="0">
                <a:latin typeface="굴림" charset="-127"/>
              </a:rPr>
              <a:t>..</a:t>
            </a:r>
          </a:p>
          <a:p>
            <a:pPr>
              <a:spcBef>
                <a:spcPct val="0"/>
              </a:spcBef>
            </a:pPr>
            <a:r>
              <a:rPr lang="en-US" altLang="ko-KR" sz="1600" b="0" dirty="0">
                <a:latin typeface="굴림" charset="-127"/>
              </a:rPr>
              <a:t>       return 0;</a:t>
            </a:r>
          </a:p>
          <a:p>
            <a:pPr>
              <a:spcBef>
                <a:spcPct val="0"/>
              </a:spcBef>
            </a:pPr>
            <a:r>
              <a:rPr lang="en-US" altLang="ko-KR" sz="1600" b="0" dirty="0">
                <a:latin typeface="굴림" charset="-127"/>
              </a:rPr>
              <a:t> }</a:t>
            </a:r>
          </a:p>
          <a:p>
            <a:pPr>
              <a:spcBef>
                <a:spcPct val="0"/>
              </a:spcBef>
            </a:pPr>
            <a:r>
              <a:rPr lang="en-US" altLang="ko-KR" sz="1600" b="0" dirty="0">
                <a:latin typeface="굴림" charset="-127"/>
              </a:rPr>
              <a:t>  </a:t>
            </a:r>
            <a:r>
              <a:rPr lang="en-US" altLang="ko-KR" sz="1600" dirty="0" err="1" smtClean="0">
                <a:latin typeface="굴림" charset="-127"/>
              </a:rPr>
              <a:t>module_init</a:t>
            </a:r>
            <a:r>
              <a:rPr lang="en-US" altLang="ko-KR" sz="1600" dirty="0" smtClean="0">
                <a:latin typeface="굴림" charset="-127"/>
              </a:rPr>
              <a:t>(</a:t>
            </a:r>
            <a:r>
              <a:rPr lang="en-US" altLang="ko-KR" sz="1600" dirty="0" err="1" smtClean="0">
                <a:latin typeface="굴림" charset="-127"/>
              </a:rPr>
              <a:t>xxx_init</a:t>
            </a:r>
            <a:r>
              <a:rPr lang="en-US" altLang="ko-KR" sz="1600" dirty="0">
                <a:latin typeface="굴림" charset="-127"/>
              </a:rPr>
              <a:t>);</a:t>
            </a: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611188" y="2348880"/>
            <a:ext cx="3008312" cy="346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600" dirty="0">
                <a:latin typeface="굴림" charset="-127"/>
              </a:rPr>
              <a:t>[root]# </a:t>
            </a:r>
            <a:r>
              <a:rPr lang="en-US" altLang="ko-KR" sz="1600" dirty="0" err="1">
                <a:latin typeface="굴림" charset="-127"/>
              </a:rPr>
              <a:t>insmod</a:t>
            </a:r>
            <a:r>
              <a:rPr lang="en-US" altLang="ko-KR" sz="1600" dirty="0">
                <a:latin typeface="굴림" charset="-127"/>
              </a:rPr>
              <a:t> </a:t>
            </a:r>
            <a:r>
              <a:rPr lang="en-US" altLang="ko-KR" sz="1600" dirty="0" err="1">
                <a:latin typeface="굴림" charset="-127"/>
              </a:rPr>
              <a:t>mydrv_dev.ko</a:t>
            </a:r>
            <a:endParaRPr lang="en-US" altLang="ko-KR" sz="1600" dirty="0">
              <a:latin typeface="굴림" charset="-127"/>
            </a:endParaRP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E579F-940E-4F82-89EE-C1590186701D}" type="slidenum">
              <a:rPr lang="en-US" altLang="ko-KR"/>
              <a:pPr>
                <a:defRPr/>
              </a:pPr>
              <a:t>212</a:t>
            </a:fld>
            <a:endParaRPr lang="en-US" altLang="ko-KR"/>
          </a:p>
        </p:txBody>
      </p:sp>
      <p:sp>
        <p:nvSpPr>
          <p:cNvPr id="22531" name="Rectangle 61"/>
          <p:cNvSpPr>
            <a:spLocks noChangeArrowheads="1"/>
          </p:cNvSpPr>
          <p:nvPr/>
        </p:nvSpPr>
        <p:spPr bwMode="auto">
          <a:xfrm>
            <a:off x="2916238" y="2060575"/>
            <a:ext cx="2592387" cy="4032250"/>
          </a:xfrm>
          <a:prstGeom prst="rect">
            <a:avLst/>
          </a:prstGeom>
          <a:solidFill>
            <a:srgbClr val="CCFFCC"/>
          </a:solidFill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250825" y="2060575"/>
            <a:ext cx="2592388" cy="4103688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ko-KR" altLang="en-US" dirty="0" smtClean="0"/>
              <a:t>장치파일 등록</a:t>
            </a:r>
            <a:r>
              <a:rPr lang="en-US" altLang="ko-KR" dirty="0" smtClean="0"/>
              <a:t>(2/2)</a:t>
            </a:r>
          </a:p>
        </p:txBody>
      </p:sp>
      <p:sp>
        <p:nvSpPr>
          <p:cNvPr id="2253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207375" cy="5486400"/>
          </a:xfrm>
        </p:spPr>
        <p:txBody>
          <a:bodyPr/>
          <a:lstStyle/>
          <a:p>
            <a:pPr eaLnBrk="1" hangingPunct="1"/>
            <a:r>
              <a:rPr lang="en-US" altLang="ko-KR" sz="2000" dirty="0" err="1" smtClean="0"/>
              <a:t>register_chrdev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의 기능</a:t>
            </a:r>
          </a:p>
        </p:txBody>
      </p:sp>
      <p:sp>
        <p:nvSpPr>
          <p:cNvPr id="22535" name="Text Box 5"/>
          <p:cNvSpPr txBox="1">
            <a:spLocks noChangeArrowheads="1"/>
          </p:cNvSpPr>
          <p:nvPr/>
        </p:nvSpPr>
        <p:spPr bwMode="auto">
          <a:xfrm>
            <a:off x="539750" y="3571875"/>
            <a:ext cx="2087563" cy="639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200" b="0" dirty="0">
                <a:latin typeface="Arial" charset="0"/>
              </a:rPr>
              <a:t>…</a:t>
            </a:r>
            <a:endParaRPr lang="en-US" altLang="ko-KR" sz="1200" b="0" dirty="0">
              <a:latin typeface="굴림" charset="-127"/>
            </a:endParaRPr>
          </a:p>
          <a:p>
            <a:pPr>
              <a:spcBef>
                <a:spcPct val="0"/>
              </a:spcBef>
            </a:pPr>
            <a:r>
              <a:rPr lang="en-US" altLang="ko-KR" sz="1200" b="0" dirty="0">
                <a:latin typeface="굴림" charset="-127"/>
              </a:rPr>
              <a:t>[root]# </a:t>
            </a:r>
            <a:r>
              <a:rPr lang="en-US" altLang="ko-KR" sz="1200" b="0" dirty="0" err="1">
                <a:latin typeface="굴림" charset="-127"/>
              </a:rPr>
              <a:t>insmod</a:t>
            </a:r>
            <a:r>
              <a:rPr lang="en-US" altLang="ko-KR" sz="1200" b="0" dirty="0">
                <a:latin typeface="굴림" charset="-127"/>
              </a:rPr>
              <a:t> </a:t>
            </a:r>
            <a:r>
              <a:rPr lang="en-US" altLang="ko-KR" sz="1200" b="0" dirty="0" err="1">
                <a:latin typeface="굴림" charset="-127"/>
              </a:rPr>
              <a:t>mydrv.ko</a:t>
            </a:r>
            <a:endParaRPr lang="en-US" altLang="ko-KR" sz="1200" b="0" dirty="0">
              <a:latin typeface="굴림" charset="-127"/>
            </a:endParaRPr>
          </a:p>
          <a:p>
            <a:pPr>
              <a:spcBef>
                <a:spcPct val="0"/>
              </a:spcBef>
            </a:pPr>
            <a:r>
              <a:rPr lang="en-US" altLang="ko-KR" sz="1200" b="0" dirty="0">
                <a:latin typeface="Arial" charset="0"/>
              </a:rPr>
              <a:t>…</a:t>
            </a:r>
            <a:endParaRPr lang="en-US" altLang="ko-KR" sz="1200" b="0" dirty="0">
              <a:latin typeface="굴림" charset="-127"/>
            </a:endParaRP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5580063" y="2060575"/>
            <a:ext cx="3384550" cy="4103688"/>
          </a:xfrm>
          <a:prstGeom prst="rect">
            <a:avLst/>
          </a:prstGeom>
          <a:solidFill>
            <a:srgbClr val="FFCC99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3059113" y="3211513"/>
            <a:ext cx="2017712" cy="222885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400">
                <a:latin typeface="굴림" charset="-127"/>
              </a:rPr>
              <a:t>xxx_init(</a:t>
            </a:r>
            <a:r>
              <a:rPr lang="en-US" altLang="ko-KR" sz="1400">
                <a:latin typeface="Arial" charset="0"/>
              </a:rPr>
              <a:t>…</a:t>
            </a:r>
            <a:r>
              <a:rPr lang="en-US" altLang="ko-KR" sz="1400">
                <a:latin typeface="굴림" charset="-127"/>
              </a:rPr>
              <a:t>)</a:t>
            </a:r>
          </a:p>
          <a:p>
            <a:r>
              <a:rPr lang="en-US" altLang="ko-KR" sz="1400" b="0">
                <a:latin typeface="굴림" charset="-127"/>
              </a:rPr>
              <a:t>{</a:t>
            </a:r>
          </a:p>
          <a:p>
            <a:r>
              <a:rPr lang="en-US" altLang="ko-KR" sz="1400" b="0">
                <a:latin typeface="굴림" charset="-127"/>
              </a:rPr>
              <a:t>  </a:t>
            </a:r>
            <a:r>
              <a:rPr lang="en-US" altLang="ko-KR" sz="1400">
                <a:latin typeface="굴림" charset="-127"/>
              </a:rPr>
              <a:t>register_chrdev(</a:t>
            </a:r>
          </a:p>
          <a:p>
            <a:r>
              <a:rPr lang="en-US" altLang="ko-KR" sz="1400">
                <a:latin typeface="굴림" charset="-127"/>
              </a:rPr>
              <a:t>	D_name,</a:t>
            </a:r>
          </a:p>
          <a:p>
            <a:r>
              <a:rPr lang="en-US" altLang="ko-KR" sz="1400">
                <a:latin typeface="굴림" charset="-127"/>
              </a:rPr>
              <a:t>	240,</a:t>
            </a:r>
          </a:p>
          <a:p>
            <a:r>
              <a:rPr lang="en-US" altLang="ko-KR" sz="1400">
                <a:latin typeface="굴림" charset="-127"/>
              </a:rPr>
              <a:t>	fops);</a:t>
            </a:r>
          </a:p>
          <a:p>
            <a:r>
              <a:rPr lang="en-US" altLang="ko-KR" sz="1400" b="0">
                <a:latin typeface="굴림" charset="-127"/>
              </a:rPr>
              <a:t>}</a:t>
            </a:r>
          </a:p>
        </p:txBody>
      </p:sp>
      <p:graphicFrame>
        <p:nvGraphicFramePr>
          <p:cNvPr id="493577" name="Group 9"/>
          <p:cNvGraphicFramePr>
            <a:graphicFrameLocks noGrp="1"/>
          </p:cNvGraphicFramePr>
          <p:nvPr>
            <p:ph sz="half" idx="2"/>
          </p:nvPr>
        </p:nvGraphicFramePr>
        <p:xfrm>
          <a:off x="6072188" y="2913063"/>
          <a:ext cx="981075" cy="1477966"/>
        </p:xfrm>
        <a:graphic>
          <a:graphicData uri="http://schemas.openxmlformats.org/drawingml/2006/table">
            <a:tbl>
              <a:tblPr/>
              <a:tblGrid>
                <a:gridCol w="981075"/>
              </a:tblGrid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ko-KR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ko-KR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ko-KR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ko-KR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ko-KR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ko-KR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,,,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240 : *fops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,,,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3599" name="Group 31"/>
          <p:cNvGraphicFramePr>
            <a:graphicFrameLocks noGrp="1"/>
          </p:cNvGraphicFramePr>
          <p:nvPr/>
        </p:nvGraphicFramePr>
        <p:xfrm>
          <a:off x="7596188" y="3003550"/>
          <a:ext cx="1008062" cy="1357317"/>
        </p:xfrm>
        <a:graphic>
          <a:graphicData uri="http://schemas.openxmlformats.org/drawingml/2006/table">
            <a:tbl>
              <a:tblPr/>
              <a:tblGrid>
                <a:gridCol w="1008062"/>
              </a:tblGrid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ko-KR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ko-KR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ko-KR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ko-KR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ko-KR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ko-KR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ko-KR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ko-KR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ko-KR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82" name="Text Box 53"/>
          <p:cNvSpPr txBox="1">
            <a:spLocks noChangeArrowheads="1"/>
          </p:cNvSpPr>
          <p:nvPr/>
        </p:nvSpPr>
        <p:spPr bwMode="auto">
          <a:xfrm>
            <a:off x="7513638" y="2636838"/>
            <a:ext cx="8429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000">
                <a:latin typeface="굴림" charset="-127"/>
              </a:rPr>
              <a:t>Block_devs</a:t>
            </a:r>
          </a:p>
        </p:txBody>
      </p:sp>
      <p:sp>
        <p:nvSpPr>
          <p:cNvPr id="22583" name="Text Box 54"/>
          <p:cNvSpPr txBox="1">
            <a:spLocks noChangeArrowheads="1"/>
          </p:cNvSpPr>
          <p:nvPr/>
        </p:nvSpPr>
        <p:spPr bwMode="auto">
          <a:xfrm>
            <a:off x="6145213" y="2636838"/>
            <a:ext cx="72231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000">
                <a:latin typeface="굴림" charset="-127"/>
              </a:rPr>
              <a:t>Chr_devs</a:t>
            </a:r>
          </a:p>
        </p:txBody>
      </p:sp>
      <p:sp>
        <p:nvSpPr>
          <p:cNvPr id="22584" name="Freeform 55"/>
          <p:cNvSpPr>
            <a:spLocks/>
          </p:cNvSpPr>
          <p:nvPr/>
        </p:nvSpPr>
        <p:spPr bwMode="auto">
          <a:xfrm>
            <a:off x="4572000" y="4219575"/>
            <a:ext cx="1584325" cy="815975"/>
          </a:xfrm>
          <a:custGeom>
            <a:avLst/>
            <a:gdLst>
              <a:gd name="T0" fmla="*/ 0 w 998"/>
              <a:gd name="T1" fmla="*/ 454 h 514"/>
              <a:gd name="T2" fmla="*/ 680 w 998"/>
              <a:gd name="T3" fmla="*/ 454 h 514"/>
              <a:gd name="T4" fmla="*/ 726 w 998"/>
              <a:gd name="T5" fmla="*/ 91 h 514"/>
              <a:gd name="T6" fmla="*/ 998 w 998"/>
              <a:gd name="T7" fmla="*/ 0 h 514"/>
              <a:gd name="T8" fmla="*/ 0 60000 65536"/>
              <a:gd name="T9" fmla="*/ 0 60000 65536"/>
              <a:gd name="T10" fmla="*/ 0 60000 65536"/>
              <a:gd name="T11" fmla="*/ 0 60000 65536"/>
              <a:gd name="T12" fmla="*/ 0 w 998"/>
              <a:gd name="T13" fmla="*/ 0 h 514"/>
              <a:gd name="T14" fmla="*/ 998 w 998"/>
              <a:gd name="T15" fmla="*/ 514 h 5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8" h="514">
                <a:moveTo>
                  <a:pt x="0" y="454"/>
                </a:moveTo>
                <a:cubicBezTo>
                  <a:pt x="279" y="484"/>
                  <a:pt x="559" y="514"/>
                  <a:pt x="680" y="454"/>
                </a:cubicBezTo>
                <a:cubicBezTo>
                  <a:pt x="801" y="394"/>
                  <a:pt x="673" y="166"/>
                  <a:pt x="726" y="91"/>
                </a:cubicBezTo>
                <a:cubicBezTo>
                  <a:pt x="779" y="16"/>
                  <a:pt x="888" y="8"/>
                  <a:pt x="99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22585" name="Text Box 56"/>
          <p:cNvSpPr txBox="1">
            <a:spLocks noChangeArrowheads="1"/>
          </p:cNvSpPr>
          <p:nvPr/>
        </p:nvSpPr>
        <p:spPr bwMode="auto">
          <a:xfrm>
            <a:off x="5435600" y="4795838"/>
            <a:ext cx="49688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000">
                <a:latin typeface="굴림" charset="-127"/>
              </a:rPr>
              <a:t>index</a:t>
            </a:r>
          </a:p>
        </p:txBody>
      </p:sp>
      <p:sp>
        <p:nvSpPr>
          <p:cNvPr id="22586" name="Text Box 57"/>
          <p:cNvSpPr txBox="1">
            <a:spLocks noChangeArrowheads="1"/>
          </p:cNvSpPr>
          <p:nvPr/>
        </p:nvSpPr>
        <p:spPr bwMode="auto">
          <a:xfrm>
            <a:off x="250825" y="2068513"/>
            <a:ext cx="3587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ko-KR" altLang="en-US" sz="1400">
                <a:latin typeface="휴먼둥근헤드라인" pitchFamily="18" charset="-127"/>
                <a:ea typeface="휴먼둥근헤드라인" pitchFamily="18" charset="-127"/>
              </a:rPr>
              <a:t>쉘</a:t>
            </a:r>
          </a:p>
        </p:txBody>
      </p:sp>
      <p:sp>
        <p:nvSpPr>
          <p:cNvPr id="22587" name="Text Box 58"/>
          <p:cNvSpPr txBox="1">
            <a:spLocks noChangeArrowheads="1"/>
          </p:cNvSpPr>
          <p:nvPr/>
        </p:nvSpPr>
        <p:spPr bwMode="auto">
          <a:xfrm>
            <a:off x="2916238" y="2068513"/>
            <a:ext cx="16684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ko-KR" altLang="en-US" sz="1400">
                <a:latin typeface="휴먼둥근헤드라인" pitchFamily="18" charset="-127"/>
                <a:ea typeface="휴먼둥근헤드라인" pitchFamily="18" charset="-127"/>
              </a:rPr>
              <a:t>디바이스 드라이버</a:t>
            </a:r>
          </a:p>
        </p:txBody>
      </p:sp>
      <p:sp>
        <p:nvSpPr>
          <p:cNvPr id="22588" name="Text Box 59"/>
          <p:cNvSpPr txBox="1">
            <a:spLocks noChangeArrowheads="1"/>
          </p:cNvSpPr>
          <p:nvPr/>
        </p:nvSpPr>
        <p:spPr bwMode="auto">
          <a:xfrm>
            <a:off x="5580063" y="2068513"/>
            <a:ext cx="533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ko-KR" altLang="en-US" sz="1400">
                <a:latin typeface="휴먼둥근헤드라인" pitchFamily="18" charset="-127"/>
                <a:ea typeface="휴먼둥근헤드라인" pitchFamily="18" charset="-127"/>
              </a:rPr>
              <a:t>커널</a:t>
            </a:r>
          </a:p>
        </p:txBody>
      </p:sp>
      <p:sp>
        <p:nvSpPr>
          <p:cNvPr id="22589" name="Freeform 60"/>
          <p:cNvSpPr>
            <a:spLocks/>
          </p:cNvSpPr>
          <p:nvPr/>
        </p:nvSpPr>
        <p:spPr bwMode="auto">
          <a:xfrm>
            <a:off x="1763713" y="2649538"/>
            <a:ext cx="2303462" cy="1917700"/>
          </a:xfrm>
          <a:custGeom>
            <a:avLst/>
            <a:gdLst>
              <a:gd name="T0" fmla="*/ 0 w 1451"/>
              <a:gd name="T1" fmla="*/ 899 h 1208"/>
              <a:gd name="T2" fmla="*/ 499 w 1451"/>
              <a:gd name="T3" fmla="*/ 1080 h 1208"/>
              <a:gd name="T4" fmla="*/ 635 w 1451"/>
              <a:gd name="T5" fmla="*/ 128 h 1208"/>
              <a:gd name="T6" fmla="*/ 1451 w 1451"/>
              <a:gd name="T7" fmla="*/ 309 h 1208"/>
              <a:gd name="T8" fmla="*/ 0 60000 65536"/>
              <a:gd name="T9" fmla="*/ 0 60000 65536"/>
              <a:gd name="T10" fmla="*/ 0 60000 65536"/>
              <a:gd name="T11" fmla="*/ 0 60000 65536"/>
              <a:gd name="T12" fmla="*/ 0 w 1451"/>
              <a:gd name="T13" fmla="*/ 0 h 1208"/>
              <a:gd name="T14" fmla="*/ 1451 w 1451"/>
              <a:gd name="T15" fmla="*/ 1208 h 12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51" h="1208">
                <a:moveTo>
                  <a:pt x="0" y="899"/>
                </a:moveTo>
                <a:cubicBezTo>
                  <a:pt x="196" y="1053"/>
                  <a:pt x="393" y="1208"/>
                  <a:pt x="499" y="1080"/>
                </a:cubicBezTo>
                <a:cubicBezTo>
                  <a:pt x="605" y="952"/>
                  <a:pt x="476" y="256"/>
                  <a:pt x="635" y="128"/>
                </a:cubicBezTo>
                <a:cubicBezTo>
                  <a:pt x="794" y="0"/>
                  <a:pt x="1122" y="154"/>
                  <a:pt x="1451" y="30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D8D81-473C-4FE0-8F3E-18A9E80116C9}" type="slidenum">
              <a:rPr lang="en-US" altLang="ko-KR"/>
              <a:pPr>
                <a:defRPr/>
              </a:pPr>
              <a:t>213</a:t>
            </a:fld>
            <a:endParaRPr lang="en-US" altLang="ko-KR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323850" y="1557338"/>
            <a:ext cx="5543550" cy="1366837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mtClean="0"/>
              <a:t>Open </a:t>
            </a:r>
            <a:r>
              <a:rPr lang="ko-KR" altLang="en-US" smtClean="0"/>
              <a:t>의 이해</a:t>
            </a:r>
          </a:p>
        </p:txBody>
      </p:sp>
      <p:sp>
        <p:nvSpPr>
          <p:cNvPr id="2355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4040188" cy="5486400"/>
          </a:xfrm>
        </p:spPr>
        <p:txBody>
          <a:bodyPr/>
          <a:lstStyle/>
          <a:p>
            <a:pPr eaLnBrk="1" hangingPunct="1"/>
            <a:r>
              <a:rPr lang="en-US" altLang="ko-KR" sz="2000" smtClean="0"/>
              <a:t>Open </a:t>
            </a:r>
            <a:r>
              <a:rPr lang="ko-KR" altLang="en-US" sz="2000" smtClean="0"/>
              <a:t>과정</a:t>
            </a:r>
          </a:p>
          <a:p>
            <a:pPr lvl="1" eaLnBrk="1" hangingPunct="1"/>
            <a:endParaRPr lang="en-US" altLang="ko-KR" sz="1800" smtClean="0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3276600" y="3068638"/>
            <a:ext cx="2590800" cy="3455987"/>
          </a:xfrm>
          <a:prstGeom prst="rect">
            <a:avLst/>
          </a:prstGeom>
          <a:solidFill>
            <a:srgbClr val="FFCC99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495622" name="Group 6"/>
          <p:cNvGraphicFramePr>
            <a:graphicFrameLocks noGrp="1"/>
          </p:cNvGraphicFramePr>
          <p:nvPr/>
        </p:nvGraphicFramePr>
        <p:xfrm>
          <a:off x="3708400" y="3644900"/>
          <a:ext cx="1008063" cy="1325880"/>
        </p:xfrm>
        <a:graphic>
          <a:graphicData uri="http://schemas.openxmlformats.org/drawingml/2006/table">
            <a:tbl>
              <a:tblPr/>
              <a:tblGrid>
                <a:gridCol w="1008063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ko-KR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ko-KR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ko-KR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ko-KR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ko-KR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ko-KR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,,,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240 : *fops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,,,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5644" name="Group 28"/>
          <p:cNvGraphicFramePr>
            <a:graphicFrameLocks noGrp="1"/>
          </p:cNvGraphicFramePr>
          <p:nvPr/>
        </p:nvGraphicFramePr>
        <p:xfrm>
          <a:off x="3708400" y="5381625"/>
          <a:ext cx="1008063" cy="960120"/>
        </p:xfrm>
        <a:graphic>
          <a:graphicData uri="http://schemas.openxmlformats.org/drawingml/2006/table">
            <a:tbl>
              <a:tblPr/>
              <a:tblGrid>
                <a:gridCol w="1008063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ko-KR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ko-KR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ko-KR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ko-KR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ko-KR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ko-KR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ko-KR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99" name="Text Box 46"/>
          <p:cNvSpPr txBox="1">
            <a:spLocks noChangeArrowheads="1"/>
          </p:cNvSpPr>
          <p:nvPr/>
        </p:nvSpPr>
        <p:spPr bwMode="auto">
          <a:xfrm>
            <a:off x="3708400" y="5157788"/>
            <a:ext cx="84296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000">
                <a:latin typeface="굴림" charset="-127"/>
              </a:rPr>
              <a:t>Block_devs</a:t>
            </a:r>
          </a:p>
        </p:txBody>
      </p:sp>
      <p:sp>
        <p:nvSpPr>
          <p:cNvPr id="23600" name="Text Box 47"/>
          <p:cNvSpPr txBox="1">
            <a:spLocks noChangeArrowheads="1"/>
          </p:cNvSpPr>
          <p:nvPr/>
        </p:nvSpPr>
        <p:spPr bwMode="auto">
          <a:xfrm>
            <a:off x="3633788" y="3357563"/>
            <a:ext cx="72231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000">
                <a:latin typeface="굴림" charset="-127"/>
              </a:rPr>
              <a:t>Chr_devs</a:t>
            </a:r>
          </a:p>
        </p:txBody>
      </p:sp>
      <p:sp>
        <p:nvSpPr>
          <p:cNvPr id="23601" name="Text Box 48"/>
          <p:cNvSpPr txBox="1">
            <a:spLocks noChangeArrowheads="1"/>
          </p:cNvSpPr>
          <p:nvPr/>
        </p:nvSpPr>
        <p:spPr bwMode="auto">
          <a:xfrm>
            <a:off x="323850" y="1565275"/>
            <a:ext cx="12319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ko-KR" altLang="en-US" sz="1400">
                <a:latin typeface="휴먼둥근헤드라인" pitchFamily="18" charset="-127"/>
                <a:ea typeface="휴먼둥근헤드라인" pitchFamily="18" charset="-127"/>
              </a:rPr>
              <a:t>응용프로그램</a:t>
            </a:r>
          </a:p>
        </p:txBody>
      </p:sp>
      <p:sp>
        <p:nvSpPr>
          <p:cNvPr id="23602" name="Text Box 49"/>
          <p:cNvSpPr txBox="1">
            <a:spLocks noChangeArrowheads="1"/>
          </p:cNvSpPr>
          <p:nvPr/>
        </p:nvSpPr>
        <p:spPr bwMode="auto">
          <a:xfrm>
            <a:off x="3348038" y="3141663"/>
            <a:ext cx="533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ko-KR" altLang="en-US" sz="1400">
                <a:latin typeface="휴먼둥근헤드라인" pitchFamily="18" charset="-127"/>
                <a:ea typeface="휴먼둥근헤드라인" pitchFamily="18" charset="-127"/>
              </a:rPr>
              <a:t>커널</a:t>
            </a:r>
          </a:p>
        </p:txBody>
      </p:sp>
      <p:sp>
        <p:nvSpPr>
          <p:cNvPr id="23603" name="Rectangle 50"/>
          <p:cNvSpPr>
            <a:spLocks noChangeArrowheads="1"/>
          </p:cNvSpPr>
          <p:nvPr/>
        </p:nvSpPr>
        <p:spPr bwMode="auto">
          <a:xfrm>
            <a:off x="6011863" y="3068638"/>
            <a:ext cx="2879725" cy="3457575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3604" name="Text Box 51"/>
          <p:cNvSpPr txBox="1">
            <a:spLocks noChangeArrowheads="1"/>
          </p:cNvSpPr>
          <p:nvPr/>
        </p:nvSpPr>
        <p:spPr bwMode="auto">
          <a:xfrm>
            <a:off x="6084888" y="3141663"/>
            <a:ext cx="16684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ko-KR" altLang="en-US" sz="1400">
                <a:latin typeface="휴먼둥근헤드라인" pitchFamily="18" charset="-127"/>
                <a:ea typeface="휴먼둥근헤드라인" pitchFamily="18" charset="-127"/>
              </a:rPr>
              <a:t>디바이스 드라이버</a:t>
            </a:r>
          </a:p>
        </p:txBody>
      </p:sp>
      <p:sp>
        <p:nvSpPr>
          <p:cNvPr id="23605" name="Text Box 52"/>
          <p:cNvSpPr txBox="1">
            <a:spLocks noChangeArrowheads="1"/>
          </p:cNvSpPr>
          <p:nvPr/>
        </p:nvSpPr>
        <p:spPr bwMode="auto">
          <a:xfrm>
            <a:off x="323850" y="1989138"/>
            <a:ext cx="21605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400" b="0">
                <a:latin typeface="굴림" charset="-127"/>
              </a:rPr>
              <a:t>open( /dev/</a:t>
            </a:r>
            <a:r>
              <a:rPr lang="en-US" altLang="ko-KR" sz="1400">
                <a:latin typeface="굴림" charset="-127"/>
              </a:rPr>
              <a:t>mydrv </a:t>
            </a:r>
            <a:r>
              <a:rPr lang="en-US" altLang="ko-KR" sz="1400" b="0">
                <a:latin typeface="굴림" charset="-127"/>
              </a:rPr>
              <a:t>);</a:t>
            </a:r>
          </a:p>
        </p:txBody>
      </p:sp>
      <p:sp>
        <p:nvSpPr>
          <p:cNvPr id="23606" name="AutoShape 53"/>
          <p:cNvSpPr>
            <a:spLocks noChangeArrowheads="1"/>
          </p:cNvSpPr>
          <p:nvPr/>
        </p:nvSpPr>
        <p:spPr bwMode="auto">
          <a:xfrm>
            <a:off x="323850" y="4149725"/>
            <a:ext cx="1295400" cy="1368425"/>
          </a:xfrm>
          <a:prstGeom prst="flowChartMagneticDisk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3607" name="Rectangle 54"/>
          <p:cNvSpPr>
            <a:spLocks noChangeArrowheads="1"/>
          </p:cNvSpPr>
          <p:nvPr/>
        </p:nvSpPr>
        <p:spPr bwMode="auto">
          <a:xfrm>
            <a:off x="468313" y="4581525"/>
            <a:ext cx="142875" cy="1428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3608" name="Rectangle 55"/>
          <p:cNvSpPr>
            <a:spLocks noChangeArrowheads="1"/>
          </p:cNvSpPr>
          <p:nvPr/>
        </p:nvSpPr>
        <p:spPr bwMode="auto">
          <a:xfrm>
            <a:off x="684213" y="4581525"/>
            <a:ext cx="142875" cy="1428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3609" name="Rectangle 56"/>
          <p:cNvSpPr>
            <a:spLocks noChangeArrowheads="1"/>
          </p:cNvSpPr>
          <p:nvPr/>
        </p:nvSpPr>
        <p:spPr bwMode="auto">
          <a:xfrm>
            <a:off x="900113" y="4581525"/>
            <a:ext cx="142875" cy="1428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3610" name="Rectangle 57"/>
          <p:cNvSpPr>
            <a:spLocks noChangeArrowheads="1"/>
          </p:cNvSpPr>
          <p:nvPr/>
        </p:nvSpPr>
        <p:spPr bwMode="auto">
          <a:xfrm>
            <a:off x="1116013" y="4581525"/>
            <a:ext cx="142875" cy="1428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3611" name="Rectangle 58"/>
          <p:cNvSpPr>
            <a:spLocks noChangeArrowheads="1"/>
          </p:cNvSpPr>
          <p:nvPr/>
        </p:nvSpPr>
        <p:spPr bwMode="auto">
          <a:xfrm>
            <a:off x="1331913" y="4581525"/>
            <a:ext cx="142875" cy="1428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3612" name="Rectangle 59"/>
          <p:cNvSpPr>
            <a:spLocks noChangeArrowheads="1"/>
          </p:cNvSpPr>
          <p:nvPr/>
        </p:nvSpPr>
        <p:spPr bwMode="auto">
          <a:xfrm>
            <a:off x="468313" y="4797425"/>
            <a:ext cx="142875" cy="1428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3613" name="Rectangle 60"/>
          <p:cNvSpPr>
            <a:spLocks noChangeArrowheads="1"/>
          </p:cNvSpPr>
          <p:nvPr/>
        </p:nvSpPr>
        <p:spPr bwMode="auto">
          <a:xfrm>
            <a:off x="684213" y="4797425"/>
            <a:ext cx="142875" cy="1428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3614" name="Rectangle 61"/>
          <p:cNvSpPr>
            <a:spLocks noChangeArrowheads="1"/>
          </p:cNvSpPr>
          <p:nvPr/>
        </p:nvSpPr>
        <p:spPr bwMode="auto">
          <a:xfrm>
            <a:off x="900113" y="4797425"/>
            <a:ext cx="142875" cy="1428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3615" name="Rectangle 62"/>
          <p:cNvSpPr>
            <a:spLocks noChangeArrowheads="1"/>
          </p:cNvSpPr>
          <p:nvPr/>
        </p:nvSpPr>
        <p:spPr bwMode="auto">
          <a:xfrm>
            <a:off x="1116013" y="4797425"/>
            <a:ext cx="142875" cy="1428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3616" name="Rectangle 63"/>
          <p:cNvSpPr>
            <a:spLocks noChangeArrowheads="1"/>
          </p:cNvSpPr>
          <p:nvPr/>
        </p:nvSpPr>
        <p:spPr bwMode="auto">
          <a:xfrm>
            <a:off x="1331913" y="4797425"/>
            <a:ext cx="142875" cy="1428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3617" name="Rectangle 64"/>
          <p:cNvSpPr>
            <a:spLocks noChangeArrowheads="1"/>
          </p:cNvSpPr>
          <p:nvPr/>
        </p:nvSpPr>
        <p:spPr bwMode="auto">
          <a:xfrm>
            <a:off x="468313" y="5013325"/>
            <a:ext cx="142875" cy="1428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3618" name="Rectangle 65"/>
          <p:cNvSpPr>
            <a:spLocks noChangeArrowheads="1"/>
          </p:cNvSpPr>
          <p:nvPr/>
        </p:nvSpPr>
        <p:spPr bwMode="auto">
          <a:xfrm>
            <a:off x="684213" y="5013325"/>
            <a:ext cx="142875" cy="1428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3619" name="Rectangle 66"/>
          <p:cNvSpPr>
            <a:spLocks noChangeArrowheads="1"/>
          </p:cNvSpPr>
          <p:nvPr/>
        </p:nvSpPr>
        <p:spPr bwMode="auto">
          <a:xfrm>
            <a:off x="900113" y="5013325"/>
            <a:ext cx="142875" cy="1428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3620" name="Rectangle 67"/>
          <p:cNvSpPr>
            <a:spLocks noChangeArrowheads="1"/>
          </p:cNvSpPr>
          <p:nvPr/>
        </p:nvSpPr>
        <p:spPr bwMode="auto">
          <a:xfrm>
            <a:off x="1116013" y="5013325"/>
            <a:ext cx="142875" cy="1428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3621" name="Rectangle 68"/>
          <p:cNvSpPr>
            <a:spLocks noChangeArrowheads="1"/>
          </p:cNvSpPr>
          <p:nvPr/>
        </p:nvSpPr>
        <p:spPr bwMode="auto">
          <a:xfrm>
            <a:off x="1331913" y="5013325"/>
            <a:ext cx="142875" cy="1428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3622" name="Text Box 69"/>
          <p:cNvSpPr txBox="1">
            <a:spLocks noChangeArrowheads="1"/>
          </p:cNvSpPr>
          <p:nvPr/>
        </p:nvSpPr>
        <p:spPr bwMode="auto">
          <a:xfrm>
            <a:off x="1763713" y="4005263"/>
            <a:ext cx="1322387" cy="558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0">
                <a:latin typeface="굴림" charset="-127"/>
              </a:rPr>
              <a:t>inode</a:t>
            </a:r>
          </a:p>
          <a:p>
            <a:pPr>
              <a:spcBef>
                <a:spcPct val="0"/>
              </a:spcBef>
            </a:pPr>
            <a:r>
              <a:rPr lang="en-US" altLang="ko-KR" sz="1000" b="0">
                <a:latin typeface="굴림" charset="-127"/>
              </a:rPr>
              <a:t>  i_mod = S_IFCHR</a:t>
            </a:r>
            <a:endParaRPr lang="en-US" altLang="ko-KR" sz="1000" b="0">
              <a:solidFill>
                <a:srgbClr val="FF0000"/>
              </a:solidFill>
              <a:latin typeface="굴림" charset="-127"/>
            </a:endParaRPr>
          </a:p>
          <a:p>
            <a:pPr>
              <a:spcBef>
                <a:spcPct val="0"/>
              </a:spcBef>
            </a:pPr>
            <a:r>
              <a:rPr lang="en-US" altLang="ko-KR" sz="1000" b="0">
                <a:latin typeface="굴림" charset="-127"/>
              </a:rPr>
              <a:t>  i_rdev = </a:t>
            </a:r>
            <a:r>
              <a:rPr lang="en-US" altLang="ko-KR" sz="1000" b="0">
                <a:solidFill>
                  <a:srgbClr val="FF0000"/>
                </a:solidFill>
                <a:latin typeface="굴림" charset="-127"/>
              </a:rPr>
              <a:t>240:0</a:t>
            </a:r>
          </a:p>
        </p:txBody>
      </p:sp>
      <p:sp>
        <p:nvSpPr>
          <p:cNvPr id="23623" name="Freeform 70"/>
          <p:cNvSpPr>
            <a:spLocks/>
          </p:cNvSpPr>
          <p:nvPr/>
        </p:nvSpPr>
        <p:spPr bwMode="auto">
          <a:xfrm>
            <a:off x="1403350" y="4233863"/>
            <a:ext cx="360363" cy="419100"/>
          </a:xfrm>
          <a:custGeom>
            <a:avLst/>
            <a:gdLst>
              <a:gd name="T0" fmla="*/ 227 w 227"/>
              <a:gd name="T1" fmla="*/ 38 h 264"/>
              <a:gd name="T2" fmla="*/ 46 w 227"/>
              <a:gd name="T3" fmla="*/ 38 h 264"/>
              <a:gd name="T4" fmla="*/ 0 w 227"/>
              <a:gd name="T5" fmla="*/ 264 h 264"/>
              <a:gd name="T6" fmla="*/ 0 60000 65536"/>
              <a:gd name="T7" fmla="*/ 0 60000 65536"/>
              <a:gd name="T8" fmla="*/ 0 60000 65536"/>
              <a:gd name="T9" fmla="*/ 0 w 227"/>
              <a:gd name="T10" fmla="*/ 0 h 264"/>
              <a:gd name="T11" fmla="*/ 227 w 227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" h="264">
                <a:moveTo>
                  <a:pt x="227" y="38"/>
                </a:moveTo>
                <a:cubicBezTo>
                  <a:pt x="155" y="19"/>
                  <a:pt x="84" y="0"/>
                  <a:pt x="46" y="38"/>
                </a:cubicBezTo>
                <a:cubicBezTo>
                  <a:pt x="8" y="76"/>
                  <a:pt x="4" y="170"/>
                  <a:pt x="0" y="2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23624" name="Text Box 71"/>
          <p:cNvSpPr txBox="1">
            <a:spLocks noChangeArrowheads="1"/>
          </p:cNvSpPr>
          <p:nvPr/>
        </p:nvSpPr>
        <p:spPr bwMode="auto">
          <a:xfrm>
            <a:off x="827088" y="3500438"/>
            <a:ext cx="61753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000">
                <a:latin typeface="굴림" charset="-127"/>
              </a:rPr>
              <a:t>open();</a:t>
            </a:r>
          </a:p>
        </p:txBody>
      </p:sp>
      <p:sp>
        <p:nvSpPr>
          <p:cNvPr id="23625" name="Text Box 72"/>
          <p:cNvSpPr txBox="1">
            <a:spLocks noChangeArrowheads="1"/>
          </p:cNvSpPr>
          <p:nvPr/>
        </p:nvSpPr>
        <p:spPr bwMode="auto">
          <a:xfrm>
            <a:off x="323850" y="4221163"/>
            <a:ext cx="6032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400">
                <a:latin typeface="휴먼둥근헤드라인" pitchFamily="18" charset="-127"/>
                <a:ea typeface="휴먼둥근헤드라인" pitchFamily="18" charset="-127"/>
              </a:rPr>
              <a:t>HDD</a:t>
            </a:r>
          </a:p>
        </p:txBody>
      </p:sp>
      <p:sp>
        <p:nvSpPr>
          <p:cNvPr id="23626" name="Rectangle 73"/>
          <p:cNvSpPr>
            <a:spLocks noChangeArrowheads="1"/>
          </p:cNvSpPr>
          <p:nvPr/>
        </p:nvSpPr>
        <p:spPr bwMode="auto">
          <a:xfrm>
            <a:off x="3276600" y="1628775"/>
            <a:ext cx="2447925" cy="1223963"/>
          </a:xfrm>
          <a:prstGeom prst="rect">
            <a:avLst/>
          </a:prstGeom>
          <a:solidFill>
            <a:srgbClr val="FF99CC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495690" name="Group 74"/>
          <p:cNvGraphicFramePr>
            <a:graphicFrameLocks noGrp="1"/>
          </p:cNvGraphicFramePr>
          <p:nvPr>
            <p:ph sz="half" idx="2"/>
          </p:nvPr>
        </p:nvGraphicFramePr>
        <p:xfrm>
          <a:off x="3621088" y="2019300"/>
          <a:ext cx="630237" cy="548640"/>
        </p:xfrm>
        <a:graphic>
          <a:graphicData uri="http://schemas.openxmlformats.org/drawingml/2006/table">
            <a:tbl>
              <a:tblPr/>
              <a:tblGrid>
                <a:gridCol w="63023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ko-KR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ko-KR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ko-KR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ko-KR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39" name="Text Box 86"/>
          <p:cNvSpPr txBox="1">
            <a:spLocks noChangeArrowheads="1"/>
          </p:cNvSpPr>
          <p:nvPr/>
        </p:nvSpPr>
        <p:spPr bwMode="auto">
          <a:xfrm>
            <a:off x="3348038" y="1700213"/>
            <a:ext cx="155098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200">
                <a:latin typeface="휴먼둥근헤드라인" pitchFamily="18" charset="-127"/>
                <a:ea typeface="휴먼둥근헤드라인" pitchFamily="18" charset="-127"/>
              </a:rPr>
              <a:t>task_structure</a:t>
            </a:r>
          </a:p>
        </p:txBody>
      </p:sp>
      <p:sp>
        <p:nvSpPr>
          <p:cNvPr id="23640" name="Text Box 87"/>
          <p:cNvSpPr txBox="1">
            <a:spLocks noChangeArrowheads="1"/>
          </p:cNvSpPr>
          <p:nvPr/>
        </p:nvSpPr>
        <p:spPr bwMode="auto">
          <a:xfrm>
            <a:off x="4573588" y="2060575"/>
            <a:ext cx="4254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0">
                <a:latin typeface="굴림" charset="-127"/>
              </a:rPr>
              <a:t>files</a:t>
            </a:r>
          </a:p>
        </p:txBody>
      </p:sp>
      <p:graphicFrame>
        <p:nvGraphicFramePr>
          <p:cNvPr id="495704" name="Group 88"/>
          <p:cNvGraphicFramePr>
            <a:graphicFrameLocks noGrp="1"/>
          </p:cNvGraphicFramePr>
          <p:nvPr/>
        </p:nvGraphicFramePr>
        <p:xfrm>
          <a:off x="4716463" y="2349500"/>
          <a:ext cx="576262" cy="228600"/>
        </p:xfrm>
        <a:graphic>
          <a:graphicData uri="http://schemas.openxmlformats.org/drawingml/2006/table">
            <a:tbl>
              <a:tblPr/>
              <a:tblGrid>
                <a:gridCol w="576262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*f_op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47" name="Line 94"/>
          <p:cNvSpPr>
            <a:spLocks noChangeShapeType="1"/>
          </p:cNvSpPr>
          <p:nvPr/>
        </p:nvSpPr>
        <p:spPr bwMode="auto">
          <a:xfrm>
            <a:off x="4284663" y="2349500"/>
            <a:ext cx="4318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23648" name="Freeform 95"/>
          <p:cNvSpPr>
            <a:spLocks/>
          </p:cNvSpPr>
          <p:nvPr/>
        </p:nvSpPr>
        <p:spPr bwMode="auto">
          <a:xfrm>
            <a:off x="1019175" y="2276475"/>
            <a:ext cx="600075" cy="2305050"/>
          </a:xfrm>
          <a:custGeom>
            <a:avLst/>
            <a:gdLst>
              <a:gd name="T0" fmla="*/ 378 w 378"/>
              <a:gd name="T1" fmla="*/ 0 h 1452"/>
              <a:gd name="T2" fmla="*/ 61 w 378"/>
              <a:gd name="T3" fmla="*/ 272 h 1452"/>
              <a:gd name="T4" fmla="*/ 151 w 378"/>
              <a:gd name="T5" fmla="*/ 590 h 1452"/>
              <a:gd name="T6" fmla="*/ 15 w 378"/>
              <a:gd name="T7" fmla="*/ 771 h 1452"/>
              <a:gd name="T8" fmla="*/ 242 w 378"/>
              <a:gd name="T9" fmla="*/ 1452 h 14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8"/>
              <a:gd name="T16" fmla="*/ 0 h 1452"/>
              <a:gd name="T17" fmla="*/ 378 w 378"/>
              <a:gd name="T18" fmla="*/ 1452 h 14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8" h="1452">
                <a:moveTo>
                  <a:pt x="378" y="0"/>
                </a:moveTo>
                <a:cubicBezTo>
                  <a:pt x="238" y="87"/>
                  <a:pt x="99" y="174"/>
                  <a:pt x="61" y="272"/>
                </a:cubicBezTo>
                <a:cubicBezTo>
                  <a:pt x="23" y="370"/>
                  <a:pt x="159" y="507"/>
                  <a:pt x="151" y="590"/>
                </a:cubicBezTo>
                <a:cubicBezTo>
                  <a:pt x="143" y="673"/>
                  <a:pt x="0" y="627"/>
                  <a:pt x="15" y="771"/>
                </a:cubicBezTo>
                <a:cubicBezTo>
                  <a:pt x="30" y="915"/>
                  <a:pt x="174" y="1369"/>
                  <a:pt x="242" y="14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23649" name="Text Box 96"/>
          <p:cNvSpPr txBox="1">
            <a:spLocks noChangeArrowheads="1"/>
          </p:cNvSpPr>
          <p:nvPr/>
        </p:nvSpPr>
        <p:spPr bwMode="auto">
          <a:xfrm>
            <a:off x="6156325" y="3644900"/>
            <a:ext cx="2657475" cy="1370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200" b="0">
                <a:latin typeface="굴림" charset="-127"/>
              </a:rPr>
              <a:t>struct </a:t>
            </a:r>
            <a:r>
              <a:rPr lang="en-US" altLang="ko-KR" sz="1200">
                <a:latin typeface="굴림" charset="-127"/>
              </a:rPr>
              <a:t>file_operations mydrv_fops</a:t>
            </a:r>
            <a:r>
              <a:rPr lang="en-US" altLang="ko-KR" sz="1200" b="0">
                <a:latin typeface="굴림" charset="-127"/>
              </a:rPr>
              <a:t> =</a:t>
            </a:r>
          </a:p>
          <a:p>
            <a:pPr>
              <a:spcBef>
                <a:spcPct val="0"/>
              </a:spcBef>
            </a:pPr>
            <a:r>
              <a:rPr lang="en-US" altLang="ko-KR" sz="1200" b="0">
                <a:latin typeface="굴림" charset="-127"/>
              </a:rPr>
              <a:t>{</a:t>
            </a:r>
          </a:p>
          <a:p>
            <a:pPr>
              <a:spcBef>
                <a:spcPct val="0"/>
              </a:spcBef>
            </a:pPr>
            <a:r>
              <a:rPr lang="en-US" altLang="ko-KR" sz="1200" b="0">
                <a:latin typeface="굴림" charset="-127"/>
              </a:rPr>
              <a:t>     .read       = mydrv_read,</a:t>
            </a:r>
          </a:p>
          <a:p>
            <a:pPr>
              <a:spcBef>
                <a:spcPct val="0"/>
              </a:spcBef>
            </a:pPr>
            <a:r>
              <a:rPr lang="en-US" altLang="ko-KR" sz="1200" b="0">
                <a:latin typeface="굴림" charset="-127"/>
              </a:rPr>
              <a:t>     .write      = mydrv_write,</a:t>
            </a:r>
          </a:p>
          <a:p>
            <a:pPr>
              <a:spcBef>
                <a:spcPct val="0"/>
              </a:spcBef>
            </a:pPr>
            <a:r>
              <a:rPr lang="en-US" altLang="ko-KR" sz="1200" b="0">
                <a:latin typeface="굴림" charset="-127"/>
              </a:rPr>
              <a:t>     .open      = mydrv_open,</a:t>
            </a:r>
          </a:p>
          <a:p>
            <a:pPr>
              <a:spcBef>
                <a:spcPct val="0"/>
              </a:spcBef>
            </a:pPr>
            <a:r>
              <a:rPr lang="en-US" altLang="ko-KR" sz="1200" b="0">
                <a:latin typeface="굴림" charset="-127"/>
              </a:rPr>
              <a:t>     .release   = mydrv_release,</a:t>
            </a:r>
          </a:p>
          <a:p>
            <a:pPr>
              <a:spcBef>
                <a:spcPct val="0"/>
              </a:spcBef>
            </a:pPr>
            <a:r>
              <a:rPr lang="en-US" altLang="ko-KR" sz="1200" b="0">
                <a:latin typeface="굴림" charset="-127"/>
              </a:rPr>
              <a:t> };</a:t>
            </a:r>
          </a:p>
        </p:txBody>
      </p:sp>
      <p:sp>
        <p:nvSpPr>
          <p:cNvPr id="23650" name="Freeform 97"/>
          <p:cNvSpPr>
            <a:spLocks/>
          </p:cNvSpPr>
          <p:nvPr/>
        </p:nvSpPr>
        <p:spPr bwMode="auto">
          <a:xfrm>
            <a:off x="3132138" y="3452813"/>
            <a:ext cx="503237" cy="887412"/>
          </a:xfrm>
          <a:custGeom>
            <a:avLst/>
            <a:gdLst>
              <a:gd name="T0" fmla="*/ 0 w 317"/>
              <a:gd name="T1" fmla="*/ 529 h 559"/>
              <a:gd name="T2" fmla="*/ 181 w 317"/>
              <a:gd name="T3" fmla="*/ 484 h 559"/>
              <a:gd name="T4" fmla="*/ 227 w 317"/>
              <a:gd name="T5" fmla="*/ 76 h 559"/>
              <a:gd name="T6" fmla="*/ 317 w 317"/>
              <a:gd name="T7" fmla="*/ 30 h 559"/>
              <a:gd name="T8" fmla="*/ 0 60000 65536"/>
              <a:gd name="T9" fmla="*/ 0 60000 65536"/>
              <a:gd name="T10" fmla="*/ 0 60000 65536"/>
              <a:gd name="T11" fmla="*/ 0 60000 65536"/>
              <a:gd name="T12" fmla="*/ 0 w 317"/>
              <a:gd name="T13" fmla="*/ 0 h 559"/>
              <a:gd name="T14" fmla="*/ 317 w 317"/>
              <a:gd name="T15" fmla="*/ 559 h 5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7" h="559">
                <a:moveTo>
                  <a:pt x="0" y="529"/>
                </a:moveTo>
                <a:cubicBezTo>
                  <a:pt x="71" y="544"/>
                  <a:pt x="143" y="559"/>
                  <a:pt x="181" y="484"/>
                </a:cubicBezTo>
                <a:cubicBezTo>
                  <a:pt x="219" y="409"/>
                  <a:pt x="204" y="152"/>
                  <a:pt x="227" y="76"/>
                </a:cubicBezTo>
                <a:cubicBezTo>
                  <a:pt x="250" y="0"/>
                  <a:pt x="283" y="15"/>
                  <a:pt x="317" y="3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23651" name="Freeform 98"/>
          <p:cNvSpPr>
            <a:spLocks/>
          </p:cNvSpPr>
          <p:nvPr/>
        </p:nvSpPr>
        <p:spPr bwMode="auto">
          <a:xfrm>
            <a:off x="2843213" y="4352925"/>
            <a:ext cx="792162" cy="660400"/>
          </a:xfrm>
          <a:custGeom>
            <a:avLst/>
            <a:gdLst>
              <a:gd name="T0" fmla="*/ 0 w 499"/>
              <a:gd name="T1" fmla="*/ 53 h 416"/>
              <a:gd name="T2" fmla="*/ 318 w 499"/>
              <a:gd name="T3" fmla="*/ 53 h 416"/>
              <a:gd name="T4" fmla="*/ 318 w 499"/>
              <a:gd name="T5" fmla="*/ 371 h 416"/>
              <a:gd name="T6" fmla="*/ 499 w 499"/>
              <a:gd name="T7" fmla="*/ 325 h 416"/>
              <a:gd name="T8" fmla="*/ 0 60000 65536"/>
              <a:gd name="T9" fmla="*/ 0 60000 65536"/>
              <a:gd name="T10" fmla="*/ 0 60000 65536"/>
              <a:gd name="T11" fmla="*/ 0 60000 65536"/>
              <a:gd name="T12" fmla="*/ 0 w 499"/>
              <a:gd name="T13" fmla="*/ 0 h 416"/>
              <a:gd name="T14" fmla="*/ 499 w 499"/>
              <a:gd name="T15" fmla="*/ 416 h 4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9" h="416">
                <a:moveTo>
                  <a:pt x="0" y="53"/>
                </a:moveTo>
                <a:cubicBezTo>
                  <a:pt x="132" y="26"/>
                  <a:pt x="265" y="0"/>
                  <a:pt x="318" y="53"/>
                </a:cubicBezTo>
                <a:cubicBezTo>
                  <a:pt x="371" y="106"/>
                  <a:pt x="288" y="326"/>
                  <a:pt x="318" y="371"/>
                </a:cubicBezTo>
                <a:cubicBezTo>
                  <a:pt x="348" y="416"/>
                  <a:pt x="423" y="370"/>
                  <a:pt x="499" y="32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23652" name="Freeform 99"/>
          <p:cNvSpPr>
            <a:spLocks/>
          </p:cNvSpPr>
          <p:nvPr/>
        </p:nvSpPr>
        <p:spPr bwMode="auto">
          <a:xfrm>
            <a:off x="4572000" y="2636838"/>
            <a:ext cx="708025" cy="2436812"/>
          </a:xfrm>
          <a:custGeom>
            <a:avLst/>
            <a:gdLst>
              <a:gd name="T0" fmla="*/ 0 w 446"/>
              <a:gd name="T1" fmla="*/ 1361 h 1535"/>
              <a:gd name="T2" fmla="*/ 408 w 446"/>
              <a:gd name="T3" fmla="*/ 1361 h 1535"/>
              <a:gd name="T4" fmla="*/ 227 w 446"/>
              <a:gd name="T5" fmla="*/ 318 h 1535"/>
              <a:gd name="T6" fmla="*/ 272 w 446"/>
              <a:gd name="T7" fmla="*/ 0 h 1535"/>
              <a:gd name="T8" fmla="*/ 0 60000 65536"/>
              <a:gd name="T9" fmla="*/ 0 60000 65536"/>
              <a:gd name="T10" fmla="*/ 0 60000 65536"/>
              <a:gd name="T11" fmla="*/ 0 60000 65536"/>
              <a:gd name="T12" fmla="*/ 0 w 446"/>
              <a:gd name="T13" fmla="*/ 0 h 1535"/>
              <a:gd name="T14" fmla="*/ 446 w 446"/>
              <a:gd name="T15" fmla="*/ 1535 h 15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6" h="1535">
                <a:moveTo>
                  <a:pt x="0" y="1361"/>
                </a:moveTo>
                <a:cubicBezTo>
                  <a:pt x="185" y="1448"/>
                  <a:pt x="370" y="1535"/>
                  <a:pt x="408" y="1361"/>
                </a:cubicBezTo>
                <a:cubicBezTo>
                  <a:pt x="446" y="1187"/>
                  <a:pt x="250" y="545"/>
                  <a:pt x="227" y="318"/>
                </a:cubicBezTo>
                <a:cubicBezTo>
                  <a:pt x="204" y="91"/>
                  <a:pt x="238" y="45"/>
                  <a:pt x="27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23653" name="Freeform 100"/>
          <p:cNvSpPr>
            <a:spLocks/>
          </p:cNvSpPr>
          <p:nvPr/>
        </p:nvSpPr>
        <p:spPr bwMode="auto">
          <a:xfrm>
            <a:off x="5219700" y="2289175"/>
            <a:ext cx="3013075" cy="1427163"/>
          </a:xfrm>
          <a:custGeom>
            <a:avLst/>
            <a:gdLst>
              <a:gd name="T0" fmla="*/ 0 w 1898"/>
              <a:gd name="T1" fmla="*/ 128 h 899"/>
              <a:gd name="T2" fmla="*/ 1588 w 1898"/>
              <a:gd name="T3" fmla="*/ 128 h 899"/>
              <a:gd name="T4" fmla="*/ 1860 w 1898"/>
              <a:gd name="T5" fmla="*/ 899 h 899"/>
              <a:gd name="T6" fmla="*/ 0 60000 65536"/>
              <a:gd name="T7" fmla="*/ 0 60000 65536"/>
              <a:gd name="T8" fmla="*/ 0 60000 65536"/>
              <a:gd name="T9" fmla="*/ 0 w 1898"/>
              <a:gd name="T10" fmla="*/ 0 h 899"/>
              <a:gd name="T11" fmla="*/ 1898 w 1898"/>
              <a:gd name="T12" fmla="*/ 899 h 8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98" h="899">
                <a:moveTo>
                  <a:pt x="0" y="128"/>
                </a:moveTo>
                <a:cubicBezTo>
                  <a:pt x="639" y="64"/>
                  <a:pt x="1278" y="0"/>
                  <a:pt x="1588" y="128"/>
                </a:cubicBezTo>
                <a:cubicBezTo>
                  <a:pt x="1898" y="256"/>
                  <a:pt x="1879" y="577"/>
                  <a:pt x="1860" y="8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23654" name="Text Box 101"/>
          <p:cNvSpPr txBox="1">
            <a:spLocks noChangeArrowheads="1"/>
          </p:cNvSpPr>
          <p:nvPr/>
        </p:nvSpPr>
        <p:spPr bwMode="auto">
          <a:xfrm>
            <a:off x="7380288" y="2420938"/>
            <a:ext cx="61753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000">
                <a:latin typeface="굴림" charset="-127"/>
              </a:rPr>
              <a:t>open();</a:t>
            </a:r>
          </a:p>
        </p:txBody>
      </p:sp>
      <p:graphicFrame>
        <p:nvGraphicFramePr>
          <p:cNvPr id="495718" name="Group 102"/>
          <p:cNvGraphicFramePr>
            <a:graphicFrameLocks noGrp="1"/>
          </p:cNvGraphicFramePr>
          <p:nvPr/>
        </p:nvGraphicFramePr>
        <p:xfrm>
          <a:off x="6659563" y="5059363"/>
          <a:ext cx="1800225" cy="719328"/>
        </p:xfrm>
        <a:graphic>
          <a:graphicData uri="http://schemas.openxmlformats.org/drawingml/2006/table">
            <a:tbl>
              <a:tblPr/>
              <a:tblGrid>
                <a:gridCol w="1800225"/>
              </a:tblGrid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xxx_read(…)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..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5726" name="Group 110"/>
          <p:cNvGraphicFramePr>
            <a:graphicFrameLocks noGrp="1"/>
          </p:cNvGraphicFramePr>
          <p:nvPr/>
        </p:nvGraphicFramePr>
        <p:xfrm>
          <a:off x="6804025" y="5300663"/>
          <a:ext cx="1800225" cy="719328"/>
        </p:xfrm>
        <a:graphic>
          <a:graphicData uri="http://schemas.openxmlformats.org/drawingml/2006/table">
            <a:tbl>
              <a:tblPr/>
              <a:tblGrid>
                <a:gridCol w="1800225"/>
              </a:tblGrid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xxx_write(…)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..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5734" name="Group 118"/>
          <p:cNvGraphicFramePr>
            <a:graphicFrameLocks noGrp="1"/>
          </p:cNvGraphicFramePr>
          <p:nvPr/>
        </p:nvGraphicFramePr>
        <p:xfrm>
          <a:off x="6948488" y="5516563"/>
          <a:ext cx="1800225" cy="719328"/>
        </p:xfrm>
        <a:graphic>
          <a:graphicData uri="http://schemas.openxmlformats.org/drawingml/2006/table">
            <a:tbl>
              <a:tblPr/>
              <a:tblGrid>
                <a:gridCol w="1800225"/>
              </a:tblGrid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xxx_open(…)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..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5742" name="Group 126"/>
          <p:cNvGraphicFramePr>
            <a:graphicFrameLocks noGrp="1"/>
          </p:cNvGraphicFramePr>
          <p:nvPr/>
        </p:nvGraphicFramePr>
        <p:xfrm>
          <a:off x="7092950" y="5734050"/>
          <a:ext cx="1800225" cy="719328"/>
        </p:xfrm>
        <a:graphic>
          <a:graphicData uri="http://schemas.openxmlformats.org/drawingml/2006/table">
            <a:tbl>
              <a:tblPr/>
              <a:tblGrid>
                <a:gridCol w="1800225"/>
              </a:tblGrid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xxx_release(…)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..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687" name="Freeform 134"/>
          <p:cNvSpPr>
            <a:spLocks/>
          </p:cNvSpPr>
          <p:nvPr/>
        </p:nvSpPr>
        <p:spPr bwMode="auto">
          <a:xfrm>
            <a:off x="6156325" y="4149725"/>
            <a:ext cx="431800" cy="1008063"/>
          </a:xfrm>
          <a:custGeom>
            <a:avLst/>
            <a:gdLst>
              <a:gd name="T0" fmla="*/ 227 w 272"/>
              <a:gd name="T1" fmla="*/ 0 h 635"/>
              <a:gd name="T2" fmla="*/ 0 w 272"/>
              <a:gd name="T3" fmla="*/ 0 h 635"/>
              <a:gd name="T4" fmla="*/ 0 w 272"/>
              <a:gd name="T5" fmla="*/ 635 h 635"/>
              <a:gd name="T6" fmla="*/ 272 w 272"/>
              <a:gd name="T7" fmla="*/ 635 h 635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635"/>
              <a:gd name="T14" fmla="*/ 272 w 272"/>
              <a:gd name="T15" fmla="*/ 635 h 6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635">
                <a:moveTo>
                  <a:pt x="227" y="0"/>
                </a:moveTo>
                <a:lnTo>
                  <a:pt x="0" y="0"/>
                </a:lnTo>
                <a:lnTo>
                  <a:pt x="0" y="635"/>
                </a:lnTo>
                <a:lnTo>
                  <a:pt x="272" y="63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23688" name="Freeform 135"/>
          <p:cNvSpPr>
            <a:spLocks/>
          </p:cNvSpPr>
          <p:nvPr/>
        </p:nvSpPr>
        <p:spPr bwMode="auto">
          <a:xfrm>
            <a:off x="6084888" y="4365625"/>
            <a:ext cx="647700" cy="1079500"/>
          </a:xfrm>
          <a:custGeom>
            <a:avLst/>
            <a:gdLst>
              <a:gd name="T0" fmla="*/ 226 w 408"/>
              <a:gd name="T1" fmla="*/ 0 h 680"/>
              <a:gd name="T2" fmla="*/ 0 w 408"/>
              <a:gd name="T3" fmla="*/ 0 h 680"/>
              <a:gd name="T4" fmla="*/ 0 w 408"/>
              <a:gd name="T5" fmla="*/ 680 h 680"/>
              <a:gd name="T6" fmla="*/ 408 w 408"/>
              <a:gd name="T7" fmla="*/ 680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680"/>
              <a:gd name="T14" fmla="*/ 408 w 408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680">
                <a:moveTo>
                  <a:pt x="226" y="0"/>
                </a:moveTo>
                <a:lnTo>
                  <a:pt x="0" y="0"/>
                </a:lnTo>
                <a:lnTo>
                  <a:pt x="0" y="680"/>
                </a:lnTo>
                <a:lnTo>
                  <a:pt x="408" y="68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23689" name="Freeform 136"/>
          <p:cNvSpPr>
            <a:spLocks/>
          </p:cNvSpPr>
          <p:nvPr/>
        </p:nvSpPr>
        <p:spPr bwMode="auto">
          <a:xfrm>
            <a:off x="6011863" y="4581525"/>
            <a:ext cx="865187" cy="1079500"/>
          </a:xfrm>
          <a:custGeom>
            <a:avLst/>
            <a:gdLst>
              <a:gd name="T0" fmla="*/ 272 w 545"/>
              <a:gd name="T1" fmla="*/ 0 h 680"/>
              <a:gd name="T2" fmla="*/ 0 w 545"/>
              <a:gd name="T3" fmla="*/ 0 h 680"/>
              <a:gd name="T4" fmla="*/ 0 w 545"/>
              <a:gd name="T5" fmla="*/ 680 h 680"/>
              <a:gd name="T6" fmla="*/ 545 w 545"/>
              <a:gd name="T7" fmla="*/ 680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545"/>
              <a:gd name="T13" fmla="*/ 0 h 680"/>
              <a:gd name="T14" fmla="*/ 545 w 545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5" h="680">
                <a:moveTo>
                  <a:pt x="272" y="0"/>
                </a:moveTo>
                <a:lnTo>
                  <a:pt x="0" y="0"/>
                </a:lnTo>
                <a:lnTo>
                  <a:pt x="0" y="680"/>
                </a:lnTo>
                <a:lnTo>
                  <a:pt x="545" y="68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23690" name="Freeform 137"/>
          <p:cNvSpPr>
            <a:spLocks/>
          </p:cNvSpPr>
          <p:nvPr/>
        </p:nvSpPr>
        <p:spPr bwMode="auto">
          <a:xfrm>
            <a:off x="5940425" y="4724400"/>
            <a:ext cx="1079500" cy="1225550"/>
          </a:xfrm>
          <a:custGeom>
            <a:avLst/>
            <a:gdLst>
              <a:gd name="T0" fmla="*/ 363 w 680"/>
              <a:gd name="T1" fmla="*/ 0 h 772"/>
              <a:gd name="T2" fmla="*/ 0 w 680"/>
              <a:gd name="T3" fmla="*/ 0 h 772"/>
              <a:gd name="T4" fmla="*/ 0 w 680"/>
              <a:gd name="T5" fmla="*/ 772 h 772"/>
              <a:gd name="T6" fmla="*/ 680 w 680"/>
              <a:gd name="T7" fmla="*/ 772 h 772"/>
              <a:gd name="T8" fmla="*/ 0 60000 65536"/>
              <a:gd name="T9" fmla="*/ 0 60000 65536"/>
              <a:gd name="T10" fmla="*/ 0 60000 65536"/>
              <a:gd name="T11" fmla="*/ 0 60000 65536"/>
              <a:gd name="T12" fmla="*/ 0 w 680"/>
              <a:gd name="T13" fmla="*/ 0 h 772"/>
              <a:gd name="T14" fmla="*/ 680 w 680"/>
              <a:gd name="T15" fmla="*/ 772 h 7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0" h="772">
                <a:moveTo>
                  <a:pt x="363" y="0"/>
                </a:moveTo>
                <a:lnTo>
                  <a:pt x="0" y="0"/>
                </a:lnTo>
                <a:lnTo>
                  <a:pt x="0" y="772"/>
                </a:lnTo>
                <a:lnTo>
                  <a:pt x="680" y="77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79C4F-B040-433A-B3DB-77DCF66284A2}" type="slidenum">
              <a:rPr lang="ko-KR" altLang="en-US"/>
              <a:pPr/>
              <a:t>214</a:t>
            </a:fld>
            <a:endParaRPr lang="ko-KR" altLang="en-US" sz="1800"/>
          </a:p>
        </p:txBody>
      </p:sp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Application Program </a:t>
            </a:r>
            <a:r>
              <a:rPr lang="ko-KR" altLang="en-US">
                <a:ea typeface="굴림" pitchFamily="50" charset="-127"/>
              </a:rPr>
              <a:t>작성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>
                <a:ea typeface="굴림" pitchFamily="50" charset="-127"/>
              </a:rPr>
              <a:t>Read / write application program </a:t>
            </a:r>
            <a:r>
              <a:rPr lang="ko-KR" altLang="en-US" dirty="0">
                <a:ea typeface="굴림" pitchFamily="50" charset="-127"/>
              </a:rPr>
              <a:t>작성</a:t>
            </a:r>
          </a:p>
          <a:p>
            <a:pPr lvl="1"/>
            <a:r>
              <a:rPr lang="ko-KR" altLang="en-US" dirty="0">
                <a:ea typeface="굴림" pitchFamily="50" charset="-127"/>
              </a:rPr>
              <a:t>작성한 </a:t>
            </a:r>
            <a:r>
              <a:rPr lang="en-US" altLang="ko-KR" dirty="0">
                <a:ea typeface="굴림" pitchFamily="50" charset="-127"/>
              </a:rPr>
              <a:t>dummy character device</a:t>
            </a:r>
            <a:r>
              <a:rPr lang="ko-KR" altLang="en-US" dirty="0">
                <a:ea typeface="굴림" pitchFamily="50" charset="-127"/>
              </a:rPr>
              <a:t>를 테스트</a:t>
            </a:r>
          </a:p>
          <a:p>
            <a:pPr lvl="1"/>
            <a:r>
              <a:rPr lang="en-US" altLang="ko-KR" dirty="0" smtClean="0">
                <a:ea typeface="굴림" pitchFamily="50" charset="-127"/>
              </a:rPr>
              <a:t>Dummy-device</a:t>
            </a:r>
            <a:r>
              <a:rPr lang="ko-KR" altLang="en-US" dirty="0">
                <a:ea typeface="굴림" pitchFamily="50" charset="-127"/>
              </a:rPr>
              <a:t>를 열고 문자열을 </a:t>
            </a:r>
            <a:r>
              <a:rPr lang="en-US" altLang="ko-KR" dirty="0">
                <a:ea typeface="굴림" pitchFamily="50" charset="-127"/>
              </a:rPr>
              <a:t>read /write </a:t>
            </a:r>
            <a:r>
              <a:rPr lang="ko-KR" altLang="en-US" dirty="0">
                <a:ea typeface="굴림" pitchFamily="50" charset="-127"/>
              </a:rPr>
              <a:t>함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Console</a:t>
            </a:r>
            <a:r>
              <a:rPr lang="ko-KR" altLang="en-US" dirty="0">
                <a:ea typeface="굴림" pitchFamily="50" charset="-127"/>
              </a:rPr>
              <a:t>의 커널 내부 정보를 통해 실제 </a:t>
            </a:r>
            <a:r>
              <a:rPr lang="en-US" altLang="ko-KR" dirty="0" err="1">
                <a:ea typeface="굴림" pitchFamily="50" charset="-127"/>
              </a:rPr>
              <a:t>dummy_device</a:t>
            </a:r>
            <a:r>
              <a:rPr lang="ko-KR" altLang="en-US" dirty="0">
                <a:ea typeface="굴림" pitchFamily="50" charset="-127"/>
              </a:rPr>
              <a:t>를 통해서 </a:t>
            </a:r>
            <a:r>
              <a:rPr lang="en-US" altLang="ko-KR" dirty="0">
                <a:ea typeface="굴림" pitchFamily="50" charset="-127"/>
              </a:rPr>
              <a:t>read / write</a:t>
            </a:r>
            <a:r>
              <a:rPr lang="ko-KR" altLang="en-US" dirty="0">
                <a:ea typeface="굴림" pitchFamily="50" charset="-127"/>
              </a:rPr>
              <a:t>가 이루어졌는지 확인</a:t>
            </a: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79C4F-B040-433A-B3DB-77DCF66284A2}" type="slidenum">
              <a:rPr lang="ko-KR" altLang="en-US"/>
              <a:pPr/>
              <a:t>215</a:t>
            </a:fld>
            <a:endParaRPr lang="ko-KR" altLang="en-US" sz="1800"/>
          </a:p>
        </p:txBody>
      </p:sp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Application Program </a:t>
            </a:r>
            <a:r>
              <a:rPr lang="ko-KR" altLang="en-US">
                <a:ea typeface="굴림" pitchFamily="50" charset="-127"/>
              </a:rPr>
              <a:t>작성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916832"/>
            <a:ext cx="4322017" cy="255454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#include &lt;</a:t>
            </a:r>
            <a:r>
              <a:rPr lang="en-US" altLang="ko-KR" sz="1000" dirty="0" err="1" smtClean="0"/>
              <a:t>stdio.h</a:t>
            </a:r>
            <a:r>
              <a:rPr lang="en-US" altLang="ko-KR" sz="1000" dirty="0" smtClean="0"/>
              <a:t>&gt;</a:t>
            </a:r>
          </a:p>
          <a:p>
            <a:r>
              <a:rPr lang="en-US" altLang="ko-KR" sz="1000" dirty="0" smtClean="0"/>
              <a:t>#include &lt;sys/</a:t>
            </a:r>
            <a:r>
              <a:rPr lang="en-US" altLang="ko-KR" sz="1000" dirty="0" err="1" smtClean="0"/>
              <a:t>types.h</a:t>
            </a:r>
            <a:r>
              <a:rPr lang="en-US" altLang="ko-KR" sz="1000" dirty="0" smtClean="0"/>
              <a:t>&gt;</a:t>
            </a:r>
          </a:p>
          <a:p>
            <a:r>
              <a:rPr lang="en-US" altLang="ko-KR" sz="1000" dirty="0" smtClean="0"/>
              <a:t>#include &lt;sys/</a:t>
            </a:r>
            <a:r>
              <a:rPr lang="en-US" altLang="ko-KR" sz="1000" dirty="0" err="1" smtClean="0"/>
              <a:t>stat.h</a:t>
            </a:r>
            <a:r>
              <a:rPr lang="en-US" altLang="ko-KR" sz="1000" dirty="0" smtClean="0"/>
              <a:t>&gt;</a:t>
            </a:r>
          </a:p>
          <a:p>
            <a:r>
              <a:rPr lang="en-US" altLang="ko-KR" sz="1000" dirty="0" smtClean="0"/>
              <a:t>#include &lt;sys/</a:t>
            </a:r>
            <a:r>
              <a:rPr lang="en-US" altLang="ko-KR" sz="1000" dirty="0" err="1" smtClean="0"/>
              <a:t>ioctl.h</a:t>
            </a:r>
            <a:r>
              <a:rPr lang="en-US" altLang="ko-KR" sz="1000" dirty="0" smtClean="0"/>
              <a:t>&gt;</a:t>
            </a:r>
          </a:p>
          <a:p>
            <a:r>
              <a:rPr lang="en-US" altLang="ko-KR" sz="1000" dirty="0" smtClean="0"/>
              <a:t>#include &lt;</a:t>
            </a:r>
            <a:r>
              <a:rPr lang="en-US" altLang="ko-KR" sz="1000" dirty="0" err="1" smtClean="0"/>
              <a:t>fcntl.h</a:t>
            </a:r>
            <a:r>
              <a:rPr lang="en-US" altLang="ko-KR" sz="1000" dirty="0" smtClean="0"/>
              <a:t>&gt;</a:t>
            </a:r>
          </a:p>
          <a:p>
            <a:r>
              <a:rPr lang="en-US" altLang="ko-KR" sz="1000" dirty="0" smtClean="0"/>
              <a:t>#include &lt;</a:t>
            </a:r>
            <a:r>
              <a:rPr lang="en-US" altLang="ko-KR" sz="1000" dirty="0" err="1" smtClean="0"/>
              <a:t>unistd.h</a:t>
            </a:r>
            <a:r>
              <a:rPr lang="en-US" altLang="ko-KR" sz="1000" dirty="0" smtClean="0"/>
              <a:t>&gt;</a:t>
            </a:r>
          </a:p>
          <a:p>
            <a:r>
              <a:rPr lang="en-US" altLang="ko-KR" sz="1000" dirty="0" smtClean="0"/>
              <a:t>#define DEVICE_FILENAME "/dev/dummy-driver”</a:t>
            </a:r>
          </a:p>
          <a:p>
            <a:r>
              <a:rPr lang="en-US" altLang="ko-KR" sz="1000" dirty="0" err="1" smtClean="0"/>
              <a:t>int</a:t>
            </a:r>
            <a:r>
              <a:rPr lang="en-US" altLang="ko-KR" sz="1000" dirty="0" smtClean="0"/>
              <a:t> main(){</a:t>
            </a:r>
          </a:p>
          <a:p>
            <a:r>
              <a:rPr lang="en-US" altLang="ko-KR" sz="1000" dirty="0" smtClean="0"/>
              <a:t>	</a:t>
            </a:r>
            <a:r>
              <a:rPr lang="en-US" altLang="ko-KR" sz="1000" dirty="0" err="1" smtClean="0"/>
              <a:t>int</a:t>
            </a:r>
            <a:r>
              <a:rPr lang="en-US" altLang="ko-KR" sz="1000" dirty="0" smtClean="0"/>
              <a:t> dev;</a:t>
            </a:r>
          </a:p>
          <a:p>
            <a:r>
              <a:rPr lang="en-US" altLang="ko-KR" sz="1000" dirty="0" smtClean="0"/>
              <a:t>	char buff[128];</a:t>
            </a:r>
          </a:p>
          <a:p>
            <a:r>
              <a:rPr lang="en-US" altLang="ko-KR" sz="1000" dirty="0" smtClean="0"/>
              <a:t>	</a:t>
            </a:r>
            <a:r>
              <a:rPr lang="en-US" altLang="ko-KR" sz="1000" dirty="0" err="1" smtClean="0"/>
              <a:t>int</a:t>
            </a:r>
            <a:r>
              <a:rPr lang="en-US" altLang="ko-KR" sz="1000" dirty="0" smtClean="0"/>
              <a:t> ret;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	</a:t>
            </a:r>
            <a:r>
              <a:rPr lang="en-US" altLang="ko-KR" sz="1000" dirty="0" err="1" smtClean="0"/>
              <a:t>printf</a:t>
            </a:r>
            <a:r>
              <a:rPr lang="en-US" altLang="ko-KR" sz="1000" dirty="0" smtClean="0"/>
              <a:t>("1) device file open\n");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	dev = open(DEVICE_FILENAME, O_RDWR|O_NDELAY);</a:t>
            </a:r>
          </a:p>
          <a:p>
            <a:endParaRPr lang="ko-KR" alt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1844824"/>
            <a:ext cx="4084773" cy="4493538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	if(dev&gt;=0)</a:t>
            </a:r>
          </a:p>
          <a:p>
            <a:r>
              <a:rPr lang="en-US" altLang="ko-KR" sz="1100" dirty="0" smtClean="0"/>
              <a:t>	{</a:t>
            </a:r>
          </a:p>
          <a:p>
            <a:r>
              <a:rPr lang="en-US" altLang="ko-KR" sz="1100" dirty="0" smtClean="0"/>
              <a:t>		</a:t>
            </a:r>
            <a:r>
              <a:rPr lang="en-US" altLang="ko-KR" sz="1100" dirty="0" err="1" smtClean="0"/>
              <a:t>printf</a:t>
            </a:r>
            <a:r>
              <a:rPr lang="en-US" altLang="ko-KR" sz="1100" dirty="0" smtClean="0"/>
              <a:t>("2) seek function call\n");</a:t>
            </a:r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		ret = </a:t>
            </a:r>
            <a:r>
              <a:rPr lang="en-US" altLang="ko-KR" sz="1100" dirty="0" err="1" smtClean="0"/>
              <a:t>lseek</a:t>
            </a:r>
            <a:r>
              <a:rPr lang="en-US" altLang="ko-KR" sz="1100" dirty="0" smtClean="0"/>
              <a:t>(dev, 0x20, SEEK_SET);</a:t>
            </a:r>
          </a:p>
          <a:p>
            <a:r>
              <a:rPr lang="en-US" altLang="ko-KR" sz="1100" dirty="0" smtClean="0"/>
              <a:t>		</a:t>
            </a:r>
            <a:r>
              <a:rPr lang="en-US" altLang="ko-KR" sz="1100" dirty="0" err="1" smtClean="0"/>
              <a:t>printf</a:t>
            </a:r>
            <a:r>
              <a:rPr lang="en-US" altLang="ko-KR" sz="1100" dirty="0" smtClean="0"/>
              <a:t>("ret = %08X\</a:t>
            </a:r>
            <a:r>
              <a:rPr lang="en-US" altLang="ko-KR" sz="1100" dirty="0" err="1" smtClean="0"/>
              <a:t>n",ret</a:t>
            </a:r>
            <a:r>
              <a:rPr lang="en-US" altLang="ko-KR" sz="1100" dirty="0" smtClean="0"/>
              <a:t>);</a:t>
            </a:r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		</a:t>
            </a:r>
            <a:r>
              <a:rPr lang="en-US" altLang="ko-KR" sz="1100" dirty="0" err="1" smtClean="0"/>
              <a:t>printf</a:t>
            </a:r>
            <a:r>
              <a:rPr lang="en-US" altLang="ko-KR" sz="1100" dirty="0" smtClean="0"/>
              <a:t>("3) read function call\n");</a:t>
            </a:r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		ret = read(dev,0x30, 0x31);</a:t>
            </a:r>
          </a:p>
          <a:p>
            <a:r>
              <a:rPr lang="en-US" altLang="ko-KR" sz="1100" dirty="0" smtClean="0"/>
              <a:t>		</a:t>
            </a:r>
            <a:r>
              <a:rPr lang="en-US" altLang="ko-KR" sz="1100" dirty="0" err="1" smtClean="0"/>
              <a:t>printf</a:t>
            </a:r>
            <a:r>
              <a:rPr lang="en-US" altLang="ko-KR" sz="1100" dirty="0" smtClean="0"/>
              <a:t>("ret = %08X\n", ret);</a:t>
            </a:r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		</a:t>
            </a:r>
            <a:r>
              <a:rPr lang="en-US" altLang="ko-KR" sz="1100" dirty="0" err="1" smtClean="0"/>
              <a:t>printf</a:t>
            </a:r>
            <a:r>
              <a:rPr lang="en-US" altLang="ko-KR" sz="1100" dirty="0" smtClean="0"/>
              <a:t>("4) write function call\n");</a:t>
            </a:r>
          </a:p>
          <a:p>
            <a:r>
              <a:rPr lang="en-US" altLang="ko-KR" sz="1100" dirty="0" smtClean="0"/>
              <a:t>		ret = write(dev, 0x40, 0x41);</a:t>
            </a:r>
          </a:p>
          <a:p>
            <a:r>
              <a:rPr lang="en-US" altLang="ko-KR" sz="1100" dirty="0" smtClean="0"/>
              <a:t>		</a:t>
            </a:r>
            <a:r>
              <a:rPr lang="en-US" altLang="ko-KR" sz="1100" dirty="0" err="1" smtClean="0"/>
              <a:t>printf</a:t>
            </a:r>
            <a:r>
              <a:rPr lang="en-US" altLang="ko-KR" sz="1100" dirty="0" smtClean="0"/>
              <a:t>("ret = %08X\</a:t>
            </a:r>
            <a:r>
              <a:rPr lang="en-US" altLang="ko-KR" sz="1100" dirty="0" err="1" smtClean="0"/>
              <a:t>n",ret</a:t>
            </a:r>
            <a:r>
              <a:rPr lang="en-US" altLang="ko-KR" sz="1100" dirty="0" smtClean="0"/>
              <a:t>);</a:t>
            </a:r>
          </a:p>
          <a:p>
            <a:r>
              <a:rPr lang="en-US" altLang="ko-KR" sz="1100" dirty="0" smtClean="0"/>
              <a:t>		</a:t>
            </a:r>
            <a:r>
              <a:rPr lang="en-US" altLang="ko-KR" sz="1100" dirty="0" err="1" smtClean="0"/>
              <a:t>printf</a:t>
            </a:r>
            <a:r>
              <a:rPr lang="en-US" altLang="ko-KR" sz="1100" dirty="0" smtClean="0"/>
              <a:t>("5) </a:t>
            </a:r>
            <a:r>
              <a:rPr lang="en-US" altLang="ko-KR" sz="1100" dirty="0" err="1" smtClean="0"/>
              <a:t>ioctl</a:t>
            </a:r>
            <a:r>
              <a:rPr lang="en-US" altLang="ko-KR" sz="1100" dirty="0" smtClean="0"/>
              <a:t> function call\n");</a:t>
            </a:r>
          </a:p>
          <a:p>
            <a:r>
              <a:rPr lang="en-US" altLang="ko-KR" sz="1100" dirty="0" smtClean="0"/>
              <a:t>		ret = </a:t>
            </a:r>
            <a:r>
              <a:rPr lang="en-US" altLang="ko-KR" sz="1100" dirty="0" err="1" smtClean="0"/>
              <a:t>ioctl</a:t>
            </a:r>
            <a:r>
              <a:rPr lang="en-US" altLang="ko-KR" sz="1100" dirty="0" smtClean="0"/>
              <a:t>(dev, 0x51, 0x52);</a:t>
            </a:r>
          </a:p>
          <a:p>
            <a:r>
              <a:rPr lang="en-US" altLang="ko-KR" sz="1100" dirty="0" smtClean="0"/>
              <a:t>		</a:t>
            </a:r>
            <a:r>
              <a:rPr lang="en-US" altLang="ko-KR" sz="1100" dirty="0" err="1" smtClean="0"/>
              <a:t>printf</a:t>
            </a:r>
            <a:r>
              <a:rPr lang="en-US" altLang="ko-KR" sz="1100" dirty="0" smtClean="0"/>
              <a:t>("ret = %08X\n" ,ret);</a:t>
            </a:r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		</a:t>
            </a:r>
            <a:r>
              <a:rPr lang="en-US" altLang="ko-KR" sz="1100" dirty="0" err="1" smtClean="0"/>
              <a:t>printf</a:t>
            </a:r>
            <a:r>
              <a:rPr lang="en-US" altLang="ko-KR" sz="1100" dirty="0" smtClean="0"/>
              <a:t>("6) device file close\n");</a:t>
            </a:r>
          </a:p>
          <a:p>
            <a:r>
              <a:rPr lang="en-US" altLang="ko-KR" sz="1100" dirty="0" smtClean="0"/>
              <a:t>		ret = close(dev);</a:t>
            </a:r>
          </a:p>
          <a:p>
            <a:r>
              <a:rPr lang="en-US" altLang="ko-KR" sz="1100" dirty="0" smtClean="0"/>
              <a:t>		</a:t>
            </a:r>
            <a:r>
              <a:rPr lang="en-US" altLang="ko-KR" sz="1100" dirty="0" err="1" smtClean="0"/>
              <a:t>printf</a:t>
            </a:r>
            <a:r>
              <a:rPr lang="en-US" altLang="ko-KR" sz="1100" dirty="0" smtClean="0"/>
              <a:t>("ret = %08X\n" ,ret);</a:t>
            </a:r>
          </a:p>
          <a:p>
            <a:r>
              <a:rPr lang="en-US" altLang="ko-KR" sz="1100" dirty="0" smtClean="0"/>
              <a:t>	}</a:t>
            </a:r>
          </a:p>
          <a:p>
            <a:r>
              <a:rPr lang="en-US" altLang="ko-KR" sz="1100" dirty="0" smtClean="0"/>
              <a:t>	return 0;</a:t>
            </a:r>
          </a:p>
          <a:p>
            <a:r>
              <a:rPr lang="en-US" altLang="ko-KR" sz="1100" dirty="0" smtClean="0"/>
              <a:t>}</a:t>
            </a:r>
          </a:p>
          <a:p>
            <a:r>
              <a:rPr lang="en-US" altLang="ko-KR" sz="1100" dirty="0" smtClean="0"/>
              <a:t>		</a:t>
            </a:r>
            <a:endParaRPr lang="ko-KR" altLang="en-US" sz="1100" dirty="0"/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Application Program </a:t>
            </a:r>
            <a:r>
              <a:rPr lang="ko-KR" altLang="en-US" dirty="0" smtClean="0"/>
              <a:t>컴파일</a:t>
            </a:r>
            <a:r>
              <a:rPr lang="en-US" altLang="ko-KR" dirty="0" smtClean="0"/>
              <a:t>/</a:t>
            </a:r>
            <a:r>
              <a:rPr lang="ko-KR" altLang="en-US" dirty="0" smtClean="0"/>
              <a:t>적재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#arm-</a:t>
            </a:r>
            <a:r>
              <a:rPr lang="en-US" altLang="ko-KR" dirty="0" err="1" smtClean="0"/>
              <a:t>linux</a:t>
            </a:r>
            <a:r>
              <a:rPr lang="en-US" altLang="ko-KR" dirty="0" smtClean="0"/>
              <a:t>-</a:t>
            </a:r>
            <a:r>
              <a:rPr lang="en-US" altLang="ko-KR" dirty="0" err="1" smtClean="0"/>
              <a:t>gcc</a:t>
            </a:r>
            <a:r>
              <a:rPr lang="en-US" altLang="ko-KR" dirty="0" smtClean="0"/>
              <a:t> –o dummy-</a:t>
            </a:r>
            <a:r>
              <a:rPr lang="en-US" altLang="ko-KR" dirty="0" err="1" smtClean="0"/>
              <a:t>app.o</a:t>
            </a:r>
            <a:r>
              <a:rPr lang="en-US" altLang="ko-KR" dirty="0" smtClean="0"/>
              <a:t> dummy-</a:t>
            </a:r>
            <a:r>
              <a:rPr lang="en-US" altLang="ko-KR" dirty="0" err="1" smtClean="0"/>
              <a:t>app.c</a:t>
            </a:r>
            <a:endParaRPr lang="en-US" altLang="ko-KR" dirty="0" smtClean="0"/>
          </a:p>
          <a:p>
            <a:r>
              <a:rPr lang="en-US" altLang="ko-KR" dirty="0" smtClean="0"/>
              <a:t>Dummy-</a:t>
            </a:r>
            <a:r>
              <a:rPr lang="en-US" altLang="ko-KR" dirty="0" err="1" smtClean="0"/>
              <a:t>app.o</a:t>
            </a:r>
            <a:r>
              <a:rPr lang="ko-KR" altLang="en-US" dirty="0" smtClean="0"/>
              <a:t>파일을 망고보드 파일 시스템에 복사</a:t>
            </a:r>
            <a:endParaRPr lang="en-US" altLang="ko-KR" dirty="0" smtClean="0"/>
          </a:p>
          <a:p>
            <a:r>
              <a:rPr lang="en-US" altLang="ko-KR" dirty="0" smtClean="0"/>
              <a:t>#cp dummy-</a:t>
            </a:r>
            <a:r>
              <a:rPr lang="en-US" altLang="ko-KR" dirty="0" err="1" smtClean="0"/>
              <a:t>app.o</a:t>
            </a:r>
            <a:r>
              <a:rPr lang="en-US" altLang="ko-KR" dirty="0" smtClean="0"/>
              <a:t> /</a:t>
            </a:r>
            <a:r>
              <a:rPr lang="en-US" altLang="ko-KR" dirty="0" err="1" smtClean="0"/>
              <a:t>nfsroot</a:t>
            </a:r>
            <a:endParaRPr lang="en-US" altLang="ko-KR" dirty="0" smtClean="0"/>
          </a:p>
          <a:p>
            <a:r>
              <a:rPr lang="en-US" altLang="ko-KR" dirty="0" smtClean="0"/>
              <a:t>#/</a:t>
            </a:r>
            <a:r>
              <a:rPr lang="en-US" altLang="ko-KR" dirty="0" err="1" smtClean="0"/>
              <a:t>sbin</a:t>
            </a:r>
            <a:r>
              <a:rPr lang="en-US" altLang="ko-KR" dirty="0" smtClean="0"/>
              <a:t>/mount –t </a:t>
            </a:r>
            <a:r>
              <a:rPr lang="en-US" altLang="ko-KR" dirty="0" err="1" smtClean="0"/>
              <a:t>nfs</a:t>
            </a:r>
            <a:r>
              <a:rPr lang="en-US" altLang="ko-KR" dirty="0" smtClean="0"/>
              <a:t> –o </a:t>
            </a:r>
            <a:r>
              <a:rPr lang="en-US" altLang="ko-KR" dirty="0" err="1" smtClean="0"/>
              <a:t>nolock</a:t>
            </a:r>
            <a:r>
              <a:rPr lang="en-US" altLang="ko-KR" dirty="0" smtClean="0"/>
              <a:t> 192.168.0.10:/</a:t>
            </a:r>
            <a:r>
              <a:rPr lang="en-US" altLang="ko-KR" dirty="0" err="1" smtClean="0"/>
              <a:t>nfsroot</a:t>
            </a:r>
            <a:r>
              <a:rPr lang="en-US" altLang="ko-KR" dirty="0" smtClean="0"/>
              <a:t> /</a:t>
            </a:r>
            <a:r>
              <a:rPr lang="en-US" altLang="ko-KR" dirty="0" err="1" smtClean="0"/>
              <a:t>mnt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nfs</a:t>
            </a:r>
            <a:endParaRPr lang="en-US" altLang="ko-KR" dirty="0" smtClean="0"/>
          </a:p>
          <a:p>
            <a:r>
              <a:rPr lang="en-US" altLang="ko-KR" dirty="0" smtClean="0"/>
              <a:t>#cp /</a:t>
            </a:r>
            <a:r>
              <a:rPr lang="en-US" altLang="ko-KR" dirty="0" err="1" smtClean="0"/>
              <a:t>mnt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nfs</a:t>
            </a:r>
            <a:r>
              <a:rPr lang="en-US" altLang="ko-KR" dirty="0" smtClean="0"/>
              <a:t>/dummy-</a:t>
            </a:r>
            <a:r>
              <a:rPr lang="en-US" altLang="ko-KR" dirty="0" err="1" smtClean="0"/>
              <a:t>app.o</a:t>
            </a:r>
            <a:r>
              <a:rPr lang="en-US" altLang="ko-KR" dirty="0" smtClean="0"/>
              <a:t>  ~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Application </a:t>
            </a:r>
            <a:r>
              <a:rPr lang="ko-KR" altLang="en-US" dirty="0" smtClean="0"/>
              <a:t>실행 방법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#</a:t>
            </a:r>
            <a:r>
              <a:rPr lang="en-US" altLang="ko-KR" dirty="0" err="1" smtClean="0"/>
              <a:t>mknod</a:t>
            </a:r>
            <a:r>
              <a:rPr lang="en-US" altLang="ko-KR" dirty="0" smtClean="0"/>
              <a:t> /dev/dummy-driver   c  240  32</a:t>
            </a:r>
          </a:p>
          <a:p>
            <a:r>
              <a:rPr lang="en-US" altLang="ko-KR" dirty="0" smtClean="0"/>
              <a:t>#./dummy-</a:t>
            </a:r>
            <a:r>
              <a:rPr lang="en-US" altLang="ko-KR" dirty="0" err="1" smtClean="0"/>
              <a:t>app.o</a:t>
            </a:r>
            <a:endParaRPr lang="ko-KR" alt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068960"/>
            <a:ext cx="43529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90056"/>
            <a:ext cx="8229600" cy="1143000"/>
          </a:xfrm>
        </p:spPr>
        <p:txBody>
          <a:bodyPr/>
          <a:lstStyle/>
          <a:p>
            <a:r>
              <a:rPr lang="ko-KR" altLang="en-US" dirty="0" err="1" smtClean="0"/>
              <a:t>커널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포팅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키처리</a:t>
            </a:r>
            <a:endParaRPr lang="ko-KR" altLang="en-US" dirty="0"/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삼성 </a:t>
            </a:r>
            <a:r>
              <a:rPr lang="ko-KR" altLang="en-US" dirty="0" err="1" smtClean="0"/>
              <a:t>커널</a:t>
            </a:r>
            <a:r>
              <a:rPr lang="ko-KR" altLang="en-US" dirty="0" smtClean="0"/>
              <a:t> 다운받기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#</a:t>
            </a:r>
            <a:r>
              <a:rPr lang="en-US" altLang="ko-KR" dirty="0" err="1" smtClean="0"/>
              <a:t>git</a:t>
            </a:r>
            <a:r>
              <a:rPr lang="en-US" altLang="ko-KR" dirty="0" smtClean="0"/>
              <a:t> clone git://git.kernel.org/pub/scm/linux/kernel/git/kki_ap/linux-2.6-samsung.git</a:t>
            </a:r>
          </a:p>
          <a:p>
            <a:r>
              <a:rPr lang="en-US" altLang="ko-KR" dirty="0" smtClean="0"/>
              <a:t>#</a:t>
            </a:r>
            <a:r>
              <a:rPr lang="en-US" altLang="ko-KR" smtClean="0"/>
              <a:t>cd</a:t>
            </a:r>
            <a:r>
              <a:rPr lang="en-US" altLang="ko-KR" dirty="0" smtClean="0"/>
              <a:t> linux-2.6-samsung</a:t>
            </a:r>
          </a:p>
          <a:p>
            <a:r>
              <a:rPr lang="sv-SE" altLang="ko-KR" dirty="0" smtClean="0"/>
              <a:t>#git fetch</a:t>
            </a:r>
          </a:p>
          <a:p>
            <a:r>
              <a:rPr lang="sv-SE" altLang="ko-KR" dirty="0" smtClean="0"/>
              <a:t>#git fetch --tag</a:t>
            </a:r>
          </a:p>
          <a:p>
            <a:r>
              <a:rPr lang="sv-SE" altLang="ko-KR" dirty="0" smtClean="0"/>
              <a:t>#git checkout 2.6.29-samsung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망고</a:t>
            </a:r>
            <a:r>
              <a:rPr lang="en-US" altLang="ko-KR" dirty="0" smtClean="0"/>
              <a:t>100 UART </a:t>
            </a:r>
            <a:r>
              <a:rPr lang="ko-KR" altLang="en-US" dirty="0" smtClean="0"/>
              <a:t>연결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“</a:t>
            </a:r>
            <a:r>
              <a:rPr lang="ko-KR" altLang="en-US" dirty="0" smtClean="0"/>
              <a:t>내 컴퓨터 </a:t>
            </a:r>
            <a:r>
              <a:rPr lang="en-US" altLang="ko-KR" dirty="0" smtClean="0"/>
              <a:t>-&gt;</a:t>
            </a:r>
            <a:r>
              <a:rPr lang="ko-KR" altLang="en-US" dirty="0" smtClean="0"/>
              <a:t>장치관리자</a:t>
            </a:r>
            <a:r>
              <a:rPr lang="en-US" altLang="ko-KR" dirty="0" smtClean="0"/>
              <a:t>”  PORT </a:t>
            </a:r>
            <a:r>
              <a:rPr lang="ko-KR" altLang="en-US" dirty="0" smtClean="0"/>
              <a:t>확인</a:t>
            </a:r>
            <a:endParaRPr lang="en-US" altLang="ko-KR" dirty="0" smtClean="0"/>
          </a:p>
          <a:p>
            <a:r>
              <a:rPr lang="en-US" altLang="ko-KR" dirty="0" smtClean="0"/>
              <a:t>DNW Tool Configuration </a:t>
            </a:r>
            <a:r>
              <a:rPr lang="ko-KR" altLang="en-US" dirty="0" smtClean="0"/>
              <a:t>설정</a:t>
            </a:r>
            <a:endParaRPr lang="en-US" altLang="ko-KR" dirty="0" smtClean="0"/>
          </a:p>
          <a:p>
            <a:r>
              <a:rPr lang="en-US" altLang="ko-KR" dirty="0" smtClean="0"/>
              <a:t>“Serial Port -&gt; Connect “ </a:t>
            </a:r>
            <a:r>
              <a:rPr lang="ko-KR" altLang="en-US" dirty="0" smtClean="0"/>
              <a:t>클릭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5" name="그림 4" descr="dnw-configu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501008"/>
            <a:ext cx="2962275" cy="3162300"/>
          </a:xfrm>
          <a:prstGeom prst="rect">
            <a:avLst/>
          </a:prstGeom>
        </p:spPr>
      </p:pic>
      <p:pic>
        <p:nvPicPr>
          <p:cNvPr id="6" name="그림 5" descr="dnw-uart-connect-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500438"/>
            <a:ext cx="5334000" cy="495300"/>
          </a:xfrm>
          <a:prstGeom prst="rect">
            <a:avLst/>
          </a:prstGeom>
        </p:spPr>
      </p:pic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망고</a:t>
            </a:r>
            <a:r>
              <a:rPr lang="en-US" altLang="ko-KR" dirty="0" smtClean="0"/>
              <a:t>100 </a:t>
            </a:r>
            <a:r>
              <a:rPr lang="ko-KR" altLang="en-US" dirty="0" err="1" smtClean="0"/>
              <a:t>커널</a:t>
            </a:r>
            <a:r>
              <a:rPr lang="ko-KR" altLang="en-US" dirty="0" smtClean="0"/>
              <a:t> 소스 받기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3"/>
              </a:rPr>
              <a:t>#</a:t>
            </a:r>
            <a:r>
              <a:rPr lang="en-US" altLang="ko-KR" dirty="0" err="1" smtClean="0">
                <a:hlinkClick r:id="rId3"/>
              </a:rPr>
              <a:t>wget</a:t>
            </a:r>
            <a:r>
              <a:rPr lang="en-US" altLang="ko-KR" dirty="0" smtClean="0">
                <a:hlinkClick r:id="rId3"/>
              </a:rPr>
              <a:t> http://crztech.iptime.org:8080/Release/mango100/kernel/mango100_kernel_2010_06_30.tgz</a:t>
            </a:r>
            <a:endParaRPr lang="en-US" altLang="ko-KR" dirty="0" smtClean="0"/>
          </a:p>
          <a:p>
            <a:r>
              <a:rPr lang="en-US" altLang="ko-KR" dirty="0" smtClean="0"/>
              <a:t>#tar </a:t>
            </a:r>
            <a:r>
              <a:rPr lang="en-US" altLang="ko-KR" dirty="0" err="1" smtClean="0"/>
              <a:t>xvf</a:t>
            </a:r>
            <a:r>
              <a:rPr lang="en-US" altLang="ko-KR" dirty="0" smtClean="0"/>
              <a:t> mango100_kernel_2010_06_30.tgz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DEBUG PORT </a:t>
            </a:r>
            <a:r>
              <a:rPr lang="ko-KR" altLang="en-US" dirty="0" err="1" smtClean="0"/>
              <a:t>포팅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556792"/>
            <a:ext cx="498790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$(</a:t>
            </a:r>
            <a:r>
              <a:rPr lang="en-US" altLang="ko-KR" dirty="0" err="1" smtClean="0"/>
              <a:t>topdir</a:t>
            </a:r>
            <a:r>
              <a:rPr lang="en-US" altLang="ko-KR" dirty="0" smtClean="0"/>
              <a:t>)./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파일에서 </a:t>
            </a:r>
            <a:endParaRPr lang="en-US" altLang="ko-KR" dirty="0" smtClean="0"/>
          </a:p>
          <a:p>
            <a:r>
              <a:rPr lang="en-US" altLang="ko-KR" dirty="0" smtClean="0"/>
              <a:t>CONFIG_S3C_LOWLEVEL_UART_PORT=1</a:t>
            </a:r>
          </a:p>
          <a:p>
            <a:r>
              <a:rPr lang="en-US" altLang="ko-KR" dirty="0" smtClean="0"/>
              <a:t># CONFIG_SPLIT_ROOT_FILESYSTEM is not set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83557"/>
            <a:ext cx="46672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32040" y="2638653"/>
            <a:ext cx="4218719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Kernel configuration</a:t>
            </a:r>
            <a:r>
              <a:rPr lang="ko-KR" altLang="en-US" sz="1200" dirty="0" smtClean="0"/>
              <a:t>에서</a:t>
            </a:r>
            <a:endParaRPr lang="en-US" altLang="ko-KR" sz="1200" dirty="0" smtClean="0"/>
          </a:p>
          <a:p>
            <a:r>
              <a:rPr lang="en-US" altLang="ko-KR" sz="1200" dirty="0" smtClean="0"/>
              <a:t>“kernel hacking-&gt; S3C UART to use for low-level debug “</a:t>
            </a:r>
          </a:p>
          <a:p>
            <a:r>
              <a:rPr lang="ko-KR" altLang="en-US" sz="1200" dirty="0" smtClean="0"/>
              <a:t>에서 </a:t>
            </a:r>
            <a:r>
              <a:rPr lang="en-US" altLang="ko-KR" sz="1200" dirty="0" smtClean="0"/>
              <a:t>1 </a:t>
            </a:r>
            <a:r>
              <a:rPr lang="ko-KR" altLang="en-US" sz="1200" dirty="0" smtClean="0"/>
              <a:t>선택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3861048"/>
            <a:ext cx="67948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./arch/arm/plat-s3c/include/plat/</a:t>
            </a:r>
            <a:r>
              <a:rPr lang="en-US" altLang="ko-KR" sz="1200" dirty="0" err="1" smtClean="0"/>
              <a:t>uncompress.h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소스에 포함</a:t>
            </a:r>
            <a:endParaRPr lang="en-US" altLang="ko-KR" sz="1200" dirty="0" smtClean="0"/>
          </a:p>
          <a:p>
            <a:r>
              <a:rPr lang="en-US" altLang="ko-KR" sz="1200" dirty="0" smtClean="0"/>
              <a:t>#define </a:t>
            </a:r>
            <a:r>
              <a:rPr lang="en-US" altLang="ko-KR" sz="1200" dirty="0" err="1" smtClean="0"/>
              <a:t>uart_base</a:t>
            </a:r>
            <a:r>
              <a:rPr lang="en-US" altLang="ko-KR" sz="1200" dirty="0" smtClean="0"/>
              <a:t> S3C_PA_UART + (S3C_UART_OFFSET * CONFIG_S3C_LOWLEVEL_UART_PORT)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 .</a:t>
            </a:r>
            <a:r>
              <a:rPr lang="en-US" altLang="ko-KR" sz="1200" dirty="0" err="1" smtClean="0"/>
              <a:t>dev_name</a:t>
            </a:r>
            <a:r>
              <a:rPr lang="en-US" altLang="ko-KR" sz="1200" dirty="0" smtClean="0"/>
              <a:t>       = "s3c2410_serial",</a:t>
            </a:r>
          </a:p>
          <a:p>
            <a:r>
              <a:rPr lang="en-US" altLang="ko-KR" sz="1200" dirty="0" smtClean="0"/>
              <a:t>./drivers/serial/</a:t>
            </a:r>
            <a:r>
              <a:rPr lang="en-US" altLang="ko-KR" sz="1200" dirty="0" err="1" smtClean="0"/>
              <a:t>samsung.c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에서 디바이스 이름을 수정 할 수 있습니다</a:t>
            </a:r>
            <a:r>
              <a:rPr lang="en-US" altLang="ko-KR" sz="1200" dirty="0" smtClean="0"/>
              <a:t>. </a:t>
            </a:r>
          </a:p>
          <a:p>
            <a:endParaRPr lang="en-US" altLang="ko-KR" sz="1200" dirty="0" smtClean="0"/>
          </a:p>
          <a:p>
            <a:endParaRPr lang="ko-KR" alt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2"/>
            <a:ext cx="1296144" cy="298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941168"/>
            <a:ext cx="48291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LCD </a:t>
            </a:r>
            <a:r>
              <a:rPr lang="ko-KR" altLang="en-US" dirty="0" smtClean="0"/>
              <a:t>드라이버 수정</a:t>
            </a:r>
            <a:r>
              <a:rPr lang="en-US" altLang="ko-KR" dirty="0" smtClean="0"/>
              <a:t>-1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780928"/>
            <a:ext cx="58007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39752" y="1364575"/>
            <a:ext cx="38916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#make </a:t>
            </a:r>
            <a:r>
              <a:rPr lang="en-US" altLang="ko-KR" dirty="0" err="1" smtClean="0"/>
              <a:t>menuconfig</a:t>
            </a:r>
            <a:endParaRPr lang="en-US" altLang="ko-KR" dirty="0" smtClean="0"/>
          </a:p>
          <a:p>
            <a:r>
              <a:rPr lang="en-US" altLang="ko-KR" dirty="0" smtClean="0"/>
              <a:t>“Device Drivers-&gt;Graphic Support </a:t>
            </a:r>
          </a:p>
          <a:p>
            <a:r>
              <a:rPr lang="en-US" altLang="ko-KR" dirty="0" smtClean="0"/>
              <a:t>-&gt;Support for frame buffer devices</a:t>
            </a:r>
          </a:p>
          <a:p>
            <a:r>
              <a:rPr lang="en-US" altLang="ko-KR" dirty="0" smtClean="0"/>
              <a:t>-&gt;S3C </a:t>
            </a:r>
            <a:r>
              <a:rPr lang="en-US" altLang="ko-KR" dirty="0" err="1" smtClean="0"/>
              <a:t>Framebuffer</a:t>
            </a:r>
            <a:r>
              <a:rPr lang="en-US" altLang="ko-KR" dirty="0" smtClean="0"/>
              <a:t> support </a:t>
            </a:r>
            <a:r>
              <a:rPr lang="ko-KR" altLang="en-US" dirty="0" smtClean="0"/>
              <a:t>선택</a:t>
            </a:r>
            <a:endParaRPr lang="ko-KR" altLang="en-US" dirty="0"/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LCD </a:t>
            </a:r>
            <a:r>
              <a:rPr lang="ko-KR" altLang="en-US" dirty="0" smtClean="0"/>
              <a:t>드라이버 수정</a:t>
            </a:r>
            <a:r>
              <a:rPr lang="en-US" altLang="ko-KR" dirty="0" smtClean="0"/>
              <a:t>-2 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5" y="1484784"/>
            <a:ext cx="5904656" cy="86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2420888"/>
            <a:ext cx="4325223" cy="470898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void </a:t>
            </a:r>
            <a:r>
              <a:rPr lang="en-US" altLang="ko-KR" sz="1000" dirty="0" err="1" smtClean="0"/>
              <a:t>lcd_power_ctrl</a:t>
            </a:r>
            <a:r>
              <a:rPr lang="en-US" altLang="ko-KR" sz="1000" dirty="0" smtClean="0"/>
              <a:t>(s32 value)</a:t>
            </a:r>
          </a:p>
          <a:p>
            <a:r>
              <a:rPr lang="en-US" altLang="ko-KR" sz="1000" dirty="0" smtClean="0"/>
              <a:t>{</a:t>
            </a:r>
          </a:p>
          <a:p>
            <a:r>
              <a:rPr lang="en-US" altLang="ko-KR" sz="1000" dirty="0" smtClean="0"/>
              <a:t>        </a:t>
            </a:r>
            <a:r>
              <a:rPr lang="en-US" altLang="ko-KR" sz="1000" dirty="0" err="1" smtClean="0"/>
              <a:t>int</a:t>
            </a:r>
            <a:r>
              <a:rPr lang="en-US" altLang="ko-KR" sz="1000" dirty="0" smtClean="0"/>
              <a:t> err;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        if (value) {</a:t>
            </a:r>
          </a:p>
          <a:p>
            <a:r>
              <a:rPr lang="en-US" altLang="ko-KR" sz="1000" dirty="0" smtClean="0"/>
              <a:t>                if (</a:t>
            </a:r>
            <a:r>
              <a:rPr lang="en-US" altLang="ko-KR" sz="1000" dirty="0" err="1" smtClean="0"/>
              <a:t>gpio_is_valid</a:t>
            </a:r>
            <a:r>
              <a:rPr lang="en-US" altLang="ko-KR" sz="1000" dirty="0" smtClean="0"/>
              <a:t>(S5PC1XX_GPH0(2))) {</a:t>
            </a:r>
          </a:p>
          <a:p>
            <a:r>
              <a:rPr lang="en-US" altLang="ko-KR" sz="1000" dirty="0" smtClean="0"/>
              <a:t>                        err = </a:t>
            </a:r>
            <a:r>
              <a:rPr lang="en-US" altLang="ko-KR" sz="1000" dirty="0" err="1" smtClean="0"/>
              <a:t>gpio_request</a:t>
            </a:r>
            <a:r>
              <a:rPr lang="en-US" altLang="ko-KR" sz="1000" dirty="0" smtClean="0"/>
              <a:t>(S5PC1XX_GPH0(2), "GPH0");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                        if (err) {</a:t>
            </a:r>
          </a:p>
          <a:p>
            <a:r>
              <a:rPr lang="en-US" altLang="ko-KR" sz="1000" dirty="0" smtClean="0"/>
              <a:t>                                </a:t>
            </a:r>
            <a:r>
              <a:rPr lang="en-US" altLang="ko-KR" sz="1000" dirty="0" err="1" smtClean="0"/>
              <a:t>printk</a:t>
            </a:r>
            <a:r>
              <a:rPr lang="en-US" altLang="ko-KR" sz="1000" dirty="0" smtClean="0"/>
              <a:t>(KERN_ERR "failed to request GPH0 for "</a:t>
            </a:r>
          </a:p>
          <a:p>
            <a:r>
              <a:rPr lang="en-US" altLang="ko-KR" sz="1000" dirty="0" smtClean="0"/>
              <a:t>                                        "</a:t>
            </a:r>
            <a:r>
              <a:rPr lang="en-US" altLang="ko-KR" sz="1000" dirty="0" err="1" smtClean="0"/>
              <a:t>lcd</a:t>
            </a:r>
            <a:r>
              <a:rPr lang="en-US" altLang="ko-KR" sz="1000" dirty="0" smtClean="0"/>
              <a:t> reset control\n");</a:t>
            </a:r>
          </a:p>
          <a:p>
            <a:r>
              <a:rPr lang="en-US" altLang="ko-KR" sz="1000" dirty="0" smtClean="0"/>
              <a:t>                        }</a:t>
            </a:r>
          </a:p>
          <a:p>
            <a:r>
              <a:rPr lang="en-US" altLang="ko-KR" sz="1000" dirty="0" smtClean="0"/>
              <a:t>                        </a:t>
            </a:r>
            <a:r>
              <a:rPr lang="en-US" altLang="ko-KR" sz="1000" dirty="0" err="1" smtClean="0"/>
              <a:t>gpio_direction_output</a:t>
            </a:r>
            <a:r>
              <a:rPr lang="en-US" altLang="ko-KR" sz="1000" dirty="0" smtClean="0"/>
              <a:t>(S5PC1XX_GPH0(2), 1);</a:t>
            </a:r>
          </a:p>
          <a:p>
            <a:r>
              <a:rPr lang="en-US" altLang="ko-KR" sz="1000" dirty="0" smtClean="0"/>
              <a:t>                }</a:t>
            </a:r>
          </a:p>
          <a:p>
            <a:r>
              <a:rPr lang="en-US" altLang="ko-KR" sz="1000" dirty="0" smtClean="0"/>
              <a:t>        }</a:t>
            </a:r>
          </a:p>
          <a:p>
            <a:r>
              <a:rPr lang="en-US" altLang="ko-KR" sz="1000" dirty="0" smtClean="0"/>
              <a:t>        else {</a:t>
            </a:r>
          </a:p>
          <a:p>
            <a:r>
              <a:rPr lang="en-US" altLang="ko-KR" sz="1000" dirty="0" smtClean="0"/>
              <a:t>                if (</a:t>
            </a:r>
            <a:r>
              <a:rPr lang="en-US" altLang="ko-KR" sz="1000" dirty="0" err="1" smtClean="0"/>
              <a:t>gpio_is_valid</a:t>
            </a:r>
            <a:r>
              <a:rPr lang="en-US" altLang="ko-KR" sz="1000" dirty="0" smtClean="0"/>
              <a:t>(S5PC1XX_GPH0(2))) {</a:t>
            </a:r>
          </a:p>
          <a:p>
            <a:r>
              <a:rPr lang="en-US" altLang="ko-KR" sz="1000" dirty="0" smtClean="0"/>
              <a:t>                        err = </a:t>
            </a:r>
            <a:r>
              <a:rPr lang="en-US" altLang="ko-KR" sz="1000" dirty="0" err="1" smtClean="0"/>
              <a:t>gpio_request</a:t>
            </a:r>
            <a:r>
              <a:rPr lang="en-US" altLang="ko-KR" sz="1000" dirty="0" smtClean="0"/>
              <a:t>(S5PC1XX_GPH0(2), "GPH0");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                        if (err) {</a:t>
            </a:r>
          </a:p>
          <a:p>
            <a:r>
              <a:rPr lang="en-US" altLang="ko-KR" sz="1000" dirty="0" smtClean="0"/>
              <a:t>                                </a:t>
            </a:r>
            <a:r>
              <a:rPr lang="en-US" altLang="ko-KR" sz="1000" dirty="0" err="1" smtClean="0"/>
              <a:t>printk</a:t>
            </a:r>
            <a:r>
              <a:rPr lang="en-US" altLang="ko-KR" sz="1000" dirty="0" smtClean="0"/>
              <a:t>(KERN_ERR "failed to request GPH0 for "</a:t>
            </a:r>
          </a:p>
          <a:p>
            <a:r>
              <a:rPr lang="en-US" altLang="ko-KR" sz="1000" dirty="0" smtClean="0"/>
              <a:t>                                        "</a:t>
            </a:r>
            <a:r>
              <a:rPr lang="en-US" altLang="ko-KR" sz="1000" dirty="0" err="1" smtClean="0"/>
              <a:t>lcd</a:t>
            </a:r>
            <a:r>
              <a:rPr lang="en-US" altLang="ko-KR" sz="1000" dirty="0" smtClean="0"/>
              <a:t> reset control\n");</a:t>
            </a:r>
          </a:p>
          <a:p>
            <a:r>
              <a:rPr lang="en-US" altLang="ko-KR" sz="1000" dirty="0" smtClean="0"/>
              <a:t>                        }</a:t>
            </a:r>
          </a:p>
          <a:p>
            <a:r>
              <a:rPr lang="en-US" altLang="ko-KR" sz="1000" dirty="0" smtClean="0"/>
              <a:t>                        </a:t>
            </a:r>
            <a:r>
              <a:rPr lang="en-US" altLang="ko-KR" sz="1000" dirty="0" err="1" smtClean="0"/>
              <a:t>gpio_direction_output</a:t>
            </a:r>
            <a:r>
              <a:rPr lang="en-US" altLang="ko-KR" sz="1000" dirty="0" smtClean="0"/>
              <a:t>(S5PC1XX_GPH0(2), 0);</a:t>
            </a:r>
          </a:p>
          <a:p>
            <a:r>
              <a:rPr lang="en-US" altLang="ko-KR" sz="1000" dirty="0" smtClean="0"/>
              <a:t>                }</a:t>
            </a:r>
          </a:p>
          <a:p>
            <a:r>
              <a:rPr lang="en-US" altLang="ko-KR" sz="1000" dirty="0" smtClean="0"/>
              <a:t>        }</a:t>
            </a:r>
          </a:p>
          <a:p>
            <a:r>
              <a:rPr lang="en-US" altLang="ko-KR" sz="1000" dirty="0" smtClean="0"/>
              <a:t>        </a:t>
            </a:r>
            <a:r>
              <a:rPr lang="en-US" altLang="ko-KR" sz="1000" dirty="0" err="1" smtClean="0"/>
              <a:t>gpio_free</a:t>
            </a:r>
            <a:r>
              <a:rPr lang="en-US" altLang="ko-KR" sz="1000" dirty="0" smtClean="0"/>
              <a:t>(S5PC1XX_GPH0(2));</a:t>
            </a:r>
          </a:p>
          <a:p>
            <a:r>
              <a:rPr lang="en-US" altLang="ko-KR" sz="1000" dirty="0" smtClean="0"/>
              <a:t>        </a:t>
            </a:r>
            <a:r>
              <a:rPr lang="en-US" altLang="ko-KR" sz="1000" dirty="0" err="1" smtClean="0"/>
              <a:t>lcd_power</a:t>
            </a:r>
            <a:r>
              <a:rPr lang="en-US" altLang="ko-KR" sz="1000" dirty="0" smtClean="0"/>
              <a:t> = value;</a:t>
            </a:r>
          </a:p>
          <a:p>
            <a:r>
              <a:rPr lang="en-US" altLang="ko-KR" sz="1000" dirty="0" smtClean="0"/>
              <a:t>}</a:t>
            </a:r>
          </a:p>
          <a:p>
            <a:endParaRPr lang="ko-KR" alt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2708920"/>
            <a:ext cx="4503925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./drivers/video/</a:t>
            </a:r>
            <a:r>
              <a:rPr lang="en-US" altLang="ko-KR" dirty="0" err="1" smtClean="0"/>
              <a:t>samsung</a:t>
            </a:r>
            <a:r>
              <a:rPr lang="en-US" altLang="ko-KR" dirty="0" smtClean="0"/>
              <a:t>/s3cfb_lte480wv.c</a:t>
            </a:r>
          </a:p>
          <a:p>
            <a:r>
              <a:rPr lang="ko-KR" altLang="en-US" dirty="0" smtClean="0"/>
              <a:t>에서 </a:t>
            </a:r>
            <a:r>
              <a:rPr lang="en-US" altLang="ko-KR" dirty="0" err="1" smtClean="0"/>
              <a:t>lcd_power_ctrl</a:t>
            </a:r>
            <a:r>
              <a:rPr lang="ko-KR" altLang="en-US" dirty="0" smtClean="0"/>
              <a:t>함수를 수정</a:t>
            </a:r>
            <a:endParaRPr lang="en-US" altLang="ko-KR" dirty="0" smtClean="0"/>
          </a:p>
          <a:p>
            <a:r>
              <a:rPr lang="en-US" altLang="ko-KR" dirty="0" smtClean="0"/>
              <a:t>LCD </a:t>
            </a:r>
            <a:r>
              <a:rPr lang="ko-KR" altLang="en-US" dirty="0" smtClean="0"/>
              <a:t>에 전원을 인가한다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LCD </a:t>
            </a:r>
            <a:r>
              <a:rPr lang="ko-KR" altLang="en-US" dirty="0" smtClean="0"/>
              <a:t>드라이버 수정</a:t>
            </a:r>
            <a:r>
              <a:rPr lang="en-US" altLang="ko-KR" dirty="0" smtClean="0"/>
              <a:t>-3 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1484784"/>
            <a:ext cx="2616550" cy="470898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static </a:t>
            </a:r>
            <a:r>
              <a:rPr lang="en-US" altLang="ko-KR" sz="1200" dirty="0" err="1" smtClean="0"/>
              <a:t>struct</a:t>
            </a:r>
            <a:r>
              <a:rPr lang="en-US" altLang="ko-KR" sz="1200" dirty="0" smtClean="0"/>
              <a:t> s3cfb_lcd lte480wv = {</a:t>
            </a:r>
          </a:p>
          <a:p>
            <a:r>
              <a:rPr lang="en-US" altLang="ko-KR" sz="1200" dirty="0" smtClean="0"/>
              <a:t>        .width = 800,</a:t>
            </a:r>
          </a:p>
          <a:p>
            <a:r>
              <a:rPr lang="en-US" altLang="ko-KR" sz="1200" dirty="0" smtClean="0"/>
              <a:t>        .height = 480,</a:t>
            </a:r>
          </a:p>
          <a:p>
            <a:r>
              <a:rPr lang="en-US" altLang="ko-KR" sz="1200" dirty="0" smtClean="0"/>
              <a:t>        .</a:t>
            </a:r>
            <a:r>
              <a:rPr lang="en-US" altLang="ko-KR" sz="1200" dirty="0" err="1" smtClean="0"/>
              <a:t>bpp</a:t>
            </a:r>
            <a:r>
              <a:rPr lang="en-US" altLang="ko-KR" sz="1200" dirty="0" smtClean="0"/>
              <a:t> = 24,</a:t>
            </a:r>
          </a:p>
          <a:p>
            <a:r>
              <a:rPr lang="en-US" altLang="ko-KR" sz="1200" dirty="0" smtClean="0"/>
              <a:t>        .freq = 60,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        .timing = {</a:t>
            </a:r>
          </a:p>
          <a:p>
            <a:r>
              <a:rPr lang="en-US" altLang="ko-KR" sz="1200" dirty="0" smtClean="0"/>
              <a:t>                .</a:t>
            </a:r>
            <a:r>
              <a:rPr lang="en-US" altLang="ko-KR" sz="1200" dirty="0" err="1" smtClean="0"/>
              <a:t>h_fp</a:t>
            </a:r>
            <a:r>
              <a:rPr lang="en-US" altLang="ko-KR" sz="1200" dirty="0" smtClean="0"/>
              <a:t> = 8,</a:t>
            </a:r>
          </a:p>
          <a:p>
            <a:r>
              <a:rPr lang="en-US" altLang="ko-KR" sz="1200" dirty="0" smtClean="0"/>
              <a:t>                .</a:t>
            </a:r>
            <a:r>
              <a:rPr lang="en-US" altLang="ko-KR" sz="1200" dirty="0" err="1" smtClean="0"/>
              <a:t>h_bp</a:t>
            </a:r>
            <a:r>
              <a:rPr lang="en-US" altLang="ko-KR" sz="1200" dirty="0" smtClean="0"/>
              <a:t> = 13,</a:t>
            </a:r>
          </a:p>
          <a:p>
            <a:r>
              <a:rPr lang="en-US" altLang="ko-KR" sz="1200" dirty="0" smtClean="0"/>
              <a:t>                .</a:t>
            </a:r>
            <a:r>
              <a:rPr lang="en-US" altLang="ko-KR" sz="1200" dirty="0" err="1" smtClean="0"/>
              <a:t>h_sw</a:t>
            </a:r>
            <a:r>
              <a:rPr lang="en-US" altLang="ko-KR" sz="1200" dirty="0" smtClean="0"/>
              <a:t> = 3,</a:t>
            </a:r>
          </a:p>
          <a:p>
            <a:r>
              <a:rPr lang="en-US" altLang="ko-KR" sz="1200" dirty="0" smtClean="0"/>
              <a:t>                .</a:t>
            </a:r>
            <a:r>
              <a:rPr lang="en-US" altLang="ko-KR" sz="1200" dirty="0" err="1" smtClean="0"/>
              <a:t>v_fp</a:t>
            </a:r>
            <a:r>
              <a:rPr lang="en-US" altLang="ko-KR" sz="1200" dirty="0" smtClean="0"/>
              <a:t> = 5,</a:t>
            </a:r>
          </a:p>
          <a:p>
            <a:r>
              <a:rPr lang="en-US" altLang="ko-KR" sz="1200" dirty="0" smtClean="0"/>
              <a:t>                .</a:t>
            </a:r>
            <a:r>
              <a:rPr lang="en-US" altLang="ko-KR" sz="1200" dirty="0" err="1" smtClean="0"/>
              <a:t>v_fpe</a:t>
            </a:r>
            <a:r>
              <a:rPr lang="en-US" altLang="ko-KR" sz="1200" dirty="0" smtClean="0"/>
              <a:t> = 1,</a:t>
            </a:r>
          </a:p>
          <a:p>
            <a:r>
              <a:rPr lang="en-US" altLang="ko-KR" sz="1200" dirty="0" smtClean="0"/>
              <a:t>                .</a:t>
            </a:r>
            <a:r>
              <a:rPr lang="en-US" altLang="ko-KR" sz="1200" dirty="0" err="1" smtClean="0"/>
              <a:t>v_bp</a:t>
            </a:r>
            <a:r>
              <a:rPr lang="en-US" altLang="ko-KR" sz="1200" dirty="0" smtClean="0"/>
              <a:t> = 7,</a:t>
            </a:r>
          </a:p>
          <a:p>
            <a:r>
              <a:rPr lang="en-US" altLang="ko-KR" sz="1200" dirty="0" smtClean="0"/>
              <a:t>                .</a:t>
            </a:r>
            <a:r>
              <a:rPr lang="en-US" altLang="ko-KR" sz="1200" dirty="0" err="1" smtClean="0"/>
              <a:t>v_bpe</a:t>
            </a:r>
            <a:r>
              <a:rPr lang="en-US" altLang="ko-KR" sz="1200" dirty="0" smtClean="0"/>
              <a:t> = 1,</a:t>
            </a:r>
          </a:p>
          <a:p>
            <a:r>
              <a:rPr lang="en-US" altLang="ko-KR" sz="1200" dirty="0" smtClean="0"/>
              <a:t>                .</a:t>
            </a:r>
            <a:r>
              <a:rPr lang="en-US" altLang="ko-KR" sz="1200" dirty="0" err="1" smtClean="0"/>
              <a:t>v_sw</a:t>
            </a:r>
            <a:r>
              <a:rPr lang="en-US" altLang="ko-KR" sz="1200" dirty="0" smtClean="0"/>
              <a:t> = 1,</a:t>
            </a:r>
          </a:p>
          <a:p>
            <a:r>
              <a:rPr lang="en-US" altLang="ko-KR" sz="1200" dirty="0" smtClean="0"/>
              <a:t>        },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        .polarity = {</a:t>
            </a:r>
          </a:p>
          <a:p>
            <a:r>
              <a:rPr lang="en-US" altLang="ko-KR" sz="1200" dirty="0" smtClean="0"/>
              <a:t>                .</a:t>
            </a:r>
            <a:r>
              <a:rPr lang="en-US" altLang="ko-KR" sz="1200" dirty="0" err="1" smtClean="0"/>
              <a:t>rise_vclk</a:t>
            </a:r>
            <a:r>
              <a:rPr lang="en-US" altLang="ko-KR" sz="1200" dirty="0" smtClean="0"/>
              <a:t> = 0,</a:t>
            </a:r>
          </a:p>
          <a:p>
            <a:r>
              <a:rPr lang="en-US" altLang="ko-KR" sz="1200" dirty="0" smtClean="0"/>
              <a:t>                .</a:t>
            </a:r>
            <a:r>
              <a:rPr lang="en-US" altLang="ko-KR" sz="1200" dirty="0" err="1" smtClean="0"/>
              <a:t>inv_hsync</a:t>
            </a:r>
            <a:r>
              <a:rPr lang="en-US" altLang="ko-KR" sz="1200" dirty="0" smtClean="0"/>
              <a:t> = 1,</a:t>
            </a:r>
          </a:p>
          <a:p>
            <a:r>
              <a:rPr lang="en-US" altLang="ko-KR" sz="1200" dirty="0" smtClean="0"/>
              <a:t>                .</a:t>
            </a:r>
            <a:r>
              <a:rPr lang="en-US" altLang="ko-KR" sz="1200" dirty="0" err="1" smtClean="0"/>
              <a:t>inv_vsync</a:t>
            </a:r>
            <a:r>
              <a:rPr lang="en-US" altLang="ko-KR" sz="1200" dirty="0" smtClean="0"/>
              <a:t> = 1,</a:t>
            </a:r>
          </a:p>
          <a:p>
            <a:r>
              <a:rPr lang="en-US" altLang="ko-KR" sz="1200" dirty="0" smtClean="0"/>
              <a:t>                .</a:t>
            </a:r>
            <a:r>
              <a:rPr lang="en-US" altLang="ko-KR" sz="1200" dirty="0" err="1" smtClean="0"/>
              <a:t>inv_vden</a:t>
            </a:r>
            <a:r>
              <a:rPr lang="en-US" altLang="ko-KR" sz="1200" dirty="0" smtClean="0"/>
              <a:t> = 0,</a:t>
            </a:r>
          </a:p>
          <a:p>
            <a:r>
              <a:rPr lang="en-US" altLang="ko-KR" sz="1200" dirty="0" smtClean="0"/>
              <a:t>        },</a:t>
            </a:r>
          </a:p>
          <a:p>
            <a:r>
              <a:rPr lang="en-US" altLang="ko-KR" sz="1200" dirty="0" smtClean="0"/>
              <a:t>};</a:t>
            </a:r>
          </a:p>
          <a:p>
            <a:endParaRPr lang="ko-KR" altLang="en-US" sz="1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604870"/>
            <a:ext cx="3824287" cy="225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268760"/>
            <a:ext cx="3312368" cy="318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9552" y="6279703"/>
            <a:ext cx="3779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drivers/video/</a:t>
            </a:r>
            <a:r>
              <a:rPr lang="en-US" altLang="ko-KR" sz="1200" dirty="0" err="1" smtClean="0"/>
              <a:t>samsung</a:t>
            </a:r>
            <a:r>
              <a:rPr lang="en-US" altLang="ko-KR" sz="1200" dirty="0" smtClean="0"/>
              <a:t>/s3cfb_lte480wv.c</a:t>
            </a:r>
          </a:p>
          <a:p>
            <a:r>
              <a:rPr lang="ko-KR" altLang="en-US" sz="1200" dirty="0" smtClean="0"/>
              <a:t>에서 </a:t>
            </a:r>
            <a:r>
              <a:rPr lang="en-US" altLang="ko-KR" sz="1200" dirty="0" smtClean="0"/>
              <a:t>LCD datasheet </a:t>
            </a:r>
            <a:r>
              <a:rPr lang="ko-KR" altLang="en-US" sz="1200" dirty="0" smtClean="0"/>
              <a:t>타이밍만 맞추면 됨</a:t>
            </a:r>
            <a:endParaRPr lang="ko-KR" altLang="en-US" sz="1200" dirty="0"/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LCD </a:t>
            </a:r>
            <a:r>
              <a:rPr lang="ko-KR" altLang="en-US" dirty="0" smtClean="0"/>
              <a:t>드라이버 수정</a:t>
            </a:r>
            <a:r>
              <a:rPr lang="en-US" altLang="ko-KR" dirty="0" smtClean="0"/>
              <a:t>-4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340768"/>
            <a:ext cx="5085751" cy="507831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static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s3cfb_init_global(void)</a:t>
            </a:r>
          </a:p>
          <a:p>
            <a:r>
              <a:rPr lang="en-US" altLang="ko-KR" dirty="0" smtClean="0"/>
              <a:t>{</a:t>
            </a:r>
          </a:p>
          <a:p>
            <a:r>
              <a:rPr lang="en-US" altLang="ko-KR" dirty="0" smtClean="0"/>
              <a:t>        </a:t>
            </a:r>
            <a:r>
              <a:rPr lang="en-US" altLang="ko-KR" dirty="0" err="1" smtClean="0"/>
              <a:t>fbdev</a:t>
            </a:r>
            <a:r>
              <a:rPr lang="en-US" altLang="ko-KR" dirty="0" smtClean="0"/>
              <a:t>-&gt;output = OUTPUT_RGB;</a:t>
            </a:r>
          </a:p>
          <a:p>
            <a:r>
              <a:rPr lang="en-US" altLang="ko-KR" dirty="0" smtClean="0"/>
              <a:t>        </a:t>
            </a:r>
            <a:r>
              <a:rPr lang="en-US" altLang="ko-KR" b="1" dirty="0" err="1" smtClean="0"/>
              <a:t>fbdev</a:t>
            </a:r>
            <a:r>
              <a:rPr lang="en-US" altLang="ko-KR" b="1" dirty="0" smtClean="0"/>
              <a:t>-&gt;</a:t>
            </a:r>
            <a:r>
              <a:rPr lang="en-US" altLang="ko-KR" b="1" dirty="0" err="1" smtClean="0"/>
              <a:t>rgb_mode</a:t>
            </a:r>
            <a:r>
              <a:rPr lang="en-US" altLang="ko-KR" b="1" dirty="0" smtClean="0"/>
              <a:t> = MODE_BGR_P</a:t>
            </a:r>
            <a:r>
              <a:rPr lang="en-US" altLang="ko-KR" dirty="0" smtClean="0"/>
              <a:t>;  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        </a:t>
            </a:r>
            <a:r>
              <a:rPr lang="en-US" altLang="ko-KR" dirty="0" err="1" smtClean="0"/>
              <a:t>fbdev</a:t>
            </a:r>
            <a:r>
              <a:rPr lang="en-US" altLang="ko-KR" dirty="0" smtClean="0"/>
              <a:t>-&gt;</a:t>
            </a:r>
            <a:r>
              <a:rPr lang="en-US" altLang="ko-KR" dirty="0" err="1" smtClean="0"/>
              <a:t>wq_count</a:t>
            </a:r>
            <a:r>
              <a:rPr lang="en-US" altLang="ko-KR" dirty="0" smtClean="0"/>
              <a:t> = 0;</a:t>
            </a:r>
          </a:p>
          <a:p>
            <a:r>
              <a:rPr lang="en-US" altLang="ko-KR" dirty="0" smtClean="0"/>
              <a:t>        </a:t>
            </a:r>
            <a:r>
              <a:rPr lang="en-US" altLang="ko-KR" dirty="0" err="1" smtClean="0"/>
              <a:t>init_waitqueue_head</a:t>
            </a:r>
            <a:r>
              <a:rPr lang="en-US" altLang="ko-KR" dirty="0" smtClean="0"/>
              <a:t>(&amp;</a:t>
            </a:r>
            <a:r>
              <a:rPr lang="en-US" altLang="ko-KR" dirty="0" err="1" smtClean="0"/>
              <a:t>fbdev</a:t>
            </a:r>
            <a:r>
              <a:rPr lang="en-US" altLang="ko-KR" dirty="0" smtClean="0"/>
              <a:t>-&gt;</a:t>
            </a:r>
            <a:r>
              <a:rPr lang="en-US" altLang="ko-KR" dirty="0" err="1" smtClean="0"/>
              <a:t>wq</a:t>
            </a:r>
            <a:r>
              <a:rPr lang="en-US" altLang="ko-KR" dirty="0" smtClean="0"/>
              <a:t>);</a:t>
            </a:r>
          </a:p>
          <a:p>
            <a:r>
              <a:rPr lang="en-US" altLang="ko-KR" dirty="0" smtClean="0"/>
              <a:t>        </a:t>
            </a:r>
            <a:r>
              <a:rPr lang="en-US" altLang="ko-KR" dirty="0" err="1" smtClean="0"/>
              <a:t>mutex_init</a:t>
            </a:r>
            <a:r>
              <a:rPr lang="en-US" altLang="ko-KR" dirty="0" smtClean="0"/>
              <a:t>(&amp;</a:t>
            </a:r>
            <a:r>
              <a:rPr lang="en-US" altLang="ko-KR" dirty="0" err="1" smtClean="0"/>
              <a:t>fbdev</a:t>
            </a:r>
            <a:r>
              <a:rPr lang="en-US" altLang="ko-KR" dirty="0" smtClean="0"/>
              <a:t>-&gt;lock);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        s3cfb_set_output(</a:t>
            </a:r>
            <a:r>
              <a:rPr lang="en-US" altLang="ko-KR" dirty="0" err="1" smtClean="0"/>
              <a:t>fbdev</a:t>
            </a:r>
            <a:r>
              <a:rPr lang="en-US" altLang="ko-KR" dirty="0" smtClean="0"/>
              <a:t>);</a:t>
            </a:r>
          </a:p>
          <a:p>
            <a:r>
              <a:rPr lang="en-US" altLang="ko-KR" dirty="0" smtClean="0"/>
              <a:t>        s3cfb_set_display_mode(</a:t>
            </a:r>
            <a:r>
              <a:rPr lang="en-US" altLang="ko-KR" dirty="0" err="1" smtClean="0"/>
              <a:t>fbdev</a:t>
            </a:r>
            <a:r>
              <a:rPr lang="en-US" altLang="ko-KR" dirty="0" smtClean="0"/>
              <a:t>);</a:t>
            </a:r>
          </a:p>
          <a:p>
            <a:r>
              <a:rPr lang="en-US" altLang="ko-KR" dirty="0" smtClean="0"/>
              <a:t>        s3cfb_set_polarity(</a:t>
            </a:r>
            <a:r>
              <a:rPr lang="en-US" altLang="ko-KR" dirty="0" err="1" smtClean="0"/>
              <a:t>fbdev</a:t>
            </a:r>
            <a:r>
              <a:rPr lang="en-US" altLang="ko-KR" dirty="0" smtClean="0"/>
              <a:t>);</a:t>
            </a:r>
          </a:p>
          <a:p>
            <a:r>
              <a:rPr lang="en-US" altLang="ko-KR" dirty="0" smtClean="0"/>
              <a:t>        s3cfb_set_timing(</a:t>
            </a:r>
            <a:r>
              <a:rPr lang="en-US" altLang="ko-KR" dirty="0" err="1" smtClean="0"/>
              <a:t>fbdev</a:t>
            </a:r>
            <a:r>
              <a:rPr lang="en-US" altLang="ko-KR" dirty="0" smtClean="0"/>
              <a:t>);</a:t>
            </a:r>
          </a:p>
          <a:p>
            <a:r>
              <a:rPr lang="en-US" altLang="ko-KR" dirty="0" smtClean="0"/>
              <a:t>        s3cfb_set_lcd_size(</a:t>
            </a:r>
            <a:r>
              <a:rPr lang="en-US" altLang="ko-KR" dirty="0" err="1" smtClean="0"/>
              <a:t>fbdev</a:t>
            </a:r>
            <a:r>
              <a:rPr lang="en-US" altLang="ko-KR" dirty="0" smtClean="0"/>
              <a:t>);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        return 0;</a:t>
            </a:r>
          </a:p>
          <a:p>
            <a:r>
              <a:rPr lang="en-US" altLang="ko-KR" dirty="0" smtClean="0"/>
              <a:t>}</a:t>
            </a:r>
          </a:p>
          <a:p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73016"/>
            <a:ext cx="4536504" cy="1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ko-KR" altLang="en-US" dirty="0" err="1" smtClean="0"/>
              <a:t>이더넷</a:t>
            </a:r>
            <a:r>
              <a:rPr lang="ko-KR" altLang="en-US" dirty="0" smtClean="0"/>
              <a:t> 드라이브 </a:t>
            </a:r>
            <a:r>
              <a:rPr lang="ko-KR" altLang="en-US" dirty="0" err="1" smtClean="0"/>
              <a:t>포팅</a:t>
            </a:r>
            <a:r>
              <a:rPr lang="en-US" altLang="ko-KR" dirty="0" smtClean="0"/>
              <a:t>-1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96752"/>
            <a:ext cx="53625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708920"/>
            <a:ext cx="54006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39752" y="3501008"/>
            <a:ext cx="4874348" cy="267765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static </a:t>
            </a:r>
            <a:r>
              <a:rPr lang="en-US" altLang="ko-KR" sz="1200" dirty="0" err="1" smtClean="0"/>
              <a:t>struct</a:t>
            </a:r>
            <a:r>
              <a:rPr lang="en-US" altLang="ko-KR" sz="1200" dirty="0" smtClean="0"/>
              <a:t> resource s3c_smsc911x_resources[] = {                     </a:t>
            </a:r>
          </a:p>
          <a:p>
            <a:r>
              <a:rPr lang="en-US" altLang="ko-KR" sz="1200" dirty="0" smtClean="0"/>
              <a:t>      [0] = {</a:t>
            </a:r>
          </a:p>
          <a:p>
            <a:r>
              <a:rPr lang="en-US" altLang="ko-KR" sz="1200" dirty="0" smtClean="0"/>
              <a:t>              .start  = S5PC1XX_PA_SMSC9220,</a:t>
            </a:r>
          </a:p>
          <a:p>
            <a:r>
              <a:rPr lang="en-US" altLang="ko-KR" sz="1200" dirty="0" smtClean="0"/>
              <a:t>              .end    = S5PC1XX_PA_SMSC9220 + SZ_1M - 1,</a:t>
            </a:r>
          </a:p>
          <a:p>
            <a:r>
              <a:rPr lang="en-US" altLang="ko-KR" sz="1200" dirty="0" smtClean="0"/>
              <a:t>              .flags  = IORESOURCE_MEM,</a:t>
            </a:r>
          </a:p>
          <a:p>
            <a:r>
              <a:rPr lang="en-US" altLang="ko-KR" sz="1200" dirty="0" smtClean="0"/>
              <a:t>      },</a:t>
            </a:r>
          </a:p>
          <a:p>
            <a:r>
              <a:rPr lang="en-US" altLang="ko-KR" sz="1200" dirty="0" smtClean="0"/>
              <a:t>      [1] = {</a:t>
            </a:r>
          </a:p>
          <a:p>
            <a:r>
              <a:rPr lang="en-US" altLang="ko-KR" sz="1200" dirty="0" smtClean="0"/>
              <a:t>              .start = IRQ_EINT11,</a:t>
            </a:r>
          </a:p>
          <a:p>
            <a:r>
              <a:rPr lang="en-US" altLang="ko-KR" sz="1200" dirty="0" smtClean="0"/>
              <a:t>              .end   = IRQ_EINT11,</a:t>
            </a:r>
          </a:p>
          <a:p>
            <a:r>
              <a:rPr lang="en-US" altLang="ko-KR" sz="1200" dirty="0" smtClean="0"/>
              <a:t>              .flags = IORESOURCE_IRQ,</a:t>
            </a:r>
          </a:p>
          <a:p>
            <a:r>
              <a:rPr lang="en-US" altLang="ko-KR" sz="1200" dirty="0" smtClean="0"/>
              <a:t>        },</a:t>
            </a:r>
          </a:p>
          <a:p>
            <a:r>
              <a:rPr lang="en-US" altLang="ko-KR" sz="1200" dirty="0" smtClean="0"/>
              <a:t>};</a:t>
            </a:r>
          </a:p>
          <a:p>
            <a:r>
              <a:rPr lang="en-US" altLang="ko-KR" sz="1200" dirty="0" smtClean="0"/>
              <a:t>arch/arm/plat-s5pc1xx/</a:t>
            </a:r>
            <a:r>
              <a:rPr lang="en-US" altLang="ko-KR" sz="1200" dirty="0" err="1" smtClean="0"/>
              <a:t>devs.c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에서 수정</a:t>
            </a:r>
            <a:endParaRPr lang="en-US" altLang="ko-KR" sz="1200" dirty="0" smtClean="0"/>
          </a:p>
          <a:p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71895" y="6093296"/>
            <a:ext cx="3716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#define S5PC1XX_PA_SMSC9220     (0xA0000000) </a:t>
            </a:r>
          </a:p>
          <a:p>
            <a:r>
              <a:rPr lang="en-US" altLang="ko-KR" sz="1200" dirty="0" smtClean="0"/>
              <a:t>/arch/arm/mach-s5pc100/include/mach/</a:t>
            </a:r>
            <a:r>
              <a:rPr lang="en-US" altLang="ko-KR" sz="1200" dirty="0" err="1" smtClean="0"/>
              <a:t>map.h</a:t>
            </a:r>
            <a:endParaRPr lang="ko-KR" altLang="en-US" sz="12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6093296"/>
            <a:ext cx="510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이더넷</a:t>
            </a:r>
            <a:r>
              <a:rPr lang="ko-KR" altLang="en-US" dirty="0" smtClean="0"/>
              <a:t> 드라이버 </a:t>
            </a:r>
            <a:r>
              <a:rPr lang="ko-KR" altLang="en-US" dirty="0" err="1" smtClean="0"/>
              <a:t>포팅</a:t>
            </a:r>
            <a:r>
              <a:rPr lang="ko-KR" altLang="en-US" dirty="0" smtClean="0"/>
              <a:t> </a:t>
            </a:r>
            <a:r>
              <a:rPr lang="en-US" altLang="ko-KR" dirty="0" smtClean="0"/>
              <a:t>-2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340768"/>
            <a:ext cx="59912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79712" y="5733256"/>
            <a:ext cx="5436745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“Device driver-&gt;Network Device support</a:t>
            </a:r>
            <a:r>
              <a:rPr lang="ko-KR" altLang="en-US" dirty="0" smtClean="0"/>
              <a:t>에서 선택</a:t>
            </a:r>
            <a:endParaRPr lang="en-US" altLang="ko-KR" dirty="0" smtClean="0"/>
          </a:p>
          <a:p>
            <a:r>
              <a:rPr lang="en-US" altLang="ko-KR" dirty="0" smtClean="0"/>
              <a:t>Configuration </a:t>
            </a:r>
            <a:r>
              <a:rPr lang="ko-KR" altLang="en-US" dirty="0" smtClean="0"/>
              <a:t>파일 </a:t>
            </a:r>
            <a:r>
              <a:rPr lang="en-US" altLang="ko-KR" dirty="0" smtClean="0"/>
              <a:t>drivers/net/</a:t>
            </a:r>
            <a:r>
              <a:rPr lang="en-US" altLang="ko-KR" dirty="0" err="1" smtClean="0"/>
              <a:t>Kconfig</a:t>
            </a:r>
            <a:r>
              <a:rPr lang="en-US" altLang="ko-KR" dirty="0" smtClean="0"/>
              <a:t> </a:t>
            </a:r>
            <a:r>
              <a:rPr lang="ko-KR" altLang="en-US" dirty="0" smtClean="0"/>
              <a:t>위치 </a:t>
            </a:r>
            <a:endParaRPr lang="ko-KR" altLang="en-US" dirty="0"/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이더넷</a:t>
            </a:r>
            <a:r>
              <a:rPr lang="ko-KR" altLang="en-US" dirty="0" smtClean="0"/>
              <a:t> 드라이버 </a:t>
            </a:r>
            <a:r>
              <a:rPr lang="en-US" altLang="ko-KR" dirty="0" smtClean="0"/>
              <a:t>-3</a:t>
            </a:r>
            <a:endParaRPr lang="ko-KR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533525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149080"/>
            <a:ext cx="49339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65222" y="4501569"/>
            <a:ext cx="3327258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./arch/arm/mach-s5pc100/mach-mango100.c</a:t>
            </a:r>
          </a:p>
          <a:p>
            <a:r>
              <a:rPr lang="ko-KR" altLang="en-US" sz="1200" dirty="0" smtClean="0"/>
              <a:t>디바이스 등록 소스는</a:t>
            </a:r>
            <a:endParaRPr lang="en-US" altLang="ko-KR" sz="1200" dirty="0" smtClean="0"/>
          </a:p>
          <a:p>
            <a:r>
              <a:rPr lang="en-US" altLang="ko-KR" sz="1200" dirty="0" smtClean="0"/>
              <a:t>./arch/arm/plat-s5pc1xx/</a:t>
            </a:r>
            <a:r>
              <a:rPr lang="en-US" altLang="ko-KR" sz="1200" dirty="0" err="1" smtClean="0"/>
              <a:t>devs.c</a:t>
            </a:r>
            <a:r>
              <a:rPr lang="en-US" altLang="ko-KR" sz="1200" dirty="0" smtClean="0"/>
              <a:t> </a:t>
            </a:r>
          </a:p>
          <a:p>
            <a:r>
              <a:rPr lang="ko-KR" altLang="en-US" sz="1200" dirty="0" smtClean="0"/>
              <a:t>에 위치</a:t>
            </a:r>
            <a:endParaRPr lang="en-US" altLang="ko-KR" sz="1200" dirty="0" smtClean="0"/>
          </a:p>
          <a:p>
            <a:endParaRPr lang="en-US" altLang="ko-KR" sz="1200" dirty="0" smtClean="0"/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이더넷</a:t>
            </a:r>
            <a:r>
              <a:rPr lang="ko-KR" altLang="en-US" dirty="0" smtClean="0"/>
              <a:t> 디바이스 확인 방법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72816"/>
            <a:ext cx="26098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852936"/>
            <a:ext cx="61436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5301208"/>
            <a:ext cx="61245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망고</a:t>
            </a:r>
            <a:r>
              <a:rPr lang="en-US" altLang="ko-KR" dirty="0" smtClean="0"/>
              <a:t>100 USB </a:t>
            </a:r>
            <a:r>
              <a:rPr lang="en-US" altLang="ko-KR" dirty="0" err="1" smtClean="0"/>
              <a:t>BootLoader</a:t>
            </a:r>
            <a:r>
              <a:rPr lang="en-US" altLang="ko-KR" dirty="0" smtClean="0"/>
              <a:t> </a:t>
            </a:r>
            <a:r>
              <a:rPr lang="ko-KR" altLang="en-US" dirty="0" smtClean="0"/>
              <a:t>실행하기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“USB Port -&gt;Transmit -&gt; Transmit” </a:t>
            </a:r>
            <a:r>
              <a:rPr lang="ko-KR" altLang="en-US" sz="2400" dirty="0" smtClean="0"/>
              <a:t>선택</a:t>
            </a:r>
            <a:endParaRPr lang="en-US" altLang="ko-KR" sz="2400" dirty="0" smtClean="0"/>
          </a:p>
          <a:p>
            <a:r>
              <a:rPr lang="en-US" altLang="ko-KR" sz="2400" dirty="0" smtClean="0"/>
              <a:t>“mango100_bl_umon.bin” </a:t>
            </a:r>
            <a:r>
              <a:rPr lang="ko-KR" altLang="en-US" sz="2400" dirty="0" smtClean="0"/>
              <a:t>선택</a:t>
            </a:r>
            <a:endParaRPr lang="en-US" altLang="ko-KR" sz="2400" dirty="0" smtClean="0"/>
          </a:p>
          <a:p>
            <a:endParaRPr lang="ko-KR" altLang="en-US" sz="2400" dirty="0"/>
          </a:p>
        </p:txBody>
      </p:sp>
      <p:pic>
        <p:nvPicPr>
          <p:cNvPr id="5" name="그림 4" descr="mango100-blmon-sele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2357430"/>
            <a:ext cx="6276975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이더넷</a:t>
            </a:r>
            <a:r>
              <a:rPr lang="ko-KR" altLang="en-US" dirty="0" smtClean="0"/>
              <a:t> 드라이버 확인 방법</a:t>
            </a:r>
            <a:endParaRPr lang="ko-KR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00808"/>
            <a:ext cx="61341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이더넷</a:t>
            </a:r>
            <a:r>
              <a:rPr lang="ko-KR" altLang="en-US" dirty="0" smtClean="0"/>
              <a:t> 드라이버 </a:t>
            </a:r>
            <a:r>
              <a:rPr lang="en-US" altLang="ko-KR" dirty="0" err="1" smtClean="0"/>
              <a:t>irq</a:t>
            </a:r>
            <a:r>
              <a:rPr lang="en-US" altLang="ko-KR" dirty="0" smtClean="0"/>
              <a:t> </a:t>
            </a:r>
            <a:r>
              <a:rPr lang="ko-KR" altLang="en-US" dirty="0" smtClean="0"/>
              <a:t>등록확인</a:t>
            </a:r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36385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996952"/>
            <a:ext cx="48482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41833" y="1340768"/>
            <a:ext cx="44021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S5pc100  user manual</a:t>
            </a:r>
            <a:r>
              <a:rPr lang="ko-KR" altLang="en-US" dirty="0" smtClean="0"/>
              <a:t>에는 </a:t>
            </a:r>
            <a:r>
              <a:rPr lang="en-US" altLang="ko-KR" dirty="0" smtClean="0"/>
              <a:t>11</a:t>
            </a:r>
            <a:r>
              <a:rPr lang="ko-KR" altLang="en-US" dirty="0" smtClean="0"/>
              <a:t>번째에 </a:t>
            </a:r>
            <a:endParaRPr lang="en-US" altLang="ko-KR" dirty="0" smtClean="0"/>
          </a:p>
          <a:p>
            <a:r>
              <a:rPr lang="en-US" altLang="ko-KR" dirty="0" smtClean="0"/>
              <a:t>EINT11</a:t>
            </a:r>
            <a:r>
              <a:rPr lang="ko-KR" altLang="en-US" dirty="0" smtClean="0"/>
              <a:t>이다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근데 등록은 </a:t>
            </a:r>
            <a:r>
              <a:rPr lang="en-US" altLang="ko-KR" dirty="0" smtClean="0"/>
              <a:t>32</a:t>
            </a:r>
            <a:r>
              <a:rPr lang="ko-KR" altLang="en-US" dirty="0" smtClean="0"/>
              <a:t>를 더한 값인</a:t>
            </a:r>
            <a:endParaRPr lang="en-US" altLang="ko-KR" dirty="0" smtClean="0"/>
          </a:p>
          <a:p>
            <a:r>
              <a:rPr lang="en-US" altLang="ko-KR" dirty="0" smtClean="0"/>
              <a:t>43</a:t>
            </a:r>
            <a:r>
              <a:rPr lang="ko-KR" altLang="en-US" dirty="0" smtClean="0"/>
              <a:t>번째 등록이 되어 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이유는 </a:t>
            </a:r>
            <a:r>
              <a:rPr lang="ko-KR" altLang="en-US" dirty="0" err="1" smtClean="0"/>
              <a:t>커널이</a:t>
            </a:r>
            <a:r>
              <a:rPr lang="ko-KR" altLang="en-US" dirty="0" smtClean="0"/>
              <a:t> </a:t>
            </a:r>
            <a:r>
              <a:rPr lang="en-US" altLang="ko-KR" dirty="0" smtClean="0"/>
              <a:t>32</a:t>
            </a:r>
            <a:r>
              <a:rPr lang="ko-KR" altLang="en-US" dirty="0" smtClean="0"/>
              <a:t>번까지 </a:t>
            </a:r>
            <a:r>
              <a:rPr lang="en-US" altLang="ko-KR" b="1" dirty="0" smtClean="0"/>
              <a:t>spurious </a:t>
            </a:r>
          </a:p>
          <a:p>
            <a:r>
              <a:rPr lang="ko-KR" altLang="en-US" dirty="0" smtClean="0"/>
              <a:t>인터럽트로 등록하여 사용한다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4077072"/>
            <a:ext cx="57949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#define IRQ_EINT11              S5PC1XX_IRQ_VIC0(11)</a:t>
            </a:r>
          </a:p>
          <a:p>
            <a:r>
              <a:rPr lang="en-US" altLang="ko-KR" dirty="0" smtClean="0"/>
              <a:t>./arch/arm/plat-s5pc1xx/include/plat/</a:t>
            </a:r>
            <a:r>
              <a:rPr lang="en-US" altLang="ko-KR" dirty="0" err="1" smtClean="0"/>
              <a:t>irqs.h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Keypad driver</a:t>
            </a:r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4248472" cy="294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314825"/>
            <a:ext cx="58388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5148064" y="1988840"/>
            <a:ext cx="4019114" cy="73866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./driver/input/keyboard/</a:t>
            </a:r>
            <a:r>
              <a:rPr lang="en-US" altLang="ko-KR" sz="1400" dirty="0" err="1" smtClean="0"/>
              <a:t>Kconfig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에 추가</a:t>
            </a:r>
            <a:endParaRPr lang="en-US" altLang="ko-KR" sz="1400" dirty="0" smtClean="0"/>
          </a:p>
          <a:p>
            <a:r>
              <a:rPr lang="en-US" altLang="ko-KR" sz="1400" dirty="0" smtClean="0"/>
              <a:t>.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파일에 </a:t>
            </a:r>
            <a:endParaRPr lang="en-US" altLang="ko-KR" sz="1400" dirty="0" smtClean="0"/>
          </a:p>
          <a:p>
            <a:r>
              <a:rPr lang="en-US" altLang="ko-KR" sz="1400" dirty="0" smtClean="0"/>
              <a:t>CONFIG_KEYPAD_MANGO100_LINUX_EVENT=y</a:t>
            </a:r>
            <a:endParaRPr lang="ko-KR" altLang="en-US" sz="1400" dirty="0"/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Keypad driver</a:t>
            </a:r>
            <a:endParaRPr lang="ko-K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12776"/>
            <a:ext cx="46577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79712" y="2924944"/>
            <a:ext cx="460722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./driver/input/keyboard/</a:t>
            </a:r>
            <a:r>
              <a:rPr lang="ko-KR" altLang="en-US" dirty="0" smtClean="0"/>
              <a:t> 파일을 추가한다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717032"/>
            <a:ext cx="58578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79712" y="4725144"/>
            <a:ext cx="442755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./driver/input/keyboard/</a:t>
            </a:r>
            <a:r>
              <a:rPr lang="en-US" altLang="ko-KR" dirty="0" err="1" smtClean="0"/>
              <a:t>Makefile</a:t>
            </a:r>
            <a:r>
              <a:rPr lang="en-US" altLang="ko-KR" dirty="0" smtClean="0"/>
              <a:t> </a:t>
            </a:r>
            <a:r>
              <a:rPr lang="ko-KR" altLang="en-US" dirty="0" smtClean="0"/>
              <a:t>에 추가</a:t>
            </a:r>
            <a:endParaRPr lang="ko-KR" altLang="en-US" dirty="0"/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Keypad driver</a:t>
            </a:r>
            <a:endParaRPr lang="ko-KR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484784"/>
            <a:ext cx="58483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509120"/>
            <a:ext cx="61245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63688" y="3717032"/>
            <a:ext cx="4772140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Driver/input/keyboard/mango100-keypad.c </a:t>
            </a:r>
          </a:p>
          <a:p>
            <a:r>
              <a:rPr lang="ko-KR" altLang="en-US" dirty="0" smtClean="0"/>
              <a:t>등록확인은 아래와 같이 확인 할 수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Keypad driver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772816"/>
            <a:ext cx="28475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struct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input_event</a:t>
            </a:r>
            <a:r>
              <a:rPr lang="en-US" altLang="ko-KR" dirty="0" smtClean="0"/>
              <a:t> {</a:t>
            </a:r>
          </a:p>
          <a:p>
            <a:r>
              <a:rPr lang="en-US" altLang="ko-KR" dirty="0" smtClean="0"/>
              <a:t>        </a:t>
            </a:r>
            <a:r>
              <a:rPr lang="en-US" altLang="ko-KR" dirty="0" err="1" smtClean="0"/>
              <a:t>struct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timeval</a:t>
            </a:r>
            <a:r>
              <a:rPr lang="en-US" altLang="ko-KR" dirty="0" smtClean="0"/>
              <a:t> time;</a:t>
            </a:r>
          </a:p>
          <a:p>
            <a:r>
              <a:rPr lang="en-US" altLang="ko-KR" dirty="0" smtClean="0"/>
              <a:t>        __u16 type;</a:t>
            </a:r>
          </a:p>
          <a:p>
            <a:r>
              <a:rPr lang="en-US" altLang="ko-KR" dirty="0" smtClean="0"/>
              <a:t>        __u16 code;</a:t>
            </a:r>
          </a:p>
          <a:p>
            <a:r>
              <a:rPr lang="en-US" altLang="ko-KR" dirty="0" smtClean="0"/>
              <a:t>        __s32 value;</a:t>
            </a:r>
          </a:p>
          <a:p>
            <a:r>
              <a:rPr lang="en-US" altLang="ko-KR" dirty="0" smtClean="0"/>
              <a:t>};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1880" y="1807656"/>
            <a:ext cx="55994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./include/</a:t>
            </a:r>
            <a:r>
              <a:rPr lang="en-US" altLang="ko-KR" dirty="0" err="1" smtClean="0"/>
              <a:t>linux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input.h</a:t>
            </a:r>
            <a:r>
              <a:rPr lang="ko-KR" altLang="en-US" dirty="0" smtClean="0"/>
              <a:t>에 정의</a:t>
            </a:r>
            <a:endParaRPr lang="en-US" altLang="ko-KR" dirty="0" smtClean="0"/>
          </a:p>
          <a:p>
            <a:r>
              <a:rPr lang="en-US" altLang="ko-KR" dirty="0" smtClean="0"/>
              <a:t>#define EV_KEY                  0x01</a:t>
            </a:r>
          </a:p>
          <a:p>
            <a:r>
              <a:rPr lang="en-US" altLang="ko-KR" dirty="0" smtClean="0"/>
              <a:t>#define KEY_BACK                158     /* AC Back */</a:t>
            </a:r>
          </a:p>
          <a:p>
            <a:r>
              <a:rPr lang="ko-KR" altLang="en-US" dirty="0" smtClean="0"/>
              <a:t>키를 누르면 </a:t>
            </a:r>
            <a:r>
              <a:rPr lang="en-US" altLang="ko-KR" dirty="0" smtClean="0"/>
              <a:t>value</a:t>
            </a:r>
            <a:r>
              <a:rPr lang="ko-KR" altLang="en-US" dirty="0" smtClean="0"/>
              <a:t>값은 </a:t>
            </a:r>
            <a:r>
              <a:rPr lang="en-US" altLang="ko-KR" dirty="0" smtClean="0"/>
              <a:t>1</a:t>
            </a:r>
            <a:r>
              <a:rPr lang="ko-KR" altLang="en-US" dirty="0" smtClean="0"/>
              <a:t>을 가진다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4077072"/>
            <a:ext cx="343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# </a:t>
            </a:r>
            <a:r>
              <a:rPr lang="en-US" altLang="ko-KR" dirty="0" err="1" smtClean="0"/>
              <a:t>hexdump</a:t>
            </a:r>
            <a:r>
              <a:rPr lang="en-US" altLang="ko-KR" dirty="0" smtClean="0"/>
              <a:t>  /dev/input/event0</a:t>
            </a:r>
          </a:p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3" y="4509120"/>
            <a:ext cx="66112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827584" y="4509120"/>
            <a:ext cx="4248472" cy="288032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5148064" y="4509120"/>
            <a:ext cx="504056" cy="2880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5724128" y="4509120"/>
            <a:ext cx="504056" cy="2880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6372200" y="4509120"/>
            <a:ext cx="1008112" cy="2880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187624" y="2132856"/>
            <a:ext cx="2088232" cy="21602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1187624" y="2348880"/>
            <a:ext cx="1440160" cy="2880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1187624" y="2636912"/>
            <a:ext cx="1368152" cy="2880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1187624" y="2924944"/>
            <a:ext cx="1368152" cy="2880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화살표 연결선 17"/>
          <p:cNvCxnSpPr/>
          <p:nvPr/>
        </p:nvCxnSpPr>
        <p:spPr>
          <a:xfrm rot="16200000" flipH="1">
            <a:off x="2015716" y="3392996"/>
            <a:ext cx="2160240" cy="72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>
            <a:stCxn id="14" idx="3"/>
            <a:endCxn id="9" idx="0"/>
          </p:cNvCxnSpPr>
          <p:nvPr/>
        </p:nvCxnSpPr>
        <p:spPr>
          <a:xfrm>
            <a:off x="2627784" y="2492896"/>
            <a:ext cx="2772308" cy="20162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>
            <a:stCxn id="15" idx="3"/>
            <a:endCxn id="10" idx="0"/>
          </p:cNvCxnSpPr>
          <p:nvPr/>
        </p:nvCxnSpPr>
        <p:spPr>
          <a:xfrm>
            <a:off x="2555776" y="2780928"/>
            <a:ext cx="3420380" cy="17281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stCxn id="16" idx="3"/>
            <a:endCxn id="11" idx="0"/>
          </p:cNvCxnSpPr>
          <p:nvPr/>
        </p:nvCxnSpPr>
        <p:spPr>
          <a:xfrm>
            <a:off x="2555776" y="3068960"/>
            <a:ext cx="4320480" cy="14401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827584" y="4941168"/>
            <a:ext cx="3888432" cy="21602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모서리가 둥근 직사각형 29"/>
          <p:cNvSpPr/>
          <p:nvPr/>
        </p:nvSpPr>
        <p:spPr>
          <a:xfrm>
            <a:off x="4788024" y="4941168"/>
            <a:ext cx="504056" cy="2880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모서리가 둥근 직사각형 30"/>
          <p:cNvSpPr/>
          <p:nvPr/>
        </p:nvSpPr>
        <p:spPr>
          <a:xfrm>
            <a:off x="5364088" y="4941168"/>
            <a:ext cx="504056" cy="2880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모서리가 둥근 직사각형 31"/>
          <p:cNvSpPr/>
          <p:nvPr/>
        </p:nvSpPr>
        <p:spPr>
          <a:xfrm>
            <a:off x="6012160" y="4941168"/>
            <a:ext cx="1008112" cy="2880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오른쪽 대괄호 33"/>
          <p:cNvSpPr/>
          <p:nvPr/>
        </p:nvSpPr>
        <p:spPr>
          <a:xfrm>
            <a:off x="7452320" y="4581128"/>
            <a:ext cx="216024" cy="28803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668344" y="4509120"/>
            <a:ext cx="1559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/>
              <a:t>Key </a:t>
            </a:r>
            <a:r>
              <a:rPr lang="ko-KR" altLang="en-US" dirty="0" err="1" smtClean="0"/>
              <a:t>누를경우</a:t>
            </a:r>
            <a:endParaRPr lang="ko-KR" altLang="en-US" dirty="0"/>
          </a:p>
        </p:txBody>
      </p:sp>
      <p:sp>
        <p:nvSpPr>
          <p:cNvPr id="36" name="오른쪽 대괄호 35"/>
          <p:cNvSpPr/>
          <p:nvPr/>
        </p:nvSpPr>
        <p:spPr>
          <a:xfrm>
            <a:off x="7476517" y="5013176"/>
            <a:ext cx="216024" cy="28803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692541" y="4941168"/>
            <a:ext cx="1416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Key Release</a:t>
            </a:r>
            <a:endParaRPr lang="ko-KR" altLang="en-US" dirty="0"/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Keypad driver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1700808"/>
            <a:ext cx="6007863" cy="20313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mango100_keypad.driver-&gt;name    = DEVICE_NAME;</a:t>
            </a:r>
          </a:p>
          <a:p>
            <a:r>
              <a:rPr lang="en-US" altLang="ko-KR" sz="1400" dirty="0" smtClean="0"/>
              <a:t>        mango100_keypad.driver-&gt;phys    = "mango100-keypad/input0";</a:t>
            </a:r>
          </a:p>
          <a:p>
            <a:r>
              <a:rPr lang="en-US" altLang="ko-KR" sz="1400" dirty="0" smtClean="0"/>
              <a:t>        mango100_keypad.driver-&gt;open    = mango100_keypad_open;</a:t>
            </a:r>
          </a:p>
          <a:p>
            <a:r>
              <a:rPr lang="en-US" altLang="ko-KR" sz="1400" dirty="0" smtClean="0"/>
              <a:t>        mango100_keypad.driver-&gt;close   = mango100_keypad_close;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        mango100_keypad.driver-&gt;</a:t>
            </a:r>
            <a:r>
              <a:rPr lang="en-US" altLang="ko-KR" sz="1400" dirty="0" err="1" smtClean="0"/>
              <a:t>id.bustype</a:t>
            </a:r>
            <a:r>
              <a:rPr lang="en-US" altLang="ko-KR" sz="1400" dirty="0" smtClean="0"/>
              <a:t>      = BUS_HOST;</a:t>
            </a:r>
          </a:p>
          <a:p>
            <a:r>
              <a:rPr lang="en-US" altLang="ko-KR" sz="1400" dirty="0" smtClean="0"/>
              <a:t>        mango100_keypad.driver-&gt;</a:t>
            </a:r>
            <a:r>
              <a:rPr lang="en-US" altLang="ko-KR" sz="1400" dirty="0" err="1" smtClean="0"/>
              <a:t>id.vendor</a:t>
            </a:r>
            <a:r>
              <a:rPr lang="en-US" altLang="ko-KR" sz="1400" dirty="0" smtClean="0"/>
              <a:t>       = 0x16B4;</a:t>
            </a:r>
          </a:p>
          <a:p>
            <a:r>
              <a:rPr lang="en-US" altLang="ko-KR" sz="1400" dirty="0" smtClean="0"/>
              <a:t>        mango100_keypad.driver-&gt;</a:t>
            </a:r>
            <a:r>
              <a:rPr lang="en-US" altLang="ko-KR" sz="1400" dirty="0" err="1" smtClean="0"/>
              <a:t>id.product</a:t>
            </a:r>
            <a:r>
              <a:rPr lang="en-US" altLang="ko-KR" sz="1400" dirty="0" smtClean="0"/>
              <a:t>      = 0x0701;</a:t>
            </a:r>
          </a:p>
          <a:p>
            <a:r>
              <a:rPr lang="en-US" altLang="ko-KR" sz="1400" dirty="0" smtClean="0"/>
              <a:t>        mango100_keypad.driver-&gt;</a:t>
            </a:r>
            <a:r>
              <a:rPr lang="en-US" altLang="ko-KR" sz="1400" dirty="0" err="1" smtClean="0"/>
              <a:t>id.version</a:t>
            </a:r>
            <a:r>
              <a:rPr lang="en-US" altLang="ko-KR" sz="1400" dirty="0" smtClean="0"/>
              <a:t>      = 0x0001;</a:t>
            </a:r>
            <a:endParaRPr lang="ko-KR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4509120"/>
            <a:ext cx="6192688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# cat /proc/bus/input/devices</a:t>
            </a:r>
          </a:p>
          <a:p>
            <a:r>
              <a:rPr lang="en-US" altLang="ko-KR" sz="1200" dirty="0" smtClean="0"/>
              <a:t>I: Bus=0019 Vendor=16b4 Product=0701 Version=0001</a:t>
            </a:r>
          </a:p>
          <a:p>
            <a:r>
              <a:rPr lang="en-US" altLang="ko-KR" sz="1200" dirty="0" smtClean="0"/>
              <a:t>N: Name="mango100-keypad"</a:t>
            </a:r>
          </a:p>
          <a:p>
            <a:r>
              <a:rPr lang="en-US" altLang="ko-KR" sz="1200" dirty="0" smtClean="0"/>
              <a:t>P: Phys=mango100-keypad/input0</a:t>
            </a:r>
          </a:p>
          <a:p>
            <a:r>
              <a:rPr lang="en-US" altLang="ko-KR" sz="1200" dirty="0" smtClean="0"/>
              <a:t>S: </a:t>
            </a:r>
            <a:r>
              <a:rPr lang="en-US" altLang="ko-KR" sz="1200" dirty="0" err="1" smtClean="0"/>
              <a:t>Sysfs</a:t>
            </a:r>
            <a:r>
              <a:rPr lang="en-US" altLang="ko-KR" sz="1200" dirty="0" smtClean="0"/>
              <a:t>=/class/input/input0</a:t>
            </a:r>
          </a:p>
          <a:p>
            <a:r>
              <a:rPr lang="en-US" altLang="ko-KR" sz="1200" dirty="0" smtClean="0"/>
              <a:t>U: </a:t>
            </a:r>
            <a:r>
              <a:rPr lang="en-US" altLang="ko-KR" sz="1200" dirty="0" err="1" smtClean="0"/>
              <a:t>Uniq</a:t>
            </a:r>
            <a:r>
              <a:rPr lang="en-US" altLang="ko-KR" sz="1200" dirty="0" smtClean="0"/>
              <a:t>=</a:t>
            </a:r>
          </a:p>
          <a:p>
            <a:r>
              <a:rPr lang="en-US" altLang="ko-KR" sz="1200" dirty="0" smtClean="0"/>
              <a:t>H: Handlers=</a:t>
            </a:r>
            <a:r>
              <a:rPr lang="en-US" altLang="ko-KR" sz="1200" dirty="0" err="1" smtClean="0"/>
              <a:t>kbd</a:t>
            </a:r>
            <a:r>
              <a:rPr lang="en-US" altLang="ko-KR" sz="1200" dirty="0" smtClean="0"/>
              <a:t> event0</a:t>
            </a:r>
          </a:p>
          <a:p>
            <a:r>
              <a:rPr lang="en-US" altLang="ko-KR" sz="1200" dirty="0" smtClean="0"/>
              <a:t>B: EV=3</a:t>
            </a:r>
          </a:p>
          <a:p>
            <a:r>
              <a:rPr lang="en-US" altLang="ko-KR" sz="1200" dirty="0" smtClean="0"/>
              <a:t>B: KEY=40000800 0 0 0 0</a:t>
            </a:r>
          </a:p>
          <a:p>
            <a:endParaRPr lang="ko-KR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3933056"/>
            <a:ext cx="7474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./drivers/input/keyboard/mango100_keypad.c </a:t>
            </a:r>
            <a:r>
              <a:rPr lang="ko-KR" altLang="en-US" sz="1400" dirty="0" smtClean="0"/>
              <a:t>소스에 </a:t>
            </a:r>
            <a:r>
              <a:rPr lang="en-US" altLang="ko-KR" sz="1400" dirty="0" smtClean="0"/>
              <a:t>mango100_keypad_prob</a:t>
            </a:r>
            <a:r>
              <a:rPr lang="ko-KR" altLang="en-US" sz="1400" dirty="0" smtClean="0"/>
              <a:t>함수에 정의</a:t>
            </a:r>
            <a:endParaRPr lang="ko-KR" altLang="en-US" sz="1400" dirty="0"/>
          </a:p>
        </p:txBody>
      </p:sp>
      <p:sp>
        <p:nvSpPr>
          <p:cNvPr id="7" name="설명선 1 6"/>
          <p:cNvSpPr/>
          <p:nvPr/>
        </p:nvSpPr>
        <p:spPr>
          <a:xfrm>
            <a:off x="7127776" y="2636912"/>
            <a:ext cx="2016224" cy="648072"/>
          </a:xfrm>
          <a:prstGeom prst="borderCallout1">
            <a:avLst>
              <a:gd name="adj1" fmla="val 18750"/>
              <a:gd name="adj2" fmla="val -8333"/>
              <a:gd name="adj3" fmla="val 39683"/>
              <a:gd name="adj4" fmla="val -278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/>
              <a:t>#define BUS_HOST                0x19</a:t>
            </a:r>
          </a:p>
          <a:p>
            <a:pPr algn="ctr"/>
            <a:r>
              <a:rPr lang="en-US" altLang="ko-KR" sz="1100" dirty="0" smtClean="0"/>
              <a:t>./include/</a:t>
            </a:r>
            <a:r>
              <a:rPr lang="en-US" altLang="ko-KR" sz="1100" dirty="0" err="1" smtClean="0"/>
              <a:t>linux</a:t>
            </a:r>
            <a:r>
              <a:rPr lang="en-US" altLang="ko-KR" sz="1100" dirty="0" smtClean="0"/>
              <a:t>/</a:t>
            </a:r>
            <a:r>
              <a:rPr lang="en-US" altLang="ko-KR" sz="1100" dirty="0" err="1" smtClean="0"/>
              <a:t>input.h</a:t>
            </a:r>
            <a:endParaRPr lang="en-US" altLang="ko-KR" sz="1100" dirty="0" smtClean="0"/>
          </a:p>
          <a:p>
            <a:pPr algn="ctr"/>
            <a:endParaRPr lang="ko-KR" altLang="en-US" sz="1100" dirty="0"/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Keypad driver 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36004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4008" y="1844824"/>
            <a:ext cx="36184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“Kernel hacking “ </a:t>
            </a:r>
            <a:r>
              <a:rPr lang="ko-KR" altLang="en-US" dirty="0" smtClean="0"/>
              <a:t>설정</a:t>
            </a:r>
            <a:endParaRPr lang="en-US" altLang="ko-KR" dirty="0" smtClean="0"/>
          </a:p>
          <a:p>
            <a:r>
              <a:rPr lang="en-US" altLang="ko-KR" dirty="0" smtClean="0"/>
              <a:t>CONFIG_TIMER_STATS=y </a:t>
            </a:r>
            <a:r>
              <a:rPr lang="ko-KR" altLang="en-US" dirty="0" smtClean="0"/>
              <a:t>로 설정</a:t>
            </a: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1520" y="3212976"/>
            <a:ext cx="7248074" cy="246221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# </a:t>
            </a:r>
            <a:r>
              <a:rPr lang="en-US" altLang="ko-KR" sz="1400" b="1" dirty="0" smtClean="0"/>
              <a:t>echo 1 &gt; /proc/</a:t>
            </a:r>
            <a:r>
              <a:rPr lang="en-US" altLang="ko-KR" sz="1400" b="1" dirty="0" err="1" smtClean="0"/>
              <a:t>timer_stats</a:t>
            </a:r>
            <a:r>
              <a:rPr lang="en-US" altLang="ko-KR" sz="1400" b="1" dirty="0" smtClean="0"/>
              <a:t>    </a:t>
            </a:r>
          </a:p>
          <a:p>
            <a:r>
              <a:rPr lang="en-US" altLang="ko-KR" sz="1400" dirty="0" smtClean="0"/>
              <a:t># cat /proc/</a:t>
            </a:r>
            <a:r>
              <a:rPr lang="en-US" altLang="ko-KR" sz="1400" dirty="0" err="1" smtClean="0"/>
              <a:t>timer_stats</a:t>
            </a:r>
            <a:endParaRPr lang="en-US" altLang="ko-KR" sz="1400" dirty="0" smtClean="0"/>
          </a:p>
          <a:p>
            <a:r>
              <a:rPr lang="en-US" altLang="ko-KR" sz="1400" dirty="0" smtClean="0"/>
              <a:t>Timer Stats Version: v0.2</a:t>
            </a:r>
          </a:p>
          <a:p>
            <a:r>
              <a:rPr lang="en-US" altLang="ko-KR" sz="1400" dirty="0" smtClean="0"/>
              <a:t>Sample period: 2.911 s</a:t>
            </a:r>
          </a:p>
          <a:p>
            <a:r>
              <a:rPr lang="en-US" altLang="ko-KR" sz="1400" dirty="0" smtClean="0"/>
              <a:t>  291,     1 swapper          </a:t>
            </a:r>
            <a:r>
              <a:rPr lang="en-US" altLang="ko-KR" sz="1400" b="1" dirty="0" smtClean="0"/>
              <a:t>mango100_keypad_config (mango100_rd_timer_handler)</a:t>
            </a:r>
          </a:p>
          <a:p>
            <a:r>
              <a:rPr lang="en-US" altLang="ko-KR" sz="1400" dirty="0" smtClean="0"/>
              <a:t>    2,     1 swapper          </a:t>
            </a:r>
            <a:r>
              <a:rPr lang="en-US" altLang="ko-KR" sz="1400" dirty="0" err="1" smtClean="0"/>
              <a:t>schedule_delayed_work_on</a:t>
            </a:r>
            <a:r>
              <a:rPr lang="en-US" altLang="ko-KR" sz="1400" dirty="0" smtClean="0"/>
              <a:t> (</a:t>
            </a:r>
            <a:r>
              <a:rPr lang="en-US" altLang="ko-KR" sz="1400" dirty="0" err="1" smtClean="0"/>
              <a:t>delayed_work_timer_fn</a:t>
            </a:r>
            <a:r>
              <a:rPr lang="en-US" altLang="ko-KR" sz="1400" dirty="0" smtClean="0"/>
              <a:t>)</a:t>
            </a:r>
          </a:p>
          <a:p>
            <a:r>
              <a:rPr lang="en-US" altLang="ko-KR" sz="1400" dirty="0" smtClean="0"/>
              <a:t>    8,  1867 </a:t>
            </a:r>
            <a:r>
              <a:rPr lang="en-US" altLang="ko-KR" sz="1400" dirty="0" err="1" smtClean="0"/>
              <a:t>er.ServerThread</a:t>
            </a:r>
            <a:r>
              <a:rPr lang="en-US" altLang="ko-KR" sz="1400" dirty="0" smtClean="0"/>
              <a:t>  </a:t>
            </a:r>
            <a:r>
              <a:rPr lang="en-US" altLang="ko-KR" sz="1400" dirty="0" err="1" smtClean="0"/>
              <a:t>futex_wait</a:t>
            </a:r>
            <a:r>
              <a:rPr lang="en-US" altLang="ko-KR" sz="1400" dirty="0" smtClean="0"/>
              <a:t> (</a:t>
            </a:r>
            <a:r>
              <a:rPr lang="en-US" altLang="ko-KR" sz="1400" dirty="0" err="1" smtClean="0"/>
              <a:t>hrtimer_wakeup</a:t>
            </a:r>
            <a:r>
              <a:rPr lang="en-US" altLang="ko-KR" sz="1400" dirty="0" smtClean="0"/>
              <a:t>)</a:t>
            </a:r>
          </a:p>
          <a:p>
            <a:r>
              <a:rPr lang="en-US" altLang="ko-KR" sz="1400" dirty="0" smtClean="0"/>
              <a:t>    3,     1 swapper          </a:t>
            </a:r>
            <a:r>
              <a:rPr lang="en-US" altLang="ko-KR" sz="1400" dirty="0" err="1" smtClean="0"/>
              <a:t>phy_start_machine</a:t>
            </a:r>
            <a:r>
              <a:rPr lang="en-US" altLang="ko-KR" sz="1400" dirty="0" smtClean="0"/>
              <a:t> (</a:t>
            </a:r>
            <a:r>
              <a:rPr lang="en-US" altLang="ko-KR" sz="1400" dirty="0" err="1" smtClean="0"/>
              <a:t>phy_timer</a:t>
            </a:r>
            <a:r>
              <a:rPr lang="en-US" altLang="ko-KR" sz="1400" dirty="0" smtClean="0"/>
              <a:t>)</a:t>
            </a:r>
          </a:p>
          <a:p>
            <a:r>
              <a:rPr lang="en-US" altLang="ko-KR" sz="1400" dirty="0" smtClean="0"/>
              <a:t>    3,  1832 zygote           </a:t>
            </a:r>
            <a:r>
              <a:rPr lang="en-US" altLang="ko-KR" sz="1400" dirty="0" err="1" smtClean="0"/>
              <a:t>queue_delayed_work</a:t>
            </a:r>
            <a:r>
              <a:rPr lang="en-US" altLang="ko-KR" sz="1400" dirty="0" smtClean="0"/>
              <a:t> (</a:t>
            </a:r>
            <a:r>
              <a:rPr lang="en-US" altLang="ko-KR" sz="1400" dirty="0" err="1" smtClean="0"/>
              <a:t>delayed_work_timer_fn</a:t>
            </a:r>
            <a:r>
              <a:rPr lang="en-US" altLang="ko-KR" sz="1400" dirty="0" smtClean="0"/>
              <a:t>)</a:t>
            </a:r>
          </a:p>
          <a:p>
            <a:r>
              <a:rPr lang="en-US" altLang="ko-KR" sz="1400" dirty="0" smtClean="0"/>
              <a:t>    1,     0 swapper          </a:t>
            </a:r>
            <a:r>
              <a:rPr lang="en-US" altLang="ko-KR" sz="1400" dirty="0" err="1" smtClean="0"/>
              <a:t>page_writeback_init</a:t>
            </a:r>
            <a:r>
              <a:rPr lang="en-US" altLang="ko-KR" sz="1400" dirty="0" smtClean="0"/>
              <a:t> (</a:t>
            </a:r>
            <a:r>
              <a:rPr lang="en-US" altLang="ko-KR" sz="1400" dirty="0" err="1" smtClean="0"/>
              <a:t>wb_timer_fn</a:t>
            </a:r>
            <a:r>
              <a:rPr lang="en-US" altLang="ko-KR" sz="1400" dirty="0" smtClean="0"/>
              <a:t>)</a:t>
            </a:r>
          </a:p>
          <a:p>
            <a:r>
              <a:rPr lang="en-US" altLang="ko-KR" sz="1400" dirty="0" smtClean="0"/>
              <a:t>308 total events, 105.805 events/sec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3928" y="2852936"/>
            <a:ext cx="364580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To activate the collection of stats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5949280"/>
            <a:ext cx="368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# </a:t>
            </a:r>
            <a:r>
              <a:rPr lang="en-US" altLang="ko-KR" b="1" dirty="0" smtClean="0"/>
              <a:t>echo 0 &gt; /proc/</a:t>
            </a:r>
            <a:r>
              <a:rPr lang="en-US" altLang="ko-KR" b="1" dirty="0" err="1" smtClean="0"/>
              <a:t>timer_stats</a:t>
            </a:r>
            <a:r>
              <a:rPr lang="en-US" altLang="ko-KR" b="1" dirty="0" smtClean="0"/>
              <a:t>    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07904" y="5949280"/>
            <a:ext cx="259840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To stop collecting stats</a:t>
            </a:r>
            <a:endParaRPr lang="ko-KR" altLang="en-US" dirty="0"/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Keypad driver flow</a:t>
            </a:r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683568" y="2636912"/>
            <a:ext cx="352839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mango100_keypad.rd_timer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683568" y="3717032"/>
            <a:ext cx="352839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mango100_rd_timer_handler</a:t>
            </a:r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683568" y="5085184"/>
            <a:ext cx="3528392" cy="720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mango100_keypad_control</a:t>
            </a:r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5004048" y="2636912"/>
            <a:ext cx="3528392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GET_KEYPAD_DATA</a:t>
            </a:r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5076056" y="4005064"/>
            <a:ext cx="3528392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generate_keycode</a:t>
            </a:r>
            <a:endParaRPr lang="ko-KR" alt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5148064" y="5157192"/>
            <a:ext cx="3528392" cy="72008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input_report_key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에서 이벤트 발생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2132856"/>
            <a:ext cx="3888432" cy="2592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ko-KR" dirty="0" smtClean="0"/>
              <a:t>10ms </a:t>
            </a:r>
            <a:r>
              <a:rPr lang="ko-KR" altLang="en-US" dirty="0" smtClean="0"/>
              <a:t>마다 스캔 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827584" y="1268760"/>
            <a:ext cx="2880320" cy="5040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Button (Hardware)</a:t>
            </a:r>
            <a:endParaRPr lang="ko-KR" altLang="en-US" dirty="0"/>
          </a:p>
        </p:txBody>
      </p:sp>
      <p:cxnSp>
        <p:nvCxnSpPr>
          <p:cNvPr id="13" name="직선 화살표 연결선 12"/>
          <p:cNvCxnSpPr>
            <a:stCxn id="11" idx="2"/>
            <a:endCxn id="10" idx="0"/>
          </p:cNvCxnSpPr>
          <p:nvPr/>
        </p:nvCxnSpPr>
        <p:spPr>
          <a:xfrm rot="16200000" flipH="1">
            <a:off x="2195736" y="1844824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rot="5400000">
            <a:off x="2375756" y="3537012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>
            <a:endCxn id="6" idx="0"/>
          </p:cNvCxnSpPr>
          <p:nvPr/>
        </p:nvCxnSpPr>
        <p:spPr>
          <a:xfrm rot="5400000">
            <a:off x="2213738" y="4743146"/>
            <a:ext cx="576064" cy="1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꺾인 연결선 18"/>
          <p:cNvCxnSpPr>
            <a:stCxn id="6" idx="3"/>
            <a:endCxn id="7" idx="1"/>
          </p:cNvCxnSpPr>
          <p:nvPr/>
        </p:nvCxnSpPr>
        <p:spPr>
          <a:xfrm flipV="1">
            <a:off x="4211960" y="2996952"/>
            <a:ext cx="792088" cy="244827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꺾인 연결선 20"/>
          <p:cNvCxnSpPr>
            <a:stCxn id="7" idx="2"/>
            <a:endCxn id="8" idx="0"/>
          </p:cNvCxnSpPr>
          <p:nvPr/>
        </p:nvCxnSpPr>
        <p:spPr>
          <a:xfrm rot="16200000" flipH="1">
            <a:off x="6480212" y="3645024"/>
            <a:ext cx="648072" cy="7200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꺾인 연결선 22"/>
          <p:cNvCxnSpPr>
            <a:stCxn id="8" idx="2"/>
            <a:endCxn id="9" idx="0"/>
          </p:cNvCxnSpPr>
          <p:nvPr/>
        </p:nvCxnSpPr>
        <p:spPr>
          <a:xfrm rot="16200000" flipH="1">
            <a:off x="6660232" y="4905164"/>
            <a:ext cx="432048" cy="7200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Key event </a:t>
            </a:r>
            <a:r>
              <a:rPr lang="ko-KR" altLang="en-US" dirty="0" smtClean="0"/>
              <a:t>처리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1412776"/>
            <a:ext cx="6814301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Key button Map </a:t>
            </a:r>
            <a:r>
              <a:rPr lang="ko-KR" altLang="en-US" sz="1600" dirty="0" smtClean="0"/>
              <a:t>정의는 </a:t>
            </a:r>
            <a:r>
              <a:rPr lang="en-US" altLang="ko-KR" sz="1600" dirty="0" smtClean="0"/>
              <a:t>vendor\sec\mango100\mango100-keypad.kl</a:t>
            </a:r>
          </a:p>
          <a:p>
            <a:r>
              <a:rPr lang="en-US" altLang="ko-KR" sz="1600" dirty="0" smtClean="0"/>
              <a:t>frameworks/base/</a:t>
            </a:r>
            <a:r>
              <a:rPr lang="en-US" altLang="ko-KR" sz="1600" dirty="0" err="1" smtClean="0"/>
              <a:t>libs</a:t>
            </a:r>
            <a:r>
              <a:rPr lang="en-US" altLang="ko-KR" sz="1600" dirty="0" smtClean="0"/>
              <a:t>/EventHub.cpp</a:t>
            </a:r>
            <a:r>
              <a:rPr lang="ko-KR" altLang="en-US" sz="1600" dirty="0" smtClean="0"/>
              <a:t>에 </a:t>
            </a:r>
            <a:r>
              <a:rPr lang="en-US" altLang="ko-KR" sz="1600" dirty="0" err="1" smtClean="0"/>
              <a:t>scan_dir,open_device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정의</a:t>
            </a:r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068960"/>
            <a:ext cx="4431534" cy="181588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static const char *</a:t>
            </a:r>
            <a:r>
              <a:rPr lang="en-US" altLang="ko-KR" sz="1600" dirty="0" err="1" smtClean="0"/>
              <a:t>device_path</a:t>
            </a:r>
            <a:r>
              <a:rPr lang="en-US" altLang="ko-KR" sz="1600" dirty="0" smtClean="0"/>
              <a:t> = "/dev/input";</a:t>
            </a:r>
          </a:p>
          <a:p>
            <a:r>
              <a:rPr lang="en-US" altLang="ko-KR" sz="1600" dirty="0" err="1" smtClean="0"/>
              <a:t>bool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EventHub</a:t>
            </a:r>
            <a:r>
              <a:rPr lang="en-US" altLang="ko-KR" sz="1600" dirty="0" smtClean="0"/>
              <a:t>::</a:t>
            </a:r>
            <a:r>
              <a:rPr lang="en-US" altLang="ko-KR" sz="1600" dirty="0" err="1" smtClean="0"/>
              <a:t>openPlatformInput</a:t>
            </a:r>
            <a:r>
              <a:rPr lang="en-US" altLang="ko-KR" sz="1600" dirty="0" smtClean="0"/>
              <a:t>(void)</a:t>
            </a:r>
          </a:p>
          <a:p>
            <a:r>
              <a:rPr lang="en-US" altLang="ko-KR" sz="1600" dirty="0" smtClean="0"/>
              <a:t>{</a:t>
            </a:r>
          </a:p>
          <a:p>
            <a:r>
              <a:rPr lang="en-US" altLang="ko-KR" sz="1600" dirty="0" smtClean="0"/>
              <a:t>..</a:t>
            </a:r>
          </a:p>
          <a:p>
            <a:r>
              <a:rPr lang="en-US" altLang="ko-KR" sz="1600" dirty="0" smtClean="0"/>
              <a:t>   res = </a:t>
            </a:r>
            <a:r>
              <a:rPr lang="en-US" altLang="ko-KR" sz="1600" dirty="0" err="1" smtClean="0"/>
              <a:t>scan_dir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device_path</a:t>
            </a:r>
            <a:r>
              <a:rPr lang="en-US" altLang="ko-KR" sz="1600" dirty="0" smtClean="0"/>
              <a:t>);</a:t>
            </a:r>
          </a:p>
          <a:p>
            <a:r>
              <a:rPr lang="en-US" altLang="ko-KR" sz="1600" dirty="0" smtClean="0"/>
              <a:t>..</a:t>
            </a:r>
          </a:p>
          <a:p>
            <a:r>
              <a:rPr lang="en-US" altLang="ko-KR" sz="1600" dirty="0" smtClean="0"/>
              <a:t>}</a:t>
            </a:r>
            <a:endParaRPr lang="ko-KR" alt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5579948"/>
            <a:ext cx="5027851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err="1" smtClean="0"/>
              <a:t>int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EventHub</a:t>
            </a:r>
            <a:r>
              <a:rPr lang="en-US" altLang="ko-KR" sz="1600" dirty="0" smtClean="0"/>
              <a:t>::</a:t>
            </a:r>
            <a:r>
              <a:rPr lang="en-US" altLang="ko-KR" sz="1600" dirty="0" err="1" smtClean="0"/>
              <a:t>open_device</a:t>
            </a:r>
            <a:r>
              <a:rPr lang="en-US" altLang="ko-KR" sz="1600" dirty="0" smtClean="0"/>
              <a:t>(const char *</a:t>
            </a:r>
            <a:r>
              <a:rPr lang="en-US" altLang="ko-KR" sz="1600" dirty="0" err="1" smtClean="0"/>
              <a:t>deviceName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2204864"/>
            <a:ext cx="4597412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err="1" smtClean="0"/>
              <a:t>KeyInputQueue</a:t>
            </a:r>
            <a:r>
              <a:rPr lang="en-US" altLang="ko-KR" sz="1600" dirty="0" smtClean="0"/>
              <a:t>( 1853): </a:t>
            </a:r>
            <a:r>
              <a:rPr lang="en-US" altLang="ko-KR" sz="1600" dirty="0" err="1" smtClean="0"/>
              <a:t>InputDeviceReader.run</a:t>
            </a:r>
            <a:r>
              <a:rPr lang="en-US" altLang="ko-KR" sz="1600" dirty="0" smtClean="0"/>
              <a:t>()</a:t>
            </a:r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948135" y="2996952"/>
            <a:ext cx="4232377" cy="1815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err="1" smtClean="0"/>
              <a:t>int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EventHub</a:t>
            </a:r>
            <a:r>
              <a:rPr lang="en-US" altLang="ko-KR" sz="1600" dirty="0" smtClean="0"/>
              <a:t>::</a:t>
            </a:r>
            <a:r>
              <a:rPr lang="en-US" altLang="ko-KR" sz="1600" dirty="0" err="1" smtClean="0"/>
              <a:t>scan_dir</a:t>
            </a:r>
            <a:r>
              <a:rPr lang="en-US" altLang="ko-KR" sz="1600" dirty="0" smtClean="0"/>
              <a:t>(const char *</a:t>
            </a:r>
            <a:r>
              <a:rPr lang="en-US" altLang="ko-KR" sz="1600" dirty="0" err="1" smtClean="0"/>
              <a:t>dirname</a:t>
            </a:r>
            <a:r>
              <a:rPr lang="en-US" altLang="ko-KR" sz="1600" dirty="0" smtClean="0"/>
              <a:t>)</a:t>
            </a:r>
          </a:p>
          <a:p>
            <a:r>
              <a:rPr lang="en-US" altLang="ko-KR" sz="1600" dirty="0" smtClean="0"/>
              <a:t>{</a:t>
            </a:r>
          </a:p>
          <a:p>
            <a:r>
              <a:rPr lang="en-US" altLang="ko-KR" sz="1600" dirty="0" smtClean="0"/>
              <a:t>while((de = </a:t>
            </a:r>
            <a:r>
              <a:rPr lang="en-US" altLang="ko-KR" sz="1600" dirty="0" err="1" smtClean="0"/>
              <a:t>readdir</a:t>
            </a:r>
            <a:r>
              <a:rPr lang="en-US" altLang="ko-KR" sz="1600" dirty="0" smtClean="0"/>
              <a:t>(dir))) {</a:t>
            </a:r>
          </a:p>
          <a:p>
            <a:r>
              <a:rPr lang="en-US" altLang="ko-KR" sz="1600" dirty="0" smtClean="0"/>
              <a:t>      </a:t>
            </a:r>
            <a:r>
              <a:rPr lang="en-US" altLang="ko-KR" sz="1600" dirty="0" err="1" smtClean="0"/>
              <a:t>strcpy</a:t>
            </a:r>
            <a:r>
              <a:rPr lang="en-US" altLang="ko-KR" sz="1600" dirty="0" smtClean="0"/>
              <a:t>(filename, de-&gt;</a:t>
            </a:r>
            <a:r>
              <a:rPr lang="en-US" altLang="ko-KR" sz="1600" dirty="0" err="1" smtClean="0"/>
              <a:t>d_name</a:t>
            </a:r>
            <a:r>
              <a:rPr lang="en-US" altLang="ko-KR" sz="1600" dirty="0" smtClean="0"/>
              <a:t>);</a:t>
            </a:r>
          </a:p>
          <a:p>
            <a:r>
              <a:rPr lang="en-US" altLang="ko-KR" sz="1600" dirty="0" smtClean="0"/>
              <a:t>        </a:t>
            </a:r>
            <a:r>
              <a:rPr lang="en-US" altLang="ko-KR" sz="1600" dirty="0" err="1" smtClean="0"/>
              <a:t>open_device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devname</a:t>
            </a:r>
            <a:r>
              <a:rPr lang="en-US" altLang="ko-KR" sz="1600" dirty="0" smtClean="0"/>
              <a:t>);</a:t>
            </a:r>
          </a:p>
          <a:p>
            <a:r>
              <a:rPr lang="en-US" altLang="ko-KR" sz="1600" dirty="0" smtClean="0"/>
              <a:t>    }</a:t>
            </a:r>
          </a:p>
          <a:p>
            <a:r>
              <a:rPr lang="en-US" altLang="ko-KR" sz="1600" dirty="0" smtClean="0"/>
              <a:t>}</a:t>
            </a:r>
            <a:endParaRPr lang="ko-KR" altLang="en-US" sz="1600" dirty="0"/>
          </a:p>
        </p:txBody>
      </p:sp>
      <p:cxnSp>
        <p:nvCxnSpPr>
          <p:cNvPr id="10" name="직선 화살표 연결선 9"/>
          <p:cNvCxnSpPr>
            <a:stCxn id="7" idx="2"/>
          </p:cNvCxnSpPr>
          <p:nvPr/>
        </p:nvCxnSpPr>
        <p:spPr>
          <a:xfrm rot="5400000">
            <a:off x="2434246" y="2520932"/>
            <a:ext cx="525542" cy="570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>
            <a:endCxn id="8" idx="1"/>
          </p:cNvCxnSpPr>
          <p:nvPr/>
        </p:nvCxnSpPr>
        <p:spPr>
          <a:xfrm flipV="1">
            <a:off x="3419872" y="3904893"/>
            <a:ext cx="1528263" cy="31619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꺾인 연결선 13"/>
          <p:cNvCxnSpPr>
            <a:stCxn id="8" idx="2"/>
            <a:endCxn id="6" idx="0"/>
          </p:cNvCxnSpPr>
          <p:nvPr/>
        </p:nvCxnSpPr>
        <p:spPr>
          <a:xfrm rot="5400000">
            <a:off x="4675344" y="3190968"/>
            <a:ext cx="767114" cy="401084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망고</a:t>
            </a:r>
            <a:r>
              <a:rPr lang="en-US" altLang="ko-KR" dirty="0" smtClean="0"/>
              <a:t>100 Nand Mode boot </a:t>
            </a:r>
            <a:r>
              <a:rPr lang="ko-KR" altLang="en-US" dirty="0" smtClean="0"/>
              <a:t>실습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DNW </a:t>
            </a:r>
            <a:r>
              <a:rPr lang="ko-KR" altLang="en-US" dirty="0" smtClean="0"/>
              <a:t>실행 </a:t>
            </a:r>
            <a:endParaRPr lang="en-US" altLang="ko-KR" dirty="0" smtClean="0"/>
          </a:p>
          <a:p>
            <a:r>
              <a:rPr lang="en-US" altLang="ko-KR" dirty="0" smtClean="0"/>
              <a:t>UART </a:t>
            </a:r>
            <a:r>
              <a:rPr lang="ko-KR" altLang="en-US" dirty="0" smtClean="0"/>
              <a:t>연결 후 </a:t>
            </a:r>
            <a:r>
              <a:rPr lang="en-US" altLang="ko-KR" dirty="0" smtClean="0"/>
              <a:t>NAND Mode Booting </a:t>
            </a:r>
          </a:p>
          <a:p>
            <a:r>
              <a:rPr lang="en-US" altLang="ko-KR" dirty="0" smtClean="0"/>
              <a:t>Wince </a:t>
            </a:r>
            <a:r>
              <a:rPr lang="ko-KR" altLang="en-US" dirty="0" smtClean="0"/>
              <a:t>구동 되는 모습 </a:t>
            </a:r>
            <a:endParaRPr lang="ko-KR" altLang="en-US" dirty="0"/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Key event </a:t>
            </a:r>
            <a:r>
              <a:rPr lang="ko-KR" altLang="en-US" dirty="0" smtClean="0"/>
              <a:t>처리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412776"/>
            <a:ext cx="3203121" cy="58477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export ANDROID_ROOT /system</a:t>
            </a:r>
          </a:p>
          <a:p>
            <a:r>
              <a:rPr lang="en-US" altLang="ko-KR" sz="1600" dirty="0" smtClean="0"/>
              <a:t>/</a:t>
            </a:r>
            <a:r>
              <a:rPr lang="en-US" altLang="ko-KR" sz="1600" dirty="0" err="1" smtClean="0"/>
              <a:t>init.rc</a:t>
            </a:r>
            <a:r>
              <a:rPr lang="ko-KR" altLang="en-US" sz="1600" dirty="0" smtClean="0"/>
              <a:t>에 정의</a:t>
            </a:r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149019"/>
            <a:ext cx="5215274" cy="432426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EventHub</a:t>
            </a:r>
            <a:r>
              <a:rPr lang="en-US" altLang="ko-KR" sz="1200" dirty="0" smtClean="0"/>
              <a:t>::</a:t>
            </a:r>
            <a:r>
              <a:rPr lang="en-US" altLang="ko-KR" sz="1200" dirty="0" err="1" smtClean="0"/>
              <a:t>open_device</a:t>
            </a:r>
            <a:r>
              <a:rPr lang="en-US" altLang="ko-KR" sz="1200" dirty="0" smtClean="0"/>
              <a:t>(const char *</a:t>
            </a:r>
            <a:r>
              <a:rPr lang="en-US" altLang="ko-KR" sz="1200" dirty="0" err="1" smtClean="0"/>
              <a:t>deviceName</a:t>
            </a:r>
            <a:r>
              <a:rPr lang="en-US" altLang="ko-KR" sz="1200" dirty="0" smtClean="0"/>
              <a:t>)</a:t>
            </a:r>
            <a:endParaRPr lang="ko-KR" altLang="en-US" sz="1200" dirty="0" smtClean="0"/>
          </a:p>
          <a:p>
            <a:r>
              <a:rPr lang="en-US" altLang="ko-KR" sz="1200" dirty="0" smtClean="0"/>
              <a:t>{</a:t>
            </a:r>
          </a:p>
          <a:p>
            <a:r>
              <a:rPr lang="en-US" altLang="ko-KR" sz="1200" dirty="0" smtClean="0"/>
              <a:t>… </a:t>
            </a:r>
          </a:p>
          <a:p>
            <a:r>
              <a:rPr lang="en-US" altLang="ko-KR" sz="1200" dirty="0" smtClean="0"/>
              <a:t>const char* root = </a:t>
            </a:r>
            <a:r>
              <a:rPr lang="en-US" altLang="ko-KR" sz="1200" dirty="0" err="1" smtClean="0"/>
              <a:t>getenv</a:t>
            </a:r>
            <a:r>
              <a:rPr lang="en-US" altLang="ko-KR" sz="1200" dirty="0" smtClean="0"/>
              <a:t>("ANDROID_ROOT");</a:t>
            </a:r>
          </a:p>
          <a:p>
            <a:r>
              <a:rPr lang="en-US" altLang="ko-KR" sz="1200" dirty="0" smtClean="0"/>
              <a:t>        </a:t>
            </a:r>
            <a:r>
              <a:rPr lang="en-US" altLang="ko-KR" sz="1200" dirty="0" err="1" smtClean="0"/>
              <a:t>property_get</a:t>
            </a:r>
            <a:r>
              <a:rPr lang="en-US" altLang="ko-KR" sz="1200" dirty="0" smtClean="0"/>
              <a:t>("</a:t>
            </a:r>
            <a:r>
              <a:rPr lang="en-US" altLang="ko-KR" sz="1200" dirty="0" err="1" smtClean="0"/>
              <a:t>persist.sys.keylayout</a:t>
            </a:r>
            <a:r>
              <a:rPr lang="en-US" altLang="ko-KR" sz="1200" dirty="0" smtClean="0"/>
              <a:t>", </a:t>
            </a:r>
            <a:r>
              <a:rPr lang="en-US" altLang="ko-KR" sz="1200" dirty="0" err="1" smtClean="0"/>
              <a:t>keylayout</a:t>
            </a:r>
            <a:r>
              <a:rPr lang="en-US" altLang="ko-KR" sz="1200" dirty="0" smtClean="0"/>
              <a:t>, "qwerty");</a:t>
            </a:r>
          </a:p>
          <a:p>
            <a:r>
              <a:rPr lang="en-US" altLang="ko-KR" sz="1200" dirty="0" smtClean="0"/>
              <a:t>        </a:t>
            </a:r>
            <a:r>
              <a:rPr lang="en-US" altLang="ko-KR" sz="1200" dirty="0" err="1" smtClean="0"/>
              <a:t>snprintf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keylayoutFilename</a:t>
            </a:r>
            <a:r>
              <a:rPr lang="en-US" altLang="ko-KR" sz="1200" dirty="0" smtClean="0"/>
              <a:t>, </a:t>
            </a:r>
            <a:r>
              <a:rPr lang="en-US" altLang="ko-KR" sz="1200" dirty="0" err="1" smtClean="0"/>
              <a:t>sizeof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keylayoutFilename</a:t>
            </a:r>
            <a:r>
              <a:rPr lang="en-US" altLang="ko-KR" sz="1200" dirty="0" smtClean="0"/>
              <a:t>),</a:t>
            </a:r>
          </a:p>
          <a:p>
            <a:r>
              <a:rPr lang="en-US" altLang="ko-KR" sz="1200" dirty="0" smtClean="0"/>
              <a:t>                 "%s/</a:t>
            </a:r>
            <a:r>
              <a:rPr lang="en-US" altLang="ko-KR" sz="1200" dirty="0" err="1" smtClean="0"/>
              <a:t>usrkeylayout</a:t>
            </a:r>
            <a:r>
              <a:rPr lang="en-US" altLang="ko-KR" sz="1200" dirty="0" smtClean="0"/>
              <a:t>/%</a:t>
            </a:r>
            <a:r>
              <a:rPr lang="en-US" altLang="ko-KR" sz="1200" dirty="0" err="1" smtClean="0"/>
              <a:t>s.kl</a:t>
            </a:r>
            <a:r>
              <a:rPr lang="en-US" altLang="ko-KR" sz="1200" dirty="0" smtClean="0"/>
              <a:t>", root, </a:t>
            </a:r>
            <a:r>
              <a:rPr lang="en-US" altLang="ko-KR" sz="1200" dirty="0" err="1" smtClean="0"/>
              <a:t>keylayout</a:t>
            </a:r>
            <a:r>
              <a:rPr lang="en-US" altLang="ko-KR" sz="1200" dirty="0" smtClean="0"/>
              <a:t>);</a:t>
            </a:r>
          </a:p>
          <a:p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strcpy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devname</a:t>
            </a:r>
            <a:r>
              <a:rPr lang="en-US" altLang="ko-KR" sz="1200" dirty="0" smtClean="0"/>
              <a:t>, </a:t>
            </a:r>
            <a:r>
              <a:rPr lang="en-US" altLang="ko-KR" sz="1200" dirty="0" err="1" smtClean="0"/>
              <a:t>keylayout</a:t>
            </a:r>
            <a:r>
              <a:rPr lang="en-US" altLang="ko-KR" sz="1200" dirty="0" smtClean="0"/>
              <a:t>);</a:t>
            </a:r>
          </a:p>
          <a:p>
            <a:r>
              <a:rPr lang="en-US" altLang="ko-KR" sz="1200" dirty="0" smtClean="0"/>
              <a:t>        </a:t>
            </a:r>
            <a:r>
              <a:rPr lang="en-US" altLang="ko-KR" sz="1200" dirty="0" err="1" smtClean="0"/>
              <a:t>bool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defaultKeymap</a:t>
            </a:r>
            <a:r>
              <a:rPr lang="en-US" altLang="ko-KR" sz="1200" dirty="0" smtClean="0"/>
              <a:t> = access(</a:t>
            </a:r>
            <a:r>
              <a:rPr lang="en-US" altLang="ko-KR" sz="1200" dirty="0" err="1" smtClean="0"/>
              <a:t>keylayoutFilename</a:t>
            </a:r>
            <a:r>
              <a:rPr lang="en-US" altLang="ko-KR" sz="1200" dirty="0" smtClean="0"/>
              <a:t>, R_OK);</a:t>
            </a:r>
          </a:p>
          <a:p>
            <a:r>
              <a:rPr lang="en-US" altLang="ko-KR" sz="1200" dirty="0" smtClean="0"/>
              <a:t>        if (</a:t>
            </a:r>
            <a:r>
              <a:rPr lang="en-US" altLang="ko-KR" sz="1200" dirty="0" err="1" smtClean="0"/>
              <a:t>defaultKeymap</a:t>
            </a:r>
            <a:r>
              <a:rPr lang="en-US" altLang="ko-KR" sz="1200" dirty="0" smtClean="0"/>
              <a:t>) {</a:t>
            </a:r>
          </a:p>
          <a:p>
            <a:r>
              <a:rPr lang="en-US" altLang="ko-KR" sz="1200" dirty="0" smtClean="0"/>
              <a:t>            </a:t>
            </a:r>
            <a:r>
              <a:rPr lang="en-US" altLang="ko-KR" sz="1200" dirty="0" err="1" smtClean="0"/>
              <a:t>snprintf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keylayoutFilename</a:t>
            </a:r>
            <a:r>
              <a:rPr lang="en-US" altLang="ko-KR" sz="1200" dirty="0" smtClean="0"/>
              <a:t>, </a:t>
            </a:r>
            <a:r>
              <a:rPr lang="en-US" altLang="ko-KR" sz="1200" dirty="0" err="1" smtClean="0"/>
              <a:t>sizeof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keylayoutFilename</a:t>
            </a:r>
            <a:r>
              <a:rPr lang="en-US" altLang="ko-KR" sz="1200" dirty="0" smtClean="0"/>
              <a:t>),</a:t>
            </a:r>
          </a:p>
          <a:p>
            <a:r>
              <a:rPr lang="en-US" altLang="ko-KR" sz="1200" dirty="0" smtClean="0"/>
              <a:t>                     "%s/</a:t>
            </a:r>
            <a:r>
              <a:rPr lang="en-US" altLang="ko-KR" sz="1200" dirty="0" err="1" smtClean="0"/>
              <a:t>usr</a:t>
            </a:r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keylayout</a:t>
            </a:r>
            <a:r>
              <a:rPr lang="en-US" altLang="ko-KR" sz="1200" dirty="0" smtClean="0"/>
              <a:t>/%</a:t>
            </a:r>
            <a:r>
              <a:rPr lang="en-US" altLang="ko-KR" sz="1200" dirty="0" err="1" smtClean="0"/>
              <a:t>s.kl</a:t>
            </a:r>
            <a:r>
              <a:rPr lang="en-US" altLang="ko-KR" sz="1200" dirty="0" smtClean="0"/>
              <a:t>", root, "qwerty");</a:t>
            </a:r>
          </a:p>
          <a:p>
            <a:r>
              <a:rPr lang="en-US" altLang="ko-KR" sz="1200" dirty="0" smtClean="0"/>
              <a:t>            </a:t>
            </a:r>
            <a:r>
              <a:rPr lang="en-US" altLang="ko-KR" sz="1200" dirty="0" err="1" smtClean="0"/>
              <a:t>strcpy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devname</a:t>
            </a:r>
            <a:r>
              <a:rPr lang="en-US" altLang="ko-KR" sz="1200" dirty="0" smtClean="0"/>
              <a:t>, "qwerty");</a:t>
            </a:r>
          </a:p>
          <a:p>
            <a:r>
              <a:rPr lang="en-US" altLang="ko-KR" sz="1200" dirty="0" smtClean="0"/>
              <a:t>        }</a:t>
            </a:r>
          </a:p>
          <a:p>
            <a:r>
              <a:rPr lang="en-US" altLang="ko-KR" sz="1200" dirty="0" smtClean="0"/>
              <a:t>        LOGI("2:devname = %s, </a:t>
            </a:r>
            <a:r>
              <a:rPr lang="en-US" altLang="ko-KR" sz="1200" dirty="0" err="1" smtClean="0"/>
              <a:t>keylayout</a:t>
            </a:r>
            <a:r>
              <a:rPr lang="en-US" altLang="ko-KR" sz="1200" dirty="0" smtClean="0"/>
              <a:t> =%s, </a:t>
            </a:r>
            <a:r>
              <a:rPr lang="en-US" altLang="ko-KR" sz="1200" dirty="0" err="1" smtClean="0"/>
              <a:t>keylayoutFilename</a:t>
            </a:r>
            <a:r>
              <a:rPr lang="en-US" altLang="ko-KR" sz="1200" dirty="0" smtClean="0"/>
              <a:t> = %s",</a:t>
            </a:r>
          </a:p>
          <a:p>
            <a:r>
              <a:rPr lang="en-US" altLang="ko-KR" sz="1200" dirty="0" smtClean="0"/>
              <a:t>                </a:t>
            </a:r>
            <a:r>
              <a:rPr lang="en-US" altLang="ko-KR" sz="1200" dirty="0" err="1" smtClean="0"/>
              <a:t>devname</a:t>
            </a:r>
            <a:r>
              <a:rPr lang="en-US" altLang="ko-KR" sz="1200" dirty="0" smtClean="0"/>
              <a:t>, </a:t>
            </a:r>
            <a:r>
              <a:rPr lang="en-US" altLang="ko-KR" sz="1200" dirty="0" err="1" smtClean="0"/>
              <a:t>keylayout</a:t>
            </a:r>
            <a:r>
              <a:rPr lang="en-US" altLang="ko-KR" sz="1200" dirty="0" smtClean="0"/>
              <a:t>, </a:t>
            </a:r>
            <a:r>
              <a:rPr lang="en-US" altLang="ko-KR" sz="1200" dirty="0" err="1" smtClean="0"/>
              <a:t>keylayoutFilename</a:t>
            </a:r>
            <a:r>
              <a:rPr lang="en-US" altLang="ko-KR" sz="1200" dirty="0" smtClean="0"/>
              <a:t>);</a:t>
            </a:r>
          </a:p>
          <a:p>
            <a:r>
              <a:rPr lang="en-US" altLang="ko-KR" sz="1200" dirty="0" smtClean="0"/>
              <a:t>        device-&gt;</a:t>
            </a:r>
            <a:r>
              <a:rPr lang="en-US" altLang="ko-KR" sz="1200" dirty="0" err="1" smtClean="0"/>
              <a:t>layoutMap</a:t>
            </a:r>
            <a:r>
              <a:rPr lang="en-US" altLang="ko-KR" sz="1200" dirty="0" smtClean="0"/>
              <a:t>-&gt;load(</a:t>
            </a:r>
            <a:r>
              <a:rPr lang="en-US" altLang="ko-KR" sz="1200" dirty="0" err="1" smtClean="0"/>
              <a:t>keylayoutFilename</a:t>
            </a:r>
            <a:r>
              <a:rPr lang="en-US" altLang="ko-KR" sz="1200" dirty="0" smtClean="0"/>
              <a:t>);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….</a:t>
            </a:r>
          </a:p>
          <a:p>
            <a:endParaRPr lang="en-US" altLang="ko-KR" sz="1100" dirty="0" smtClean="0"/>
          </a:p>
          <a:p>
            <a:r>
              <a:rPr lang="en-US" altLang="ko-KR" sz="1200" dirty="0" smtClean="0"/>
              <a:t>}</a:t>
            </a:r>
          </a:p>
          <a:p>
            <a:endParaRPr lang="en-US" altLang="ko-KR" sz="1200" dirty="0" smtClean="0"/>
          </a:p>
          <a:p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2852936"/>
            <a:ext cx="4907882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I/</a:t>
            </a:r>
            <a:r>
              <a:rPr lang="en-US" altLang="ko-KR" dirty="0" err="1" smtClean="0"/>
              <a:t>EventHub</a:t>
            </a:r>
            <a:r>
              <a:rPr lang="en-US" altLang="ko-KR" dirty="0" smtClean="0"/>
              <a:t>( 1853): 2:devname = qwerty, </a:t>
            </a:r>
          </a:p>
          <a:p>
            <a:r>
              <a:rPr lang="en-US" altLang="ko-KR" dirty="0" err="1" smtClean="0"/>
              <a:t>keylayout</a:t>
            </a:r>
            <a:r>
              <a:rPr lang="en-US" altLang="ko-KR" dirty="0" smtClean="0"/>
              <a:t> =qwerty,</a:t>
            </a:r>
          </a:p>
          <a:p>
            <a:r>
              <a:rPr lang="en-US" altLang="ko-KR" dirty="0" smtClean="0"/>
              <a:t> </a:t>
            </a:r>
            <a:r>
              <a:rPr lang="en-US" altLang="ko-KR" dirty="0" err="1" smtClean="0"/>
              <a:t>keylayoutFilename</a:t>
            </a:r>
            <a:r>
              <a:rPr lang="en-US" altLang="ko-KR" dirty="0" smtClean="0"/>
              <a:t> = /system/</a:t>
            </a:r>
            <a:r>
              <a:rPr lang="en-US" altLang="ko-KR" dirty="0" err="1" smtClean="0"/>
              <a:t>usr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keylayout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qwerty.kl</a:t>
            </a:r>
            <a:endParaRPr lang="en-US" altLang="ko-KR" dirty="0" smtClean="0"/>
          </a:p>
          <a:p>
            <a:r>
              <a:rPr lang="en-US" altLang="ko-KR" dirty="0" smtClean="0"/>
              <a:t>-#</a:t>
            </a:r>
            <a:r>
              <a:rPr lang="en-US" altLang="ko-KR" dirty="0" err="1" smtClean="0"/>
              <a:t>logcat</a:t>
            </a:r>
            <a:r>
              <a:rPr lang="en-US" altLang="ko-KR" dirty="0" smtClean="0"/>
              <a:t> </a:t>
            </a:r>
            <a:r>
              <a:rPr lang="ko-KR" altLang="en-US" dirty="0" smtClean="0"/>
              <a:t>명령으로 디버깅 메시지 출력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frameworks/base/</a:t>
            </a:r>
            <a:r>
              <a:rPr lang="en-US" altLang="ko-KR" dirty="0" err="1" smtClean="0"/>
              <a:t>libs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ui</a:t>
            </a:r>
            <a:r>
              <a:rPr lang="en-US" altLang="ko-KR" dirty="0" smtClean="0"/>
              <a:t>/EventHub.cpp</a:t>
            </a:r>
            <a:r>
              <a:rPr lang="ko-KR" altLang="en-US" dirty="0" smtClean="0"/>
              <a:t>파일에</a:t>
            </a:r>
            <a:endParaRPr lang="en-US" altLang="ko-KR" dirty="0" smtClean="0"/>
          </a:p>
          <a:p>
            <a:r>
              <a:rPr lang="en-US" altLang="ko-KR" dirty="0" err="1" smtClean="0"/>
              <a:t>EventHub</a:t>
            </a:r>
            <a:r>
              <a:rPr lang="en-US" altLang="ko-KR" dirty="0" smtClean="0"/>
              <a:t>::</a:t>
            </a:r>
            <a:r>
              <a:rPr lang="en-US" altLang="ko-KR" dirty="0" err="1" smtClean="0"/>
              <a:t>open_device</a:t>
            </a:r>
            <a:r>
              <a:rPr lang="ko-KR" altLang="en-US" dirty="0" smtClean="0"/>
              <a:t>함수에 정의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Key event </a:t>
            </a:r>
            <a:r>
              <a:rPr lang="ko-KR" altLang="en-US" dirty="0" smtClean="0"/>
              <a:t>처리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556792"/>
            <a:ext cx="8640960" cy="31085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EventHub</a:t>
            </a:r>
            <a:r>
              <a:rPr lang="en-US" altLang="ko-KR" sz="1400" dirty="0" smtClean="0"/>
              <a:t>::</a:t>
            </a:r>
            <a:r>
              <a:rPr lang="en-US" altLang="ko-KR" sz="1400" dirty="0" err="1" smtClean="0"/>
              <a:t>open_device</a:t>
            </a:r>
            <a:r>
              <a:rPr lang="en-US" altLang="ko-KR" sz="1400" dirty="0" smtClean="0"/>
              <a:t>(const char *</a:t>
            </a:r>
            <a:r>
              <a:rPr lang="en-US" altLang="ko-KR" sz="1400" dirty="0" err="1" smtClean="0"/>
              <a:t>deviceName</a:t>
            </a:r>
            <a:r>
              <a:rPr lang="en-US" altLang="ko-KR" sz="1400" dirty="0" smtClean="0"/>
              <a:t>)</a:t>
            </a:r>
          </a:p>
          <a:p>
            <a:r>
              <a:rPr lang="en-US" altLang="ko-KR" sz="1400" dirty="0" smtClean="0"/>
              <a:t>{</a:t>
            </a:r>
          </a:p>
          <a:p>
            <a:r>
              <a:rPr lang="en-US" altLang="ko-KR" sz="1400" dirty="0" smtClean="0"/>
              <a:t>…</a:t>
            </a:r>
          </a:p>
          <a:p>
            <a:r>
              <a:rPr lang="en-US" altLang="ko-KR" sz="1400" dirty="0" smtClean="0"/>
              <a:t> LOGI("New keyboard: </a:t>
            </a:r>
            <a:r>
              <a:rPr lang="en-US" altLang="ko-KR" sz="1400" dirty="0" err="1" smtClean="0"/>
              <a:t>publicID</a:t>
            </a:r>
            <a:r>
              <a:rPr lang="en-US" altLang="ko-KR" sz="1400" dirty="0" smtClean="0"/>
              <a:t>=%d device-&gt;id=0x%x </a:t>
            </a:r>
            <a:r>
              <a:rPr lang="en-US" altLang="ko-KR" sz="1400" dirty="0" err="1" smtClean="0"/>
              <a:t>devname</a:t>
            </a:r>
            <a:r>
              <a:rPr lang="en-US" altLang="ko-KR" sz="1400" dirty="0" smtClean="0"/>
              <a:t>='%s' </a:t>
            </a:r>
            <a:r>
              <a:rPr lang="en-US" altLang="ko-KR" sz="1400" dirty="0" err="1" smtClean="0"/>
              <a:t>propName</a:t>
            </a:r>
            <a:r>
              <a:rPr lang="en-US" altLang="ko-KR" sz="1400" dirty="0" smtClean="0"/>
              <a:t>='%s' </a:t>
            </a:r>
            <a:r>
              <a:rPr lang="en-US" altLang="ko-KR" sz="1400" dirty="0" err="1" smtClean="0"/>
              <a:t>keylayout</a:t>
            </a:r>
            <a:r>
              <a:rPr lang="en-US" altLang="ko-KR" sz="1400" dirty="0" smtClean="0"/>
              <a:t>='%s'\n",</a:t>
            </a:r>
          </a:p>
          <a:p>
            <a:r>
              <a:rPr lang="en-US" altLang="ko-KR" sz="1400" dirty="0" smtClean="0"/>
              <a:t>                </a:t>
            </a:r>
            <a:r>
              <a:rPr lang="en-US" altLang="ko-KR" sz="1400" dirty="0" err="1" smtClean="0"/>
              <a:t>publicID</a:t>
            </a:r>
            <a:r>
              <a:rPr lang="en-US" altLang="ko-KR" sz="1400" dirty="0" smtClean="0"/>
              <a:t>, device-&gt;id, name, </a:t>
            </a:r>
            <a:r>
              <a:rPr lang="en-US" altLang="ko-KR" sz="1400" dirty="0" err="1" smtClean="0"/>
              <a:t>propName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keylayoutFilename</a:t>
            </a:r>
            <a:r>
              <a:rPr lang="en-US" altLang="ko-KR" sz="1400" dirty="0" smtClean="0"/>
              <a:t>);</a:t>
            </a:r>
          </a:p>
          <a:p>
            <a:r>
              <a:rPr lang="en-US" altLang="ko-KR" sz="1400" dirty="0" smtClean="0"/>
              <a:t>    }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    LOGI("New device: path=%s name=%s id=0x%x (of 0x%x) index=%d </a:t>
            </a:r>
            <a:r>
              <a:rPr lang="en-US" altLang="ko-KR" sz="1400" dirty="0" err="1" smtClean="0"/>
              <a:t>fd</a:t>
            </a:r>
            <a:r>
              <a:rPr lang="en-US" altLang="ko-KR" sz="1400" dirty="0" smtClean="0"/>
              <a:t>=%d classes=0x%x\n",</a:t>
            </a:r>
          </a:p>
          <a:p>
            <a:r>
              <a:rPr lang="en-US" altLang="ko-KR" sz="1400" dirty="0" smtClean="0"/>
              <a:t>         </a:t>
            </a:r>
            <a:r>
              <a:rPr lang="en-US" altLang="ko-KR" sz="1400" dirty="0" err="1" smtClean="0"/>
              <a:t>deviceName</a:t>
            </a:r>
            <a:r>
              <a:rPr lang="en-US" altLang="ko-KR" sz="1400" dirty="0" smtClean="0"/>
              <a:t>, name, device-&gt;id, </a:t>
            </a:r>
            <a:r>
              <a:rPr lang="en-US" altLang="ko-KR" sz="1400" dirty="0" err="1" smtClean="0"/>
              <a:t>mNumDevicesById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mFDCount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fd</a:t>
            </a:r>
            <a:r>
              <a:rPr lang="en-US" altLang="ko-KR" sz="1400" dirty="0" smtClean="0"/>
              <a:t>, device-&gt;classes);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    LOGV("Adding device %s %p at %d, id = %d, classes = 0x%x\n",</a:t>
            </a:r>
          </a:p>
          <a:p>
            <a:r>
              <a:rPr lang="en-US" altLang="ko-KR" sz="1400" dirty="0" smtClean="0"/>
              <a:t>         </a:t>
            </a:r>
            <a:r>
              <a:rPr lang="en-US" altLang="ko-KR" sz="1400" dirty="0" err="1" smtClean="0"/>
              <a:t>deviceName</a:t>
            </a:r>
            <a:r>
              <a:rPr lang="en-US" altLang="ko-KR" sz="1400" dirty="0" smtClean="0"/>
              <a:t>, device, </a:t>
            </a:r>
            <a:r>
              <a:rPr lang="en-US" altLang="ko-KR" sz="1400" dirty="0" err="1" smtClean="0"/>
              <a:t>mFDCount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devid</a:t>
            </a:r>
            <a:r>
              <a:rPr lang="en-US" altLang="ko-KR" sz="1400" dirty="0" smtClean="0"/>
              <a:t>, device-&gt;classes);</a:t>
            </a:r>
          </a:p>
          <a:p>
            <a:r>
              <a:rPr lang="en-US" altLang="ko-KR" sz="1400" dirty="0" smtClean="0"/>
              <a:t>}</a:t>
            </a:r>
            <a:endParaRPr lang="ko-KR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974267"/>
            <a:ext cx="8626079" cy="110799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frameworks/base/</a:t>
            </a:r>
            <a:r>
              <a:rPr lang="en-US" altLang="ko-KR" sz="1100" dirty="0" err="1" smtClean="0"/>
              <a:t>libs</a:t>
            </a:r>
            <a:r>
              <a:rPr lang="en-US" altLang="ko-KR" sz="1100" dirty="0" smtClean="0"/>
              <a:t>/</a:t>
            </a:r>
            <a:r>
              <a:rPr lang="en-US" altLang="ko-KR" sz="1100" dirty="0" err="1" smtClean="0"/>
              <a:t>ui</a:t>
            </a:r>
            <a:r>
              <a:rPr lang="en-US" altLang="ko-KR" sz="1100" dirty="0" smtClean="0"/>
              <a:t>/EventHub.cpp </a:t>
            </a:r>
            <a:r>
              <a:rPr lang="ko-KR" altLang="en-US" sz="1100" dirty="0" smtClean="0"/>
              <a:t>에</a:t>
            </a:r>
            <a:r>
              <a:rPr lang="en-US" altLang="ko-KR" sz="1100" dirty="0" smtClean="0"/>
              <a:t> </a:t>
            </a:r>
            <a:r>
              <a:rPr lang="ko-KR" altLang="en-US" sz="1100" dirty="0" smtClean="0"/>
              <a:t> </a:t>
            </a:r>
            <a:r>
              <a:rPr lang="en-US" altLang="ko-KR" sz="1100" dirty="0" err="1" smtClean="0"/>
              <a:t>open_device</a:t>
            </a:r>
            <a:r>
              <a:rPr lang="en-US" altLang="ko-KR" sz="1100" dirty="0" smtClean="0"/>
              <a:t> </a:t>
            </a:r>
            <a:r>
              <a:rPr lang="ko-KR" altLang="en-US" sz="1100" dirty="0" smtClean="0"/>
              <a:t>정의</a:t>
            </a:r>
            <a:endParaRPr lang="en-US" altLang="ko-KR" sz="1100" dirty="0" smtClean="0"/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#</a:t>
            </a:r>
            <a:r>
              <a:rPr lang="en-US" altLang="ko-KR" sz="1100" dirty="0" err="1" smtClean="0"/>
              <a:t>logcat</a:t>
            </a:r>
            <a:r>
              <a:rPr lang="en-US" altLang="ko-KR" sz="1100" dirty="0" smtClean="0"/>
              <a:t> </a:t>
            </a:r>
            <a:r>
              <a:rPr lang="ko-KR" altLang="en-US" sz="1100" dirty="0" smtClean="0"/>
              <a:t>명령으로 출력 결과 </a:t>
            </a:r>
            <a:endParaRPr lang="en-US" altLang="ko-KR" sz="1100" dirty="0" smtClean="0"/>
          </a:p>
          <a:p>
            <a:r>
              <a:rPr lang="en-US" altLang="ko-KR" sz="1100" dirty="0" smtClean="0"/>
              <a:t>I/</a:t>
            </a:r>
            <a:r>
              <a:rPr lang="en-US" altLang="ko-KR" sz="1100" dirty="0" err="1" smtClean="0"/>
              <a:t>EventHub</a:t>
            </a:r>
            <a:r>
              <a:rPr lang="en-US" altLang="ko-KR" sz="1100" dirty="0" smtClean="0"/>
              <a:t>( 1853): New keyboard: </a:t>
            </a:r>
            <a:r>
              <a:rPr lang="en-US" altLang="ko-KR" sz="1100" dirty="0" err="1" smtClean="0"/>
              <a:t>publicID</a:t>
            </a:r>
            <a:r>
              <a:rPr lang="en-US" altLang="ko-KR" sz="1100" dirty="0" smtClean="0"/>
              <a:t>=65537 device-&gt;id=0x10001 </a:t>
            </a:r>
          </a:p>
          <a:p>
            <a:r>
              <a:rPr lang="en-US" altLang="ko-KR" sz="1100" dirty="0" err="1" smtClean="0"/>
              <a:t>devname</a:t>
            </a:r>
            <a:r>
              <a:rPr lang="en-US" altLang="ko-KR" sz="1100" dirty="0" smtClean="0"/>
              <a:t>='mango100-keypad' </a:t>
            </a:r>
            <a:r>
              <a:rPr lang="en-US" altLang="ko-KR" sz="1100" dirty="0" err="1" smtClean="0"/>
              <a:t>propName</a:t>
            </a:r>
            <a:r>
              <a:rPr lang="en-US" altLang="ko-KR" sz="1100" dirty="0" smtClean="0"/>
              <a:t>='hw.keyboards.65537.devname' </a:t>
            </a:r>
            <a:r>
              <a:rPr lang="en-US" altLang="ko-KR" sz="1100" dirty="0" err="1" smtClean="0"/>
              <a:t>keylayout</a:t>
            </a:r>
            <a:r>
              <a:rPr lang="en-US" altLang="ko-KR" sz="1100" dirty="0" smtClean="0"/>
              <a:t>='/system/</a:t>
            </a:r>
            <a:r>
              <a:rPr lang="en-US" altLang="ko-KR" sz="1100" dirty="0" err="1" smtClean="0"/>
              <a:t>usr</a:t>
            </a:r>
            <a:r>
              <a:rPr lang="en-US" altLang="ko-KR" sz="1100" dirty="0" smtClean="0"/>
              <a:t>/</a:t>
            </a:r>
            <a:r>
              <a:rPr lang="en-US" altLang="ko-KR" sz="1100" dirty="0" err="1" smtClean="0"/>
              <a:t>keylayout</a:t>
            </a:r>
            <a:r>
              <a:rPr lang="en-US" altLang="ko-KR" sz="1100" dirty="0" smtClean="0"/>
              <a:t>/</a:t>
            </a:r>
            <a:r>
              <a:rPr lang="en-US" altLang="ko-KR" sz="1100" dirty="0" err="1" smtClean="0"/>
              <a:t>qwerty.kl</a:t>
            </a:r>
            <a:r>
              <a:rPr lang="en-US" altLang="ko-KR" sz="1100" dirty="0" smtClean="0"/>
              <a:t>'</a:t>
            </a:r>
          </a:p>
          <a:p>
            <a:r>
              <a:rPr lang="en-US" altLang="ko-KR" sz="1100" dirty="0" smtClean="0"/>
              <a:t>I/</a:t>
            </a:r>
            <a:r>
              <a:rPr lang="en-US" altLang="ko-KR" sz="1100" dirty="0" err="1" smtClean="0"/>
              <a:t>EventHub</a:t>
            </a:r>
            <a:r>
              <a:rPr lang="en-US" altLang="ko-KR" sz="1100" dirty="0" smtClean="0"/>
              <a:t>( 1853): New device: path=/dev/input/event0 name=mango100-keypad id=0x10001 (of 0x2) index=2 </a:t>
            </a:r>
            <a:r>
              <a:rPr lang="en-US" altLang="ko-KR" sz="1100" dirty="0" err="1" smtClean="0"/>
              <a:t>fd</a:t>
            </a:r>
            <a:r>
              <a:rPr lang="en-US" altLang="ko-KR" sz="1100" dirty="0" smtClean="0"/>
              <a:t>=58 classes=0x1</a:t>
            </a:r>
            <a:endParaRPr lang="ko-KR" alt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Key event </a:t>
            </a:r>
            <a:r>
              <a:rPr lang="ko-KR" altLang="en-US" dirty="0" smtClean="0"/>
              <a:t>처리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556792"/>
            <a:ext cx="4570675" cy="470898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Thread </a:t>
            </a:r>
            <a:r>
              <a:rPr lang="en-US" altLang="ko-KR" sz="1200" dirty="0" err="1" smtClean="0"/>
              <a:t>mThread</a:t>
            </a:r>
            <a:r>
              <a:rPr lang="en-US" altLang="ko-KR" sz="1200" dirty="0" smtClean="0"/>
              <a:t> = new Thread("</a:t>
            </a:r>
            <a:r>
              <a:rPr lang="en-US" altLang="ko-KR" sz="1200" dirty="0" err="1" smtClean="0"/>
              <a:t>InputDeviceReader</a:t>
            </a:r>
            <a:r>
              <a:rPr lang="en-US" altLang="ko-KR" sz="1200" dirty="0" smtClean="0"/>
              <a:t>") {</a:t>
            </a:r>
          </a:p>
          <a:p>
            <a:r>
              <a:rPr lang="en-US" altLang="ko-KR" sz="1200" dirty="0" smtClean="0"/>
              <a:t>        public void run() {</a:t>
            </a:r>
          </a:p>
          <a:p>
            <a:r>
              <a:rPr lang="en-US" altLang="ko-KR" sz="1200" dirty="0" smtClean="0"/>
              <a:t>            if (DEBUG) </a:t>
            </a:r>
            <a:r>
              <a:rPr lang="en-US" altLang="ko-KR" sz="1200" dirty="0" err="1" smtClean="0"/>
              <a:t>Log.v</a:t>
            </a:r>
            <a:r>
              <a:rPr lang="en-US" altLang="ko-KR" sz="1200" dirty="0" smtClean="0"/>
              <a:t>(TAG, "</a:t>
            </a:r>
            <a:r>
              <a:rPr lang="en-US" altLang="ko-KR" sz="1200" dirty="0" err="1" smtClean="0"/>
              <a:t>InputDeviceReader.run</a:t>
            </a:r>
            <a:r>
              <a:rPr lang="en-US" altLang="ko-KR" sz="1200" dirty="0" smtClean="0"/>
              <a:t>()");</a:t>
            </a:r>
          </a:p>
          <a:p>
            <a:r>
              <a:rPr lang="en-US" altLang="ko-KR" sz="1200" dirty="0" smtClean="0"/>
              <a:t>            </a:t>
            </a:r>
            <a:r>
              <a:rPr lang="en-US" altLang="ko-KR" sz="1200" dirty="0" err="1" smtClean="0"/>
              <a:t>android.os.Process.setThreadPriority</a:t>
            </a:r>
            <a:r>
              <a:rPr lang="en-US" altLang="ko-KR" sz="1200" dirty="0" smtClean="0"/>
              <a:t>(</a:t>
            </a:r>
          </a:p>
          <a:p>
            <a:r>
              <a:rPr lang="en-US" altLang="ko-KR" sz="1200" dirty="0" smtClean="0"/>
              <a:t>                    </a:t>
            </a:r>
            <a:r>
              <a:rPr lang="en-US" altLang="ko-KR" sz="1200" dirty="0" err="1" smtClean="0"/>
              <a:t>android.os.Process.THREAD_PRIORITY_URGENT_DISPLAY</a:t>
            </a:r>
            <a:r>
              <a:rPr lang="en-US" altLang="ko-KR" sz="1200" dirty="0" smtClean="0"/>
              <a:t>);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            </a:t>
            </a:r>
            <a:r>
              <a:rPr lang="en-US" altLang="ko-KR" sz="1200" dirty="0" err="1" smtClean="0"/>
              <a:t>RawInputEvent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ev</a:t>
            </a:r>
            <a:r>
              <a:rPr lang="en-US" altLang="ko-KR" sz="1200" dirty="0" smtClean="0"/>
              <a:t> = new </a:t>
            </a:r>
            <a:r>
              <a:rPr lang="en-US" altLang="ko-KR" sz="1200" dirty="0" err="1" smtClean="0"/>
              <a:t>RawInputEvent</a:t>
            </a:r>
            <a:r>
              <a:rPr lang="en-US" altLang="ko-KR" sz="1200" dirty="0" smtClean="0"/>
              <a:t>();</a:t>
            </a:r>
          </a:p>
          <a:p>
            <a:r>
              <a:rPr lang="en-US" altLang="ko-KR" sz="1200" dirty="0" smtClean="0"/>
              <a:t>            while (true) {</a:t>
            </a:r>
          </a:p>
          <a:p>
            <a:r>
              <a:rPr lang="en-US" altLang="ko-KR" sz="1200" dirty="0" smtClean="0"/>
              <a:t>                try {</a:t>
            </a:r>
          </a:p>
          <a:p>
            <a:r>
              <a:rPr lang="en-US" altLang="ko-KR" sz="1200" dirty="0" smtClean="0"/>
              <a:t>                    </a:t>
            </a:r>
            <a:r>
              <a:rPr lang="en-US" altLang="ko-KR" sz="1200" dirty="0" err="1" smtClean="0"/>
              <a:t>InputDevice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di</a:t>
            </a:r>
            <a:r>
              <a:rPr lang="en-US" altLang="ko-KR" sz="1200" dirty="0" smtClean="0"/>
              <a:t>;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                    // block, doesn't release the monitor</a:t>
            </a:r>
          </a:p>
          <a:p>
            <a:r>
              <a:rPr lang="en-US" altLang="ko-KR" sz="1200" dirty="0" smtClean="0"/>
              <a:t>                    </a:t>
            </a:r>
            <a:r>
              <a:rPr lang="en-US" altLang="ko-KR" sz="1200" dirty="0" err="1" smtClean="0"/>
              <a:t>readEvent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ev</a:t>
            </a:r>
            <a:r>
              <a:rPr lang="en-US" altLang="ko-KR" sz="1200" dirty="0" smtClean="0"/>
              <a:t>);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                    </a:t>
            </a:r>
            <a:r>
              <a:rPr lang="en-US" altLang="ko-KR" sz="1200" dirty="0" err="1" smtClean="0"/>
              <a:t>boolean</a:t>
            </a:r>
            <a:r>
              <a:rPr lang="en-US" altLang="ko-KR" sz="1200" dirty="0" smtClean="0"/>
              <a:t> send = false;</a:t>
            </a:r>
          </a:p>
          <a:p>
            <a:r>
              <a:rPr lang="en-US" altLang="ko-KR" sz="1200" dirty="0" smtClean="0"/>
              <a:t>                    </a:t>
            </a:r>
            <a:r>
              <a:rPr lang="en-US" altLang="ko-KR" sz="1200" dirty="0" err="1" smtClean="0"/>
              <a:t>boolean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configChanged</a:t>
            </a:r>
            <a:r>
              <a:rPr lang="en-US" altLang="ko-KR" sz="1200" dirty="0" smtClean="0"/>
              <a:t> = false;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                    if (true) {</a:t>
            </a:r>
          </a:p>
          <a:p>
            <a:r>
              <a:rPr lang="en-US" altLang="ko-KR" sz="1200" dirty="0" smtClean="0"/>
              <a:t>                        </a:t>
            </a:r>
            <a:r>
              <a:rPr lang="en-US" altLang="ko-KR" sz="1200" dirty="0" err="1" smtClean="0"/>
              <a:t>Log.i</a:t>
            </a:r>
            <a:r>
              <a:rPr lang="en-US" altLang="ko-KR" sz="1200" dirty="0" smtClean="0"/>
              <a:t>(TAG, "Input event: dev=0x"</a:t>
            </a:r>
          </a:p>
          <a:p>
            <a:r>
              <a:rPr lang="en-US" altLang="ko-KR" sz="1200" dirty="0" smtClean="0"/>
              <a:t>                                + </a:t>
            </a:r>
            <a:r>
              <a:rPr lang="en-US" altLang="ko-KR" sz="1200" dirty="0" err="1" smtClean="0"/>
              <a:t>Integer.toHexString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ev.deviceId</a:t>
            </a:r>
            <a:r>
              <a:rPr lang="en-US" altLang="ko-KR" sz="1200" dirty="0" smtClean="0"/>
              <a:t>)</a:t>
            </a:r>
          </a:p>
          <a:p>
            <a:r>
              <a:rPr lang="en-US" altLang="ko-KR" sz="1200" dirty="0" smtClean="0"/>
              <a:t>                                + " type=0x" + </a:t>
            </a:r>
            <a:r>
              <a:rPr lang="en-US" altLang="ko-KR" sz="1200" dirty="0" err="1" smtClean="0"/>
              <a:t>Integer.toHexString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ev.type</a:t>
            </a:r>
            <a:r>
              <a:rPr lang="en-US" altLang="ko-KR" sz="1200" dirty="0" smtClean="0"/>
              <a:t>)</a:t>
            </a:r>
          </a:p>
          <a:p>
            <a:r>
              <a:rPr lang="en-US" altLang="ko-KR" sz="1200" dirty="0" smtClean="0"/>
              <a:t>                                + " </a:t>
            </a:r>
            <a:r>
              <a:rPr lang="en-US" altLang="ko-KR" sz="1200" dirty="0" err="1" smtClean="0"/>
              <a:t>scancode</a:t>
            </a:r>
            <a:r>
              <a:rPr lang="en-US" altLang="ko-KR" sz="1200" dirty="0" smtClean="0"/>
              <a:t>=" + </a:t>
            </a:r>
            <a:r>
              <a:rPr lang="en-US" altLang="ko-KR" sz="1200" dirty="0" err="1" smtClean="0"/>
              <a:t>ev.scancode</a:t>
            </a:r>
            <a:endParaRPr lang="en-US" altLang="ko-KR" sz="1200" dirty="0" smtClean="0"/>
          </a:p>
          <a:p>
            <a:r>
              <a:rPr lang="en-US" altLang="ko-KR" sz="1200" dirty="0" smtClean="0"/>
              <a:t>                                + " </a:t>
            </a:r>
            <a:r>
              <a:rPr lang="en-US" altLang="ko-KR" sz="1200" dirty="0" err="1" smtClean="0"/>
              <a:t>keycode</a:t>
            </a:r>
            <a:r>
              <a:rPr lang="en-US" altLang="ko-KR" sz="1200" dirty="0" smtClean="0"/>
              <a:t>=" + </a:t>
            </a:r>
            <a:r>
              <a:rPr lang="en-US" altLang="ko-KR" sz="1200" dirty="0" err="1" smtClean="0"/>
              <a:t>ev.keycode</a:t>
            </a:r>
            <a:endParaRPr lang="en-US" altLang="ko-KR" sz="1200" dirty="0" smtClean="0"/>
          </a:p>
          <a:p>
            <a:r>
              <a:rPr lang="en-US" altLang="ko-KR" sz="1200" dirty="0" smtClean="0"/>
              <a:t>                                + " value=" + </a:t>
            </a:r>
            <a:r>
              <a:rPr lang="en-US" altLang="ko-KR" sz="1200" dirty="0" err="1" smtClean="0"/>
              <a:t>ev.value</a:t>
            </a:r>
            <a:r>
              <a:rPr lang="en-US" altLang="ko-KR" sz="1200" dirty="0" smtClean="0"/>
              <a:t>);</a:t>
            </a:r>
          </a:p>
          <a:p>
            <a:r>
              <a:rPr lang="en-US" altLang="ko-KR" sz="1200" dirty="0" smtClean="0"/>
              <a:t>                    }</a:t>
            </a:r>
          </a:p>
        </p:txBody>
      </p:sp>
      <p:sp>
        <p:nvSpPr>
          <p:cNvPr id="6" name="타원 5"/>
          <p:cNvSpPr/>
          <p:nvPr/>
        </p:nvSpPr>
        <p:spPr>
          <a:xfrm>
            <a:off x="611560" y="2924944"/>
            <a:ext cx="3168352" cy="3168352"/>
          </a:xfrm>
          <a:prstGeom prst="ellipse">
            <a:avLst/>
          </a:prstGeom>
          <a:solidFill>
            <a:srgbClr val="00B0F0">
              <a:alpha val="1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설명선 1 6"/>
          <p:cNvSpPr/>
          <p:nvPr/>
        </p:nvSpPr>
        <p:spPr>
          <a:xfrm>
            <a:off x="5436096" y="1412776"/>
            <a:ext cx="1656184" cy="504056"/>
          </a:xfrm>
          <a:prstGeom prst="borderCallout1">
            <a:avLst>
              <a:gd name="adj1" fmla="val 18750"/>
              <a:gd name="adj2" fmla="val -8333"/>
              <a:gd name="adj3" fmla="val 454208"/>
              <a:gd name="adj4" fmla="val -1462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Key Event </a:t>
            </a:r>
            <a:r>
              <a:rPr lang="ko-KR" altLang="en-US" sz="1400" dirty="0" smtClean="0"/>
              <a:t>처리 </a:t>
            </a:r>
            <a:r>
              <a:rPr lang="en-US" altLang="ko-KR" sz="1400" dirty="0" smtClean="0"/>
              <a:t>Thread</a:t>
            </a:r>
            <a:endParaRPr lang="ko-KR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3068960"/>
            <a:ext cx="3923928" cy="17543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#</a:t>
            </a:r>
            <a:r>
              <a:rPr lang="en-US" altLang="ko-KR" dirty="0" err="1" smtClean="0"/>
              <a:t>logcat</a:t>
            </a:r>
            <a:r>
              <a:rPr lang="en-US" altLang="ko-KR" dirty="0" smtClean="0"/>
              <a:t> </a:t>
            </a:r>
            <a:r>
              <a:rPr lang="ko-KR" altLang="en-US" dirty="0" smtClean="0"/>
              <a:t>메시지</a:t>
            </a:r>
            <a:endParaRPr lang="en-US" altLang="ko-KR" dirty="0" smtClean="0"/>
          </a:p>
          <a:p>
            <a:r>
              <a:rPr lang="en-US" altLang="ko-KR" dirty="0" smtClean="0"/>
              <a:t>I/</a:t>
            </a:r>
            <a:r>
              <a:rPr lang="en-US" altLang="ko-KR" dirty="0" err="1" smtClean="0"/>
              <a:t>KeyInputQueue</a:t>
            </a:r>
            <a:r>
              <a:rPr lang="en-US" altLang="ko-KR" dirty="0" smtClean="0"/>
              <a:t>( 1853): Input event: </a:t>
            </a:r>
          </a:p>
          <a:p>
            <a:r>
              <a:rPr lang="en-US" altLang="ko-KR" dirty="0" smtClean="0"/>
              <a:t>dev=0x10001 type=0x1 </a:t>
            </a:r>
            <a:r>
              <a:rPr lang="en-US" altLang="ko-KR" dirty="0" err="1" smtClean="0"/>
              <a:t>scancode</a:t>
            </a:r>
            <a:r>
              <a:rPr lang="en-US" altLang="ko-KR" dirty="0" smtClean="0"/>
              <a:t>=158</a:t>
            </a:r>
          </a:p>
          <a:p>
            <a:r>
              <a:rPr lang="en-US" altLang="ko-KR" dirty="0" smtClean="0"/>
              <a:t> </a:t>
            </a:r>
            <a:r>
              <a:rPr lang="en-US" altLang="ko-KR" dirty="0" err="1" smtClean="0"/>
              <a:t>keycode</a:t>
            </a:r>
            <a:r>
              <a:rPr lang="en-US" altLang="ko-KR" dirty="0" smtClean="0"/>
              <a:t>=4 value=1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20072" y="4797152"/>
            <a:ext cx="3923928" cy="203132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Mango100-keypad.kl</a:t>
            </a:r>
            <a:r>
              <a:rPr lang="ko-KR" altLang="en-US" dirty="0" smtClean="0"/>
              <a:t>과 </a:t>
            </a:r>
            <a:r>
              <a:rPr lang="en-US" altLang="ko-KR" dirty="0" err="1" smtClean="0"/>
              <a:t>scancode</a:t>
            </a:r>
            <a:r>
              <a:rPr lang="ko-KR" altLang="en-US" dirty="0" smtClean="0"/>
              <a:t>값 일치</a:t>
            </a:r>
            <a:endParaRPr lang="en-US" altLang="ko-KR" dirty="0" smtClean="0"/>
          </a:p>
          <a:p>
            <a:r>
              <a:rPr lang="en-US" altLang="ko-KR" dirty="0" smtClean="0"/>
              <a:t>BACK </a:t>
            </a:r>
            <a:r>
              <a:rPr lang="ko-KR" altLang="en-US" dirty="0" smtClean="0"/>
              <a:t>키 수행이 됨</a:t>
            </a:r>
            <a:endParaRPr lang="en-US" altLang="ko-KR" dirty="0" smtClean="0"/>
          </a:p>
          <a:p>
            <a:r>
              <a:rPr lang="en-US" altLang="ko-KR" dirty="0" smtClean="0"/>
              <a:t>./frameworks/base/services/java/</a:t>
            </a:r>
          </a:p>
          <a:p>
            <a:r>
              <a:rPr lang="en-US" altLang="ko-KR" dirty="0" smtClean="0"/>
              <a:t>com/android/server/KeyInputQueue.java</a:t>
            </a:r>
          </a:p>
          <a:p>
            <a:r>
              <a:rPr lang="ko-KR" altLang="en-US" dirty="0" smtClean="0"/>
              <a:t>파일에 정의</a:t>
            </a:r>
            <a:endParaRPr lang="ko-KR" altLang="en-US" dirty="0"/>
          </a:p>
        </p:txBody>
      </p:sp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Key event </a:t>
            </a:r>
            <a:r>
              <a:rPr lang="ko-KR" altLang="en-US" dirty="0" smtClean="0"/>
              <a:t>처리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276872"/>
            <a:ext cx="3343929" cy="178510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Thread </a:t>
            </a:r>
            <a:r>
              <a:rPr lang="en-US" altLang="ko-KR" sz="1200" dirty="0" err="1" smtClean="0"/>
              <a:t>mThread</a:t>
            </a:r>
            <a:r>
              <a:rPr lang="en-US" altLang="ko-KR" sz="1200" dirty="0" smtClean="0"/>
              <a:t> = new Thread("</a:t>
            </a:r>
            <a:r>
              <a:rPr lang="en-US" altLang="ko-KR" sz="1200" dirty="0" err="1" smtClean="0"/>
              <a:t>InputDeviceReader</a:t>
            </a:r>
            <a:r>
              <a:rPr lang="en-US" altLang="ko-KR" sz="1200" dirty="0" smtClean="0"/>
              <a:t>") {</a:t>
            </a:r>
          </a:p>
          <a:p>
            <a:r>
              <a:rPr lang="en-US" altLang="ko-KR" sz="1200" dirty="0" smtClean="0"/>
              <a:t>…..</a:t>
            </a:r>
          </a:p>
          <a:p>
            <a:r>
              <a:rPr lang="en-US" altLang="ko-KR" sz="1200" dirty="0" smtClean="0"/>
              <a:t>while (true) {</a:t>
            </a:r>
          </a:p>
          <a:p>
            <a:r>
              <a:rPr lang="en-US" altLang="ko-KR" sz="1200" dirty="0" smtClean="0"/>
              <a:t>                try {</a:t>
            </a:r>
          </a:p>
          <a:p>
            <a:r>
              <a:rPr lang="en-US" altLang="ko-KR" sz="1200" dirty="0" smtClean="0"/>
              <a:t>                    </a:t>
            </a:r>
            <a:r>
              <a:rPr lang="en-US" altLang="ko-KR" sz="1200" dirty="0" err="1" smtClean="0"/>
              <a:t>InputDevice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di</a:t>
            </a:r>
            <a:r>
              <a:rPr lang="en-US" altLang="ko-KR" sz="1200" dirty="0" smtClean="0"/>
              <a:t>;</a:t>
            </a:r>
          </a:p>
          <a:p>
            <a:r>
              <a:rPr lang="en-US" altLang="ko-KR" sz="1200" dirty="0" smtClean="0"/>
              <a:t>                    // block, doesn't release the monitor</a:t>
            </a:r>
          </a:p>
          <a:p>
            <a:r>
              <a:rPr lang="en-US" altLang="ko-KR" sz="1200" dirty="0" smtClean="0"/>
              <a:t>                    </a:t>
            </a:r>
            <a:r>
              <a:rPr lang="en-US" altLang="ko-KR" sz="1400" b="1" dirty="0" err="1" smtClean="0"/>
              <a:t>readEvent</a:t>
            </a:r>
            <a:r>
              <a:rPr lang="en-US" altLang="ko-KR" sz="1400" b="1" dirty="0" smtClean="0"/>
              <a:t>(</a:t>
            </a:r>
            <a:r>
              <a:rPr lang="en-US" altLang="ko-KR" sz="1400" b="1" dirty="0" err="1" smtClean="0"/>
              <a:t>ev</a:t>
            </a:r>
            <a:r>
              <a:rPr lang="en-US" altLang="ko-KR" sz="1400" b="1" dirty="0" smtClean="0"/>
              <a:t>);</a:t>
            </a:r>
          </a:p>
          <a:p>
            <a:r>
              <a:rPr lang="en-US" altLang="ko-KR" sz="1200" dirty="0" smtClean="0"/>
              <a:t>……</a:t>
            </a:r>
          </a:p>
          <a:p>
            <a:endParaRPr lang="en-US" altLang="ko-KR" sz="1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060848"/>
            <a:ext cx="3960440" cy="52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924944"/>
            <a:ext cx="3919711" cy="338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9512" y="1484784"/>
            <a:ext cx="4067944" cy="273630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ko-KR" sz="1400" dirty="0" smtClean="0"/>
              <a:t>frameworks/base/services/java/com/android/server/KeyInputQueue.java</a:t>
            </a:r>
          </a:p>
          <a:p>
            <a:endParaRPr lang="ko-KR" alt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44008" y="1340768"/>
            <a:ext cx="4320480" cy="5184576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normAutofit/>
          </a:bodyPr>
          <a:lstStyle/>
          <a:p>
            <a:r>
              <a:rPr lang="en-US" altLang="ko-KR" dirty="0" smtClean="0"/>
              <a:t>frameworks/base/services/</a:t>
            </a:r>
            <a:r>
              <a:rPr lang="en-US" altLang="ko-KR" dirty="0" err="1" smtClean="0"/>
              <a:t>jni</a:t>
            </a:r>
            <a:r>
              <a:rPr lang="en-US" altLang="ko-KR" dirty="0" smtClean="0"/>
              <a:t>/</a:t>
            </a:r>
          </a:p>
          <a:p>
            <a:r>
              <a:rPr lang="en-US" altLang="ko-KR" dirty="0" smtClean="0"/>
              <a:t>com_android_server_KeyInputQueue.cpp</a:t>
            </a:r>
            <a:endParaRPr lang="ko-KR" altLang="en-US" dirty="0"/>
          </a:p>
        </p:txBody>
      </p:sp>
      <p:cxnSp>
        <p:nvCxnSpPr>
          <p:cNvPr id="13" name="직선 화살표 연결선 12"/>
          <p:cNvCxnSpPr/>
          <p:nvPr/>
        </p:nvCxnSpPr>
        <p:spPr>
          <a:xfrm flipV="1">
            <a:off x="2267744" y="2420888"/>
            <a:ext cx="280831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Key event </a:t>
            </a:r>
            <a:r>
              <a:rPr lang="ko-KR" altLang="en-US" dirty="0" smtClean="0"/>
              <a:t>처리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628800"/>
            <a:ext cx="4828566" cy="229293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public final </a:t>
            </a:r>
            <a:r>
              <a:rPr lang="en-US" altLang="ko-KR" sz="1100" dirty="0" err="1" smtClean="0"/>
              <a:t>boolean</a:t>
            </a:r>
            <a:r>
              <a:rPr lang="en-US" altLang="ko-KR" sz="1100" dirty="0" smtClean="0"/>
              <a:t> dispatch(Callback receiver, </a:t>
            </a:r>
            <a:r>
              <a:rPr lang="en-US" altLang="ko-KR" sz="1100" dirty="0" err="1" smtClean="0"/>
              <a:t>DispatcherState</a:t>
            </a:r>
            <a:r>
              <a:rPr lang="en-US" altLang="ko-KR" sz="1100" dirty="0" smtClean="0"/>
              <a:t> state,</a:t>
            </a:r>
          </a:p>
          <a:p>
            <a:r>
              <a:rPr lang="en-US" altLang="ko-KR" sz="1100" dirty="0" smtClean="0"/>
              <a:t>            Object target) {</a:t>
            </a:r>
          </a:p>
          <a:p>
            <a:r>
              <a:rPr lang="en-US" altLang="ko-KR" sz="1100" dirty="0" smtClean="0"/>
              <a:t>        switch (</a:t>
            </a:r>
            <a:r>
              <a:rPr lang="en-US" altLang="ko-KR" sz="1100" dirty="0" err="1" smtClean="0"/>
              <a:t>mAction</a:t>
            </a:r>
            <a:r>
              <a:rPr lang="en-US" altLang="ko-KR" sz="1100" dirty="0" smtClean="0"/>
              <a:t>) {</a:t>
            </a:r>
          </a:p>
          <a:p>
            <a:r>
              <a:rPr lang="en-US" altLang="ko-KR" sz="1100" dirty="0" smtClean="0"/>
              <a:t>….</a:t>
            </a:r>
          </a:p>
          <a:p>
            <a:r>
              <a:rPr lang="en-US" altLang="ko-KR" sz="1100" dirty="0" smtClean="0"/>
              <a:t>case ACTION_UP:</a:t>
            </a:r>
          </a:p>
          <a:p>
            <a:r>
              <a:rPr lang="en-US" altLang="ko-KR" sz="1100" dirty="0" smtClean="0"/>
              <a:t>                if (DEBUG) </a:t>
            </a:r>
            <a:r>
              <a:rPr lang="en-US" altLang="ko-KR" sz="1100" dirty="0" err="1" smtClean="0"/>
              <a:t>Log.v</a:t>
            </a:r>
            <a:r>
              <a:rPr lang="en-US" altLang="ko-KR" sz="1100" dirty="0" smtClean="0"/>
              <a:t>(TAG, "Key up to " + target + " in " + state</a:t>
            </a:r>
          </a:p>
          <a:p>
            <a:r>
              <a:rPr lang="en-US" altLang="ko-KR" sz="1100" dirty="0" smtClean="0"/>
              <a:t>                        + ": " + this);</a:t>
            </a:r>
          </a:p>
          <a:p>
            <a:r>
              <a:rPr lang="en-US" altLang="ko-KR" sz="1100" dirty="0" smtClean="0"/>
              <a:t>                if (state != null) {</a:t>
            </a:r>
          </a:p>
          <a:p>
            <a:r>
              <a:rPr lang="en-US" altLang="ko-KR" sz="1100" dirty="0" smtClean="0"/>
              <a:t>                    </a:t>
            </a:r>
            <a:r>
              <a:rPr lang="en-US" altLang="ko-KR" sz="1100" dirty="0" err="1" smtClean="0"/>
              <a:t>state.handleUpEvent</a:t>
            </a:r>
            <a:r>
              <a:rPr lang="en-US" altLang="ko-KR" sz="1100" dirty="0" smtClean="0"/>
              <a:t>(this);</a:t>
            </a:r>
          </a:p>
          <a:p>
            <a:r>
              <a:rPr lang="en-US" altLang="ko-KR" sz="1100" dirty="0" smtClean="0"/>
              <a:t>                }</a:t>
            </a:r>
          </a:p>
          <a:p>
            <a:r>
              <a:rPr lang="en-US" altLang="ko-KR" sz="1100" dirty="0" smtClean="0"/>
              <a:t>                return </a:t>
            </a:r>
            <a:r>
              <a:rPr lang="en-US" altLang="ko-KR" sz="1100" dirty="0" err="1" smtClean="0"/>
              <a:t>receiver.onKeyUp</a:t>
            </a:r>
            <a:r>
              <a:rPr lang="en-US" altLang="ko-KR" sz="1100" dirty="0" smtClean="0"/>
              <a:t>(</a:t>
            </a:r>
            <a:r>
              <a:rPr lang="en-US" altLang="ko-KR" sz="1100" dirty="0" err="1" smtClean="0"/>
              <a:t>mKeyCode</a:t>
            </a:r>
            <a:r>
              <a:rPr lang="en-US" altLang="ko-KR" sz="1100" dirty="0" smtClean="0"/>
              <a:t>, this);</a:t>
            </a:r>
          </a:p>
          <a:p>
            <a:endParaRPr lang="en-US" altLang="ko-KR" sz="1100" dirty="0" smtClean="0"/>
          </a:p>
          <a:p>
            <a:endParaRPr lang="ko-KR" alt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4884244" y="2060848"/>
            <a:ext cx="4766048" cy="769441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public void </a:t>
            </a:r>
            <a:r>
              <a:rPr lang="en-US" altLang="ko-KR" sz="1100" dirty="0" err="1" smtClean="0"/>
              <a:t>handleUpEvent</a:t>
            </a:r>
            <a:r>
              <a:rPr lang="en-US" altLang="ko-KR" sz="1100" dirty="0" smtClean="0"/>
              <a:t>(</a:t>
            </a:r>
            <a:r>
              <a:rPr lang="en-US" altLang="ko-KR" sz="1100" dirty="0" err="1" smtClean="0"/>
              <a:t>KeyEvent</a:t>
            </a:r>
            <a:r>
              <a:rPr lang="en-US" altLang="ko-KR" sz="1100" dirty="0" smtClean="0"/>
              <a:t> event) {</a:t>
            </a:r>
          </a:p>
          <a:p>
            <a:r>
              <a:rPr lang="en-US" altLang="ko-KR" sz="1100" dirty="0" smtClean="0"/>
              <a:t>            final 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keyCode</a:t>
            </a:r>
            <a:r>
              <a:rPr lang="en-US" altLang="ko-KR" sz="1100" dirty="0" smtClean="0"/>
              <a:t> = </a:t>
            </a:r>
            <a:r>
              <a:rPr lang="en-US" altLang="ko-KR" sz="1100" dirty="0" err="1" smtClean="0"/>
              <a:t>event.getKeyCode</a:t>
            </a:r>
            <a:r>
              <a:rPr lang="en-US" altLang="ko-KR" sz="1100" dirty="0" smtClean="0"/>
              <a:t>();</a:t>
            </a:r>
          </a:p>
          <a:p>
            <a:r>
              <a:rPr lang="en-US" altLang="ko-KR" sz="1100" dirty="0" smtClean="0"/>
              <a:t>            if (DEBUG) </a:t>
            </a:r>
            <a:r>
              <a:rPr lang="en-US" altLang="ko-KR" sz="1100" dirty="0" err="1" smtClean="0"/>
              <a:t>Log.v</a:t>
            </a:r>
            <a:r>
              <a:rPr lang="en-US" altLang="ko-KR" sz="1100" dirty="0" smtClean="0"/>
              <a:t>(TAG, "Handle key up " + event + ": " + this);</a:t>
            </a:r>
          </a:p>
          <a:p>
            <a:endParaRPr lang="ko-KR" alt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4581128"/>
            <a:ext cx="8208912" cy="156966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#</a:t>
            </a:r>
            <a:r>
              <a:rPr lang="en-US" altLang="ko-KR" sz="1200" dirty="0" err="1" smtClean="0"/>
              <a:t>logcat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수행 결과 </a:t>
            </a:r>
            <a:endParaRPr lang="en-US" altLang="ko-KR" sz="1200" dirty="0" smtClean="0"/>
          </a:p>
          <a:p>
            <a:r>
              <a:rPr lang="en-US" altLang="ko-KR" sz="1200" dirty="0" err="1" smtClean="0"/>
              <a:t>KeyEvent</a:t>
            </a:r>
            <a:r>
              <a:rPr lang="en-US" altLang="ko-KR" sz="1200" dirty="0" smtClean="0"/>
              <a:t>( 1910): Key up to android.inputmethodservice.InputMethodService$InputMethodSessionImpl@43da0b40 in </a:t>
            </a:r>
          </a:p>
          <a:p>
            <a:r>
              <a:rPr lang="en-US" altLang="ko-KR" sz="1200" dirty="0" smtClean="0"/>
              <a:t>android.view.KeyEvent$DispatcherState@43d92cf8: </a:t>
            </a:r>
            <a:r>
              <a:rPr lang="en-US" altLang="ko-KR" sz="1200" dirty="0" err="1" smtClean="0"/>
              <a:t>KeyEvent</a:t>
            </a:r>
            <a:r>
              <a:rPr lang="en-US" altLang="ko-KR" sz="1200" dirty="0" smtClean="0"/>
              <a:t>{action=1 code=4 repeat=0 meta=0 </a:t>
            </a:r>
            <a:r>
              <a:rPr lang="en-US" altLang="ko-KR" sz="1200" dirty="0" err="1" smtClean="0"/>
              <a:t>scancode</a:t>
            </a:r>
            <a:r>
              <a:rPr lang="en-US" altLang="ko-KR" sz="1200" dirty="0" smtClean="0"/>
              <a:t>=158 </a:t>
            </a:r>
            <a:r>
              <a:rPr lang="en-US" altLang="ko-KR" sz="1200" dirty="0" err="1" smtClean="0"/>
              <a:t>mFlags</a:t>
            </a:r>
            <a:r>
              <a:rPr lang="en-US" altLang="ko-KR" sz="1200" dirty="0" smtClean="0"/>
              <a:t>=8}</a:t>
            </a:r>
          </a:p>
          <a:p>
            <a:r>
              <a:rPr lang="en-US" altLang="ko-KR" sz="1200" dirty="0" smtClean="0"/>
              <a:t>V/</a:t>
            </a:r>
            <a:r>
              <a:rPr lang="en-US" altLang="ko-KR" sz="1200" dirty="0" err="1" smtClean="0"/>
              <a:t>KeyEvent</a:t>
            </a:r>
            <a:r>
              <a:rPr lang="en-US" altLang="ko-KR" sz="1200" dirty="0" smtClean="0"/>
              <a:t>( 1910): Handle key up </a:t>
            </a:r>
            <a:r>
              <a:rPr lang="en-US" altLang="ko-KR" sz="1200" dirty="0" err="1" smtClean="0"/>
              <a:t>KeyEvent</a:t>
            </a:r>
            <a:r>
              <a:rPr lang="en-US" altLang="ko-KR" sz="1200" dirty="0" smtClean="0"/>
              <a:t>{action=1 code=4 repeat=0 meta=0 </a:t>
            </a:r>
            <a:r>
              <a:rPr lang="en-US" altLang="ko-KR" sz="1200" dirty="0" err="1" smtClean="0"/>
              <a:t>scancode</a:t>
            </a:r>
            <a:r>
              <a:rPr lang="en-US" altLang="ko-KR" sz="1200" dirty="0" smtClean="0"/>
              <a:t>=158 </a:t>
            </a:r>
            <a:r>
              <a:rPr lang="en-US" altLang="ko-KR" sz="1200" dirty="0" err="1" smtClean="0"/>
              <a:t>mFlags</a:t>
            </a:r>
            <a:r>
              <a:rPr lang="en-US" altLang="ko-KR" sz="1200" dirty="0" smtClean="0"/>
              <a:t>=8}: a</a:t>
            </a:r>
          </a:p>
          <a:p>
            <a:r>
              <a:rPr lang="en-US" altLang="ko-KR" sz="1200" dirty="0" smtClean="0"/>
              <a:t>ndroid.view.KeyEvent$DispatcherState@43d92cf8</a:t>
            </a:r>
          </a:p>
          <a:p>
            <a:r>
              <a:rPr lang="en-US" altLang="ko-KR" sz="1200" dirty="0" smtClean="0"/>
              <a:t>D/</a:t>
            </a:r>
            <a:r>
              <a:rPr lang="en-US" altLang="ko-KR" sz="1200" dirty="0" err="1" smtClean="0"/>
              <a:t>MountListener</a:t>
            </a:r>
            <a:r>
              <a:rPr lang="en-US" altLang="ko-KR" sz="1200" dirty="0" smtClean="0"/>
              <a:t>( 1853): </a:t>
            </a:r>
            <a:r>
              <a:rPr lang="en-US" altLang="ko-KR" sz="1200" dirty="0" err="1" smtClean="0"/>
              <a:t>handleEvent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ums_connected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3636313"/>
            <a:ext cx="522007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./frameworks/base/core/java/android/view/KeyEvent.java</a:t>
            </a:r>
          </a:p>
          <a:p>
            <a:r>
              <a:rPr lang="ko-KR" altLang="en-US" sz="1600" dirty="0" smtClean="0"/>
              <a:t>에서 </a:t>
            </a:r>
            <a:r>
              <a:rPr lang="en-US" altLang="ko-KR" sz="1600" dirty="0" smtClean="0"/>
              <a:t>dispatch</a:t>
            </a:r>
            <a:r>
              <a:rPr lang="ko-KR" altLang="en-US" sz="1600" dirty="0" smtClean="0"/>
              <a:t>를 한다</a:t>
            </a:r>
            <a:r>
              <a:rPr lang="en-US" altLang="ko-KR" sz="1600" dirty="0" smtClean="0"/>
              <a:t>. </a:t>
            </a:r>
            <a:endParaRPr lang="ko-KR" altLang="en-US" sz="1600" dirty="0"/>
          </a:p>
        </p:txBody>
      </p:sp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7584" y="-171400"/>
            <a:ext cx="7772400" cy="1143000"/>
          </a:xfrm>
        </p:spPr>
        <p:txBody>
          <a:bodyPr/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Key Event </a:t>
            </a:r>
            <a:r>
              <a:rPr lang="ko-KR" altLang="en-US" dirty="0" smtClean="0"/>
              <a:t>처리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980728"/>
            <a:ext cx="7344816" cy="73866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Window Manager</a:t>
            </a:r>
          </a:p>
          <a:p>
            <a:r>
              <a:rPr lang="en-US" altLang="ko-KR" sz="1400" dirty="0" err="1" smtClean="0"/>
              <a:t>distpatchKey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KeyEvent</a:t>
            </a:r>
            <a:r>
              <a:rPr lang="en-US" altLang="ko-KR" sz="1400" dirty="0" smtClean="0"/>
              <a:t>..)</a:t>
            </a:r>
          </a:p>
          <a:p>
            <a:r>
              <a:rPr lang="en-US" altLang="ko-KR" sz="1400" b="1" dirty="0" smtClean="0"/>
              <a:t>frameworks/base/services/java/com/android/server/WindowManagerService.java</a:t>
            </a:r>
            <a:endParaRPr lang="ko-KR" alt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0508" y="1916832"/>
            <a:ext cx="7341852" cy="138499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altLang="ko-KR" sz="1400" dirty="0" smtClean="0"/>
          </a:p>
          <a:p>
            <a:r>
              <a:rPr lang="en-US" altLang="ko-KR" sz="1400" dirty="0" smtClean="0"/>
              <a:t>Thread </a:t>
            </a:r>
            <a:r>
              <a:rPr lang="en-US" altLang="ko-KR" sz="1400" dirty="0" err="1" smtClean="0"/>
              <a:t>mThread</a:t>
            </a:r>
            <a:r>
              <a:rPr lang="en-US" altLang="ko-KR" sz="1400" dirty="0" smtClean="0"/>
              <a:t> = new Thread("</a:t>
            </a:r>
            <a:r>
              <a:rPr lang="en-US" altLang="ko-KR" sz="1400" dirty="0" err="1" smtClean="0"/>
              <a:t>InputDeviceReader</a:t>
            </a:r>
            <a:r>
              <a:rPr lang="en-US" altLang="ko-KR" sz="1400" dirty="0" smtClean="0"/>
              <a:t>")</a:t>
            </a:r>
          </a:p>
          <a:p>
            <a:r>
              <a:rPr lang="en-US" altLang="ko-KR" sz="1400" dirty="0" err="1" smtClean="0"/>
              <a:t>readEvent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ev</a:t>
            </a:r>
            <a:r>
              <a:rPr lang="en-US" altLang="ko-KR" sz="1400" dirty="0" smtClean="0"/>
              <a:t>);</a:t>
            </a:r>
          </a:p>
          <a:p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di</a:t>
            </a:r>
            <a:r>
              <a:rPr lang="en-US" altLang="ko-KR" sz="1400" dirty="0" smtClean="0"/>
              <a:t> = </a:t>
            </a:r>
            <a:r>
              <a:rPr lang="en-US" altLang="ko-KR" sz="1400" dirty="0" err="1" smtClean="0"/>
              <a:t>newInputDevice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ev.deviceId</a:t>
            </a:r>
            <a:r>
              <a:rPr lang="en-US" altLang="ko-KR" sz="1400" dirty="0" smtClean="0"/>
              <a:t>);</a:t>
            </a:r>
          </a:p>
          <a:p>
            <a:endParaRPr lang="en-US" altLang="ko-KR" sz="1400" dirty="0" smtClean="0"/>
          </a:p>
          <a:p>
            <a:r>
              <a:rPr lang="en-US" altLang="ko-KR" sz="1400" b="1" dirty="0" smtClean="0"/>
              <a:t>frameworks/base/services/java/com/android/server/KeyInputQueue.java</a:t>
            </a:r>
            <a:endParaRPr lang="ko-KR" alt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3645024"/>
            <a:ext cx="6912768" cy="160043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altLang="ko-KR" sz="1400" dirty="0" smtClean="0"/>
          </a:p>
          <a:p>
            <a:r>
              <a:rPr lang="en-US" altLang="ko-KR" sz="1400" dirty="0" smtClean="0"/>
              <a:t>static </a:t>
            </a:r>
            <a:r>
              <a:rPr lang="en-US" altLang="ko-KR" sz="1400" dirty="0" err="1" smtClean="0"/>
              <a:t>JNINativeMethod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gInputMethods</a:t>
            </a:r>
            <a:r>
              <a:rPr lang="en-US" altLang="ko-KR" sz="1400" dirty="0" smtClean="0"/>
              <a:t>[] = {</a:t>
            </a:r>
          </a:p>
          <a:p>
            <a:r>
              <a:rPr lang="en-US" altLang="ko-KR" sz="1400" dirty="0" smtClean="0"/>
              <a:t>    /* name, signature, </a:t>
            </a:r>
            <a:r>
              <a:rPr lang="en-US" altLang="ko-KR" sz="1400" dirty="0" err="1" smtClean="0"/>
              <a:t>funcPtr</a:t>
            </a:r>
            <a:r>
              <a:rPr lang="en-US" altLang="ko-KR" sz="1400" dirty="0" smtClean="0"/>
              <a:t> */</a:t>
            </a:r>
          </a:p>
          <a:p>
            <a:r>
              <a:rPr lang="en-US" altLang="ko-KR" sz="1400" dirty="0" smtClean="0"/>
              <a:t>    { "</a:t>
            </a:r>
            <a:r>
              <a:rPr lang="en-US" altLang="ko-KR" sz="1400" dirty="0" err="1" smtClean="0"/>
              <a:t>readEvent</a:t>
            </a:r>
            <a:r>
              <a:rPr lang="en-US" altLang="ko-KR" sz="1400" dirty="0" smtClean="0"/>
              <a:t>",       "(</a:t>
            </a:r>
            <a:r>
              <a:rPr lang="en-US" altLang="ko-KR" sz="1400" dirty="0" err="1" smtClean="0"/>
              <a:t>Landroid</a:t>
            </a:r>
            <a:r>
              <a:rPr lang="en-US" altLang="ko-KR" sz="1400" dirty="0" smtClean="0"/>
              <a:t>/view/</a:t>
            </a:r>
            <a:r>
              <a:rPr lang="en-US" altLang="ko-KR" sz="1400" dirty="0" err="1" smtClean="0"/>
              <a:t>RawInputEvent</a:t>
            </a:r>
            <a:r>
              <a:rPr lang="en-US" altLang="ko-KR" sz="1400" dirty="0" smtClean="0"/>
              <a:t>;)Z",</a:t>
            </a:r>
          </a:p>
          <a:p>
            <a:r>
              <a:rPr lang="en-US" altLang="ko-KR" sz="1400" dirty="0" smtClean="0"/>
              <a:t>            (void*) </a:t>
            </a:r>
            <a:r>
              <a:rPr lang="en-US" altLang="ko-KR" sz="1400" dirty="0" err="1" smtClean="0"/>
              <a:t>android_server_KeyInputQueue_readEvent</a:t>
            </a:r>
            <a:r>
              <a:rPr lang="en-US" altLang="ko-KR" sz="1400" dirty="0" smtClean="0"/>
              <a:t> },</a:t>
            </a:r>
          </a:p>
          <a:p>
            <a:r>
              <a:rPr lang="en-US" altLang="ko-KR" sz="1400" b="1" dirty="0" smtClean="0"/>
              <a:t>frameworks/base/services/</a:t>
            </a:r>
            <a:r>
              <a:rPr lang="en-US" altLang="ko-KR" sz="1400" b="1" dirty="0" err="1" smtClean="0"/>
              <a:t>jni</a:t>
            </a:r>
            <a:r>
              <a:rPr lang="en-US" altLang="ko-KR" sz="1400" b="1" dirty="0" smtClean="0"/>
              <a:t>/com_android_server_KeyInputQueue.cpp</a:t>
            </a:r>
            <a:endParaRPr lang="ko-KR" altLang="en-US" sz="1400" b="1" dirty="0" smtClean="0"/>
          </a:p>
          <a:p>
            <a:endParaRPr lang="ko-KR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5571237"/>
            <a:ext cx="6912768" cy="95410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static const char *</a:t>
            </a:r>
            <a:r>
              <a:rPr lang="en-US" altLang="ko-KR" sz="1400" dirty="0" err="1" smtClean="0"/>
              <a:t>device_path</a:t>
            </a:r>
            <a:r>
              <a:rPr lang="en-US" altLang="ko-KR" sz="1400" dirty="0" smtClean="0"/>
              <a:t> = "/dev/input";</a:t>
            </a:r>
          </a:p>
          <a:p>
            <a:r>
              <a:rPr lang="en-US" altLang="ko-KR" sz="1400" dirty="0" err="1" smtClean="0"/>
              <a:t>bool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EventHub</a:t>
            </a:r>
            <a:r>
              <a:rPr lang="en-US" altLang="ko-KR" sz="1400" dirty="0" smtClean="0"/>
              <a:t>::</a:t>
            </a:r>
            <a:r>
              <a:rPr lang="en-US" altLang="ko-KR" sz="1400" dirty="0" err="1" smtClean="0"/>
              <a:t>getEvent</a:t>
            </a:r>
            <a:r>
              <a:rPr lang="en-US" altLang="ko-KR" sz="1400" dirty="0" smtClean="0"/>
              <a:t>(int32_t* </a:t>
            </a:r>
            <a:r>
              <a:rPr lang="en-US" altLang="ko-KR" sz="1400" dirty="0" err="1" smtClean="0"/>
              <a:t>outDeviceId</a:t>
            </a:r>
            <a:r>
              <a:rPr lang="en-US" altLang="ko-KR" sz="1400" dirty="0" smtClean="0"/>
              <a:t>, int32_t* </a:t>
            </a:r>
            <a:r>
              <a:rPr lang="en-US" altLang="ko-KR" sz="1400" dirty="0" err="1" smtClean="0"/>
              <a:t>outType</a:t>
            </a:r>
            <a:r>
              <a:rPr lang="en-US" altLang="ko-KR" sz="1400" dirty="0" smtClean="0"/>
              <a:t>,</a:t>
            </a:r>
          </a:p>
          <a:p>
            <a:r>
              <a:rPr lang="en-US" altLang="ko-KR" sz="1400" dirty="0" err="1" smtClean="0"/>
              <a:t>bool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EventHub</a:t>
            </a:r>
            <a:r>
              <a:rPr lang="en-US" altLang="ko-KR" sz="1400" dirty="0" smtClean="0"/>
              <a:t>::</a:t>
            </a:r>
            <a:r>
              <a:rPr lang="en-US" altLang="ko-KR" sz="1400" dirty="0" err="1" smtClean="0"/>
              <a:t>openPlatformInput</a:t>
            </a:r>
            <a:r>
              <a:rPr lang="en-US" altLang="ko-KR" sz="1400" dirty="0" smtClean="0"/>
              <a:t>(void)</a:t>
            </a:r>
          </a:p>
          <a:p>
            <a:r>
              <a:rPr lang="en-US" altLang="ko-KR" sz="1400" b="1" dirty="0" smtClean="0"/>
              <a:t>frameworks/base/</a:t>
            </a:r>
            <a:r>
              <a:rPr lang="en-US" altLang="ko-KR" sz="1400" b="1" dirty="0" err="1" smtClean="0"/>
              <a:t>libs</a:t>
            </a:r>
            <a:r>
              <a:rPr lang="en-US" altLang="ko-KR" sz="1400" b="1" dirty="0" smtClean="0"/>
              <a:t>/</a:t>
            </a:r>
            <a:r>
              <a:rPr lang="en-US" altLang="ko-KR" sz="1400" b="1" dirty="0" err="1" smtClean="0"/>
              <a:t>ui</a:t>
            </a:r>
            <a:r>
              <a:rPr lang="en-US" altLang="ko-KR" sz="1400" b="1" dirty="0" smtClean="0"/>
              <a:t>/EventHub.cpp</a:t>
            </a:r>
            <a:endParaRPr lang="ko-KR" altLang="en-US" sz="1400" b="1" dirty="0"/>
          </a:p>
        </p:txBody>
      </p:sp>
      <p:cxnSp>
        <p:nvCxnSpPr>
          <p:cNvPr id="10" name="직선 화살표 연결선 9"/>
          <p:cNvCxnSpPr>
            <a:stCxn id="4" idx="2"/>
          </p:cNvCxnSpPr>
          <p:nvPr/>
        </p:nvCxnSpPr>
        <p:spPr>
          <a:xfrm rot="5400000">
            <a:off x="3357156" y="1134036"/>
            <a:ext cx="197440" cy="13681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>
            <a:stCxn id="5" idx="2"/>
          </p:cNvCxnSpPr>
          <p:nvPr/>
        </p:nvCxnSpPr>
        <p:spPr>
          <a:xfrm rot="5400000">
            <a:off x="3501044" y="3004633"/>
            <a:ext cx="343197" cy="9375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rot="16200000" flipH="1">
            <a:off x="3265534" y="5311530"/>
            <a:ext cx="343197" cy="178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codec</a:t>
            </a:r>
            <a:r>
              <a:rPr lang="ko-KR" altLang="en-US" dirty="0" smtClean="0"/>
              <a:t> </a:t>
            </a:r>
            <a:r>
              <a:rPr lang="en-US" altLang="ko-KR" dirty="0" smtClean="0"/>
              <a:t>driver(wm8960)</a:t>
            </a:r>
            <a:endParaRPr lang="ko-KR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36385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25144"/>
            <a:ext cx="62103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0" y="2636912"/>
            <a:ext cx="4204997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WM8960 </a:t>
            </a:r>
            <a:r>
              <a:rPr lang="ko-KR" altLang="en-US" dirty="0" smtClean="0"/>
              <a:t>디바이스를 </a:t>
            </a:r>
            <a:endParaRPr lang="en-US" altLang="ko-KR" dirty="0" smtClean="0"/>
          </a:p>
          <a:p>
            <a:r>
              <a:rPr lang="en-US" altLang="ko-KR" dirty="0" smtClean="0"/>
              <a:t>I2C 0</a:t>
            </a:r>
            <a:r>
              <a:rPr lang="ko-KR" altLang="en-US" dirty="0" smtClean="0"/>
              <a:t>번 채널로 디바이스를 컨트롤하고</a:t>
            </a:r>
            <a:endParaRPr lang="en-US" altLang="ko-KR" dirty="0" smtClean="0"/>
          </a:p>
          <a:p>
            <a:r>
              <a:rPr lang="en-US" altLang="ko-KR" dirty="0" smtClean="0"/>
              <a:t>Data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I2S0</a:t>
            </a:r>
            <a:r>
              <a:rPr lang="ko-KR" altLang="en-US" dirty="0" smtClean="0"/>
              <a:t>번 채널로 전송토록 설계</a:t>
            </a:r>
            <a:r>
              <a:rPr lang="en-US" altLang="ko-KR" dirty="0" smtClean="0"/>
              <a:t> </a:t>
            </a:r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codec</a:t>
            </a:r>
            <a:r>
              <a:rPr lang="ko-KR" altLang="en-US" dirty="0" smtClean="0"/>
              <a:t> </a:t>
            </a:r>
            <a:r>
              <a:rPr lang="en-US" altLang="ko-KR" dirty="0" smtClean="0"/>
              <a:t>driver(wm8960)</a:t>
            </a:r>
            <a:endParaRPr lang="ko-KR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40576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44824"/>
            <a:ext cx="384410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꺾인 연결선 6"/>
          <p:cNvCxnSpPr/>
          <p:nvPr/>
        </p:nvCxnSpPr>
        <p:spPr>
          <a:xfrm>
            <a:off x="1763688" y="3284984"/>
            <a:ext cx="2664296" cy="20162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43808" y="4509120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if</a:t>
            </a:r>
            <a:endParaRPr lang="ko-KR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5805264"/>
            <a:ext cx="7745967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CONFIG_I2C =y </a:t>
            </a:r>
            <a:r>
              <a:rPr lang="ko-KR" altLang="en-US" dirty="0" smtClean="0"/>
              <a:t>로 설정이 되어 있어야 </a:t>
            </a:r>
            <a:r>
              <a:rPr lang="en-US" altLang="ko-KR" dirty="0" smtClean="0"/>
              <a:t>SND_SOC_WM8960 </a:t>
            </a:r>
            <a:r>
              <a:rPr lang="ko-KR" altLang="en-US" dirty="0" smtClean="0"/>
              <a:t>이 활성화 됨</a:t>
            </a:r>
            <a:endParaRPr lang="en-US" altLang="ko-KR" dirty="0" smtClean="0"/>
          </a:p>
          <a:p>
            <a:r>
              <a:rPr lang="en-US" altLang="ko-KR" dirty="0" smtClean="0"/>
              <a:t>./ sound/soc/</a:t>
            </a:r>
            <a:r>
              <a:rPr lang="en-US" altLang="ko-KR" dirty="0" err="1" smtClean="0"/>
              <a:t>codecs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Kconfig</a:t>
            </a:r>
            <a:r>
              <a:rPr lang="en-US" altLang="ko-KR" dirty="0" smtClean="0"/>
              <a:t> </a:t>
            </a:r>
            <a:r>
              <a:rPr lang="ko-KR" altLang="en-US" dirty="0" smtClean="0"/>
              <a:t>에 추가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codec</a:t>
            </a:r>
            <a:r>
              <a:rPr lang="ko-KR" altLang="en-US" dirty="0" smtClean="0"/>
              <a:t> </a:t>
            </a:r>
            <a:r>
              <a:rPr lang="en-US" altLang="ko-KR" dirty="0" smtClean="0"/>
              <a:t>driver(wm8960)</a:t>
            </a:r>
            <a:endParaRPr lang="ko-KR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404812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27984" y="1988840"/>
            <a:ext cx="4644220" cy="175432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snd-soc-wm8960.o==wm8960.o </a:t>
            </a:r>
            <a:r>
              <a:rPr lang="ko-KR" altLang="en-US" dirty="0" smtClean="0"/>
              <a:t>동일</a:t>
            </a:r>
            <a:endParaRPr lang="en-US" altLang="ko-KR" dirty="0" smtClean="0"/>
          </a:p>
          <a:p>
            <a:r>
              <a:rPr lang="ko-KR" altLang="en-US" dirty="0" smtClean="0"/>
              <a:t>이유는 사운드 드라이버 소스가 </a:t>
            </a:r>
            <a:r>
              <a:rPr lang="en-US" altLang="ko-KR" dirty="0" smtClean="0"/>
              <a:t>2</a:t>
            </a:r>
            <a:r>
              <a:rPr lang="ko-KR" altLang="en-US" dirty="0" err="1" smtClean="0"/>
              <a:t>개이상</a:t>
            </a:r>
            <a:r>
              <a:rPr lang="ko-KR" altLang="en-US" dirty="0" smtClean="0"/>
              <a:t> 인</a:t>
            </a:r>
            <a:endParaRPr lang="en-US" altLang="ko-KR" dirty="0" smtClean="0"/>
          </a:p>
          <a:p>
            <a:r>
              <a:rPr lang="ko-KR" altLang="en-US" dirty="0" smtClean="0"/>
              <a:t>경우를 대비</a:t>
            </a:r>
            <a:endParaRPr lang="en-US" altLang="ko-KR" dirty="0" smtClean="0"/>
          </a:p>
          <a:p>
            <a:r>
              <a:rPr lang="en-US" altLang="ko-KR" dirty="0" smtClean="0"/>
              <a:t>./ sound/soc/</a:t>
            </a:r>
            <a:r>
              <a:rPr lang="en-US" altLang="ko-KR" dirty="0" err="1" smtClean="0"/>
              <a:t>codecs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Makefile</a:t>
            </a:r>
            <a:r>
              <a:rPr lang="en-US" altLang="ko-KR" dirty="0" smtClean="0"/>
              <a:t> </a:t>
            </a:r>
            <a:r>
              <a:rPr lang="ko-KR" altLang="en-US" dirty="0" smtClean="0"/>
              <a:t>에 추가</a:t>
            </a:r>
            <a:endParaRPr lang="en-US" altLang="ko-KR" dirty="0" smtClean="0"/>
          </a:p>
          <a:p>
            <a:r>
              <a:rPr lang="en-US" altLang="ko-KR" dirty="0" smtClean="0"/>
              <a:t>Wm8960.c </a:t>
            </a:r>
            <a:r>
              <a:rPr lang="ko-KR" altLang="en-US" dirty="0" smtClean="0"/>
              <a:t> 드라이버 파일을 </a:t>
            </a:r>
            <a:endParaRPr lang="en-US" altLang="ko-KR" dirty="0" smtClean="0"/>
          </a:p>
          <a:p>
            <a:r>
              <a:rPr lang="en-US" altLang="ko-KR" dirty="0" smtClean="0"/>
              <a:t>./sound/soc/</a:t>
            </a:r>
            <a:r>
              <a:rPr lang="en-US" altLang="ko-KR" dirty="0" err="1" smtClean="0"/>
              <a:t>codecs</a:t>
            </a:r>
            <a:r>
              <a:rPr lang="en-US" altLang="ko-KR" dirty="0" smtClean="0"/>
              <a:t>/</a:t>
            </a:r>
            <a:r>
              <a:rPr lang="ko-KR" altLang="en-US" dirty="0" smtClean="0"/>
              <a:t>에 추가</a:t>
            </a:r>
            <a:endParaRPr lang="en-US" altLang="ko-KR" dirty="0" smtClean="0"/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codec</a:t>
            </a:r>
            <a:r>
              <a:rPr lang="ko-KR" altLang="en-US" dirty="0" smtClean="0"/>
              <a:t> </a:t>
            </a:r>
            <a:r>
              <a:rPr lang="en-US" altLang="ko-KR" dirty="0" smtClean="0"/>
              <a:t>driver(wm8960)</a:t>
            </a:r>
            <a:endParaRPr lang="ko-KR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556792"/>
            <a:ext cx="56007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63688" y="5013176"/>
            <a:ext cx="551939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sound/soc/s3c24xx/</a:t>
            </a:r>
            <a:r>
              <a:rPr lang="en-US" altLang="ko-KR" dirty="0" err="1" smtClean="0"/>
              <a:t>Kconfig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파일에 위의 내용 추가 </a:t>
            </a:r>
            <a:endParaRPr lang="en-US" altLang="ko-KR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망고</a:t>
            </a:r>
            <a:r>
              <a:rPr lang="en-US" altLang="ko-KR" dirty="0" smtClean="0"/>
              <a:t>100 SD Boot </a:t>
            </a:r>
            <a:r>
              <a:rPr lang="ko-KR" altLang="en-US" dirty="0" smtClean="0"/>
              <a:t>실행 모습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SDHC Card</a:t>
            </a:r>
            <a:r>
              <a:rPr lang="ko-KR" altLang="en-US" dirty="0" smtClean="0"/>
              <a:t>를 보드에 </a:t>
            </a:r>
            <a:r>
              <a:rPr lang="en-US" altLang="ko-KR" dirty="0" smtClean="0"/>
              <a:t>Insert</a:t>
            </a:r>
          </a:p>
          <a:p>
            <a:r>
              <a:rPr lang="en-US" altLang="ko-KR" dirty="0" smtClean="0"/>
              <a:t>Default : GNOME File System</a:t>
            </a:r>
          </a:p>
          <a:p>
            <a:r>
              <a:rPr lang="en-US" altLang="ko-KR" dirty="0" smtClean="0"/>
              <a:t>Android </a:t>
            </a:r>
            <a:r>
              <a:rPr lang="ko-KR" altLang="en-US" dirty="0" smtClean="0"/>
              <a:t>부팅 방법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(</a:t>
            </a:r>
            <a:r>
              <a:rPr lang="en-US" altLang="ko-KR" dirty="0" err="1" smtClean="0"/>
              <a:t>setenv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bootargs</a:t>
            </a:r>
            <a:r>
              <a:rPr lang="en-US" altLang="ko-KR" dirty="0" smtClean="0"/>
              <a:t> 'root=/dev/mmcblk0p2 </a:t>
            </a:r>
            <a:r>
              <a:rPr lang="en-US" altLang="ko-KR" dirty="0" err="1" smtClean="0"/>
              <a:t>rw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rootfstype</a:t>
            </a:r>
            <a:r>
              <a:rPr lang="en-US" altLang="ko-KR" dirty="0" smtClean="0"/>
              <a:t>=ext3 console=ttySAC1,115200 </a:t>
            </a:r>
            <a:r>
              <a:rPr lang="en-US" altLang="ko-KR" dirty="0" err="1" smtClean="0"/>
              <a:t>rootdelay</a:t>
            </a:r>
            <a:r>
              <a:rPr lang="en-US" altLang="ko-KR" dirty="0" smtClean="0"/>
              <a:t>=1‘) 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codec</a:t>
            </a:r>
            <a:r>
              <a:rPr lang="ko-KR" altLang="en-US" dirty="0" smtClean="0"/>
              <a:t> </a:t>
            </a:r>
            <a:r>
              <a:rPr lang="en-US" altLang="ko-KR" dirty="0" smtClean="0"/>
              <a:t>driver(wm8960)</a:t>
            </a:r>
            <a:endParaRPr lang="ko-KR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412776"/>
            <a:ext cx="58864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08240" y="5877272"/>
            <a:ext cx="461203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#make </a:t>
            </a:r>
            <a:r>
              <a:rPr lang="en-US" altLang="ko-KR" dirty="0" err="1" smtClean="0"/>
              <a:t>menuconfig</a:t>
            </a:r>
            <a:r>
              <a:rPr lang="en-US" altLang="ko-KR" dirty="0" smtClean="0"/>
              <a:t> </a:t>
            </a:r>
            <a:r>
              <a:rPr lang="ko-KR" altLang="en-US" dirty="0" smtClean="0"/>
              <a:t>명령으로 확인 할 있음</a:t>
            </a:r>
            <a:endParaRPr lang="ko-KR" altLang="en-US" dirty="0"/>
          </a:p>
        </p:txBody>
      </p:sp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codec</a:t>
            </a:r>
            <a:r>
              <a:rPr lang="ko-KR" altLang="en-US" dirty="0" smtClean="0"/>
              <a:t> </a:t>
            </a:r>
            <a:r>
              <a:rPr lang="en-US" altLang="ko-KR" dirty="0" smtClean="0"/>
              <a:t>driver(wm8960)</a:t>
            </a:r>
            <a:endParaRPr lang="ko-KR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96752"/>
            <a:ext cx="5112568" cy="446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72830" y="5733256"/>
            <a:ext cx="4732386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sound/soc/s3c24xx/</a:t>
            </a:r>
            <a:r>
              <a:rPr lang="en-US" altLang="ko-KR" sz="1400" dirty="0" err="1" smtClean="0"/>
              <a:t>Makefile</a:t>
            </a:r>
            <a:r>
              <a:rPr lang="ko-KR" altLang="en-US" sz="1400" dirty="0" smtClean="0"/>
              <a:t>을 위와 같이 수정</a:t>
            </a:r>
            <a:endParaRPr lang="en-US" altLang="ko-KR" sz="1400" dirty="0" smtClean="0"/>
          </a:p>
          <a:p>
            <a:r>
              <a:rPr lang="en-US" altLang="ko-KR" sz="1400" dirty="0" smtClean="0"/>
              <a:t>sound/soc/s3c24xx/mango100_hdmi_spdif.c</a:t>
            </a:r>
          </a:p>
          <a:p>
            <a:r>
              <a:rPr lang="en-US" altLang="ko-KR" sz="1400" dirty="0" smtClean="0"/>
              <a:t>sound/soc/s3c24xx/mango100_wm8960.c</a:t>
            </a:r>
          </a:p>
          <a:p>
            <a:r>
              <a:rPr lang="ko-KR" altLang="en-US" sz="1400" dirty="0" smtClean="0"/>
              <a:t>을 </a:t>
            </a:r>
            <a:r>
              <a:rPr lang="en-US" altLang="ko-KR" sz="1400" dirty="0" smtClean="0"/>
              <a:t>sound/soc/s3c24xx </a:t>
            </a:r>
            <a:r>
              <a:rPr lang="ko-KR" altLang="en-US" sz="1400" dirty="0" err="1" smtClean="0"/>
              <a:t>디렉토리에</a:t>
            </a:r>
            <a:r>
              <a:rPr lang="ko-KR" altLang="en-US" sz="1400" dirty="0" smtClean="0"/>
              <a:t> 파일을 만들어서 추가</a:t>
            </a:r>
            <a:endParaRPr lang="ko-KR" altLang="en-US" sz="1400" dirty="0"/>
          </a:p>
        </p:txBody>
      </p:sp>
    </p:spTree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codec</a:t>
            </a:r>
            <a:r>
              <a:rPr lang="ko-KR" altLang="en-US" dirty="0" smtClean="0"/>
              <a:t> </a:t>
            </a:r>
            <a:r>
              <a:rPr lang="en-US" altLang="ko-KR" dirty="0" smtClean="0"/>
              <a:t>driver(wm8960)</a:t>
            </a:r>
            <a:endParaRPr lang="ko-KR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42100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085184"/>
            <a:ext cx="546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564904"/>
            <a:ext cx="61245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직선 화살표 연결선 7"/>
          <p:cNvCxnSpPr>
            <a:endCxn id="21508" idx="1"/>
          </p:cNvCxnSpPr>
          <p:nvPr/>
        </p:nvCxnSpPr>
        <p:spPr>
          <a:xfrm>
            <a:off x="2699792" y="3429000"/>
            <a:ext cx="2016224" cy="293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>
            <a:endCxn id="21507" idx="1"/>
          </p:cNvCxnSpPr>
          <p:nvPr/>
        </p:nvCxnSpPr>
        <p:spPr>
          <a:xfrm>
            <a:off x="2411760" y="4653136"/>
            <a:ext cx="216024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484784"/>
            <a:ext cx="3771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직선 화살표 연결선 15"/>
          <p:cNvCxnSpPr>
            <a:endCxn id="21509" idx="1"/>
          </p:cNvCxnSpPr>
          <p:nvPr/>
        </p:nvCxnSpPr>
        <p:spPr>
          <a:xfrm flipV="1">
            <a:off x="2699792" y="1784822"/>
            <a:ext cx="2016224" cy="2760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codec</a:t>
            </a:r>
            <a:r>
              <a:rPr lang="ko-KR" altLang="en-US" dirty="0" smtClean="0"/>
              <a:t> </a:t>
            </a:r>
            <a:r>
              <a:rPr lang="en-US" altLang="ko-KR" dirty="0" smtClean="0"/>
              <a:t>driver(wm8960)</a:t>
            </a:r>
            <a:endParaRPr lang="ko-KR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40862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581128"/>
            <a:ext cx="61150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88024" y="2492896"/>
            <a:ext cx="431881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Sound/soc/</a:t>
            </a:r>
            <a:r>
              <a:rPr lang="en-US" altLang="ko-KR" dirty="0" err="1" smtClean="0"/>
              <a:t>codecs</a:t>
            </a:r>
            <a:r>
              <a:rPr lang="en-US" altLang="ko-KR" dirty="0" smtClean="0"/>
              <a:t>/wm8960.c </a:t>
            </a:r>
            <a:r>
              <a:rPr lang="ko-KR" altLang="en-US" dirty="0" smtClean="0"/>
              <a:t>파일 참조</a:t>
            </a:r>
            <a:endParaRPr lang="ko-KR" altLang="en-US" dirty="0"/>
          </a:p>
        </p:txBody>
      </p:sp>
    </p:spTree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codec</a:t>
            </a:r>
            <a:r>
              <a:rPr lang="ko-KR" altLang="en-US" dirty="0" smtClean="0"/>
              <a:t> </a:t>
            </a:r>
            <a:r>
              <a:rPr lang="en-US" altLang="ko-KR" dirty="0" smtClean="0"/>
              <a:t>driver(wm8960)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1457" y="2996952"/>
            <a:ext cx="502958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static </a:t>
            </a:r>
            <a:r>
              <a:rPr lang="en-US" altLang="ko-KR" sz="1400" dirty="0" err="1" smtClean="0"/>
              <a:t>struct</a:t>
            </a:r>
            <a:r>
              <a:rPr lang="en-US" altLang="ko-KR" sz="1400" dirty="0" smtClean="0"/>
              <a:t> wm8960_setup_data smdk_wm8960_setup = {</a:t>
            </a:r>
          </a:p>
          <a:p>
            <a:r>
              <a:rPr lang="en-US" altLang="ko-KR" sz="1400" dirty="0" smtClean="0"/>
              <a:t>        .i2c_bus = 0,</a:t>
            </a:r>
          </a:p>
          <a:p>
            <a:r>
              <a:rPr lang="en-US" altLang="ko-KR" sz="1400" b="1" dirty="0" smtClean="0"/>
              <a:t>        .i2c_address = 0x1a,</a:t>
            </a:r>
          </a:p>
          <a:p>
            <a:r>
              <a:rPr lang="en-US" altLang="ko-KR" sz="1400" dirty="0" smtClean="0"/>
              <a:t>};</a:t>
            </a:r>
          </a:p>
          <a:p>
            <a:r>
              <a:rPr lang="en-US" altLang="ko-KR" sz="1400" dirty="0" smtClean="0"/>
              <a:t>sound/soc/s3c24xx/mango100_wm8960.c</a:t>
            </a:r>
            <a:r>
              <a:rPr lang="ko-KR" altLang="en-US" sz="1400" dirty="0" smtClean="0"/>
              <a:t>에 정의</a:t>
            </a:r>
            <a:endParaRPr lang="en-US" altLang="ko-KR" sz="1400" dirty="0" smtClean="0"/>
          </a:p>
          <a:p>
            <a:r>
              <a:rPr lang="en-US" altLang="ko-KR" sz="1400" dirty="0" smtClean="0"/>
              <a:t>static </a:t>
            </a:r>
            <a:r>
              <a:rPr lang="en-US" altLang="ko-KR" sz="1400" dirty="0" err="1" smtClean="0"/>
              <a:t>struct</a:t>
            </a:r>
            <a:r>
              <a:rPr lang="en-US" altLang="ko-KR" sz="1400" dirty="0" smtClean="0"/>
              <a:t> i2c_board_info i2c_devs0[] __</a:t>
            </a:r>
            <a:r>
              <a:rPr lang="en-US" altLang="ko-KR" sz="1400" dirty="0" err="1" smtClean="0"/>
              <a:t>initdata</a:t>
            </a:r>
            <a:r>
              <a:rPr lang="en-US" altLang="ko-KR" sz="1400" dirty="0" smtClean="0"/>
              <a:t> = {</a:t>
            </a:r>
          </a:p>
          <a:p>
            <a:r>
              <a:rPr lang="en-US" altLang="ko-KR" sz="1400" dirty="0" smtClean="0"/>
              <a:t>        { I2C_BOARD_INFO("wm8960", 0x1a), },    // WM8960</a:t>
            </a:r>
          </a:p>
          <a:p>
            <a:r>
              <a:rPr lang="en-US" altLang="ko-KR" sz="1400" dirty="0" smtClean="0"/>
              <a:t>};</a:t>
            </a:r>
          </a:p>
          <a:p>
            <a:r>
              <a:rPr lang="en-US" altLang="ko-KR" sz="1400" dirty="0" smtClean="0"/>
              <a:t>../arch/arm/mach-s5pc100/mach-mango100.c </a:t>
            </a:r>
            <a:r>
              <a:rPr lang="ko-KR" altLang="en-US" sz="1400" dirty="0" smtClean="0"/>
              <a:t>에 정의</a:t>
            </a:r>
            <a:endParaRPr lang="ko-KR" altLang="en-US" sz="1400" dirty="0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84784"/>
            <a:ext cx="62293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모서리가 둥근 직사각형 9"/>
          <p:cNvSpPr/>
          <p:nvPr/>
        </p:nvSpPr>
        <p:spPr>
          <a:xfrm>
            <a:off x="1403648" y="2420888"/>
            <a:ext cx="2520280" cy="2880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5517232"/>
            <a:ext cx="47339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109299" y="6309320"/>
            <a:ext cx="6460295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./drivers/i2c/busses/i2c-s3c2410.c </a:t>
            </a:r>
            <a:r>
              <a:rPr lang="ko-KR" altLang="en-US" dirty="0" smtClean="0"/>
              <a:t>에서  </a:t>
            </a:r>
            <a:r>
              <a:rPr lang="en-US" altLang="ko-KR" dirty="0" smtClean="0"/>
              <a:t>0x1a&lt;&lt;1 </a:t>
            </a:r>
            <a:r>
              <a:rPr lang="ko-KR" altLang="en-US" dirty="0" smtClean="0"/>
              <a:t>로</a:t>
            </a:r>
            <a:r>
              <a:rPr lang="en-US" altLang="ko-KR" dirty="0" smtClean="0"/>
              <a:t> shift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HDMI Driver</a:t>
            </a:r>
            <a:endParaRPr lang="ko-KR" alt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7227887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HDMI Driver</a:t>
            </a:r>
            <a:endParaRPr lang="ko-KR" alt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50292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301208"/>
            <a:ext cx="37147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48064" y="2276872"/>
            <a:ext cx="4051109" cy="195438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static </a:t>
            </a:r>
            <a:r>
              <a:rPr lang="en-US" altLang="ko-KR" sz="1100" dirty="0" err="1" smtClean="0"/>
              <a:t>struct</a:t>
            </a:r>
            <a:r>
              <a:rPr lang="en-US" altLang="ko-KR" sz="1100" dirty="0" smtClean="0"/>
              <a:t> resource s5p_tvout_resources[] = {</a:t>
            </a:r>
          </a:p>
          <a:p>
            <a:r>
              <a:rPr lang="en-US" altLang="ko-KR" sz="1100" dirty="0" smtClean="0"/>
              <a:t>..</a:t>
            </a:r>
          </a:p>
          <a:p>
            <a:r>
              <a:rPr lang="en-US" altLang="ko-KR" sz="1100" dirty="0" smtClean="0"/>
              <a:t>[8] = {</a:t>
            </a:r>
          </a:p>
          <a:p>
            <a:r>
              <a:rPr lang="en-US" altLang="ko-KR" sz="1100" dirty="0" smtClean="0"/>
              <a:t>                .start  = IRQ_EINT5,                            </a:t>
            </a:r>
          </a:p>
          <a:p>
            <a:r>
              <a:rPr lang="en-US" altLang="ko-KR" sz="1100" dirty="0" smtClean="0"/>
              <a:t>                .end    = IRQ_EINT5,</a:t>
            </a:r>
          </a:p>
          <a:p>
            <a:r>
              <a:rPr lang="en-US" altLang="ko-KR" sz="1100" dirty="0" smtClean="0"/>
              <a:t>                .flags  = IORESOURCE_IRQ</a:t>
            </a:r>
          </a:p>
          <a:p>
            <a:r>
              <a:rPr lang="en-US" altLang="ko-KR" sz="1100" dirty="0" smtClean="0"/>
              <a:t>}</a:t>
            </a:r>
          </a:p>
          <a:p>
            <a:r>
              <a:rPr lang="en-US" altLang="ko-KR" sz="1100" dirty="0" smtClean="0"/>
              <a:t>./arch/arm/plat-s5pc1xx/</a:t>
            </a:r>
            <a:r>
              <a:rPr lang="en-US" altLang="ko-KR" sz="1100" dirty="0" err="1" smtClean="0"/>
              <a:t>devs.c</a:t>
            </a:r>
            <a:r>
              <a:rPr lang="ko-KR" altLang="en-US" sz="1100" dirty="0" smtClean="0"/>
              <a:t>에  수정</a:t>
            </a:r>
            <a:r>
              <a:rPr lang="en-US" altLang="ko-KR" sz="1100" dirty="0" smtClean="0"/>
              <a:t>,</a:t>
            </a:r>
          </a:p>
          <a:p>
            <a:r>
              <a:rPr lang="ko-KR" altLang="en-US" sz="1100" dirty="0" smtClean="0"/>
              <a:t>드라이버 소스는</a:t>
            </a:r>
            <a:endParaRPr lang="en-US" altLang="ko-KR" sz="1100" dirty="0" smtClean="0"/>
          </a:p>
          <a:p>
            <a:r>
              <a:rPr lang="en-US" altLang="ko-KR" sz="1100" dirty="0" smtClean="0"/>
              <a:t>drivers/media/video/</a:t>
            </a:r>
            <a:r>
              <a:rPr lang="en-US" altLang="ko-KR" sz="1100" dirty="0" err="1" smtClean="0"/>
              <a:t>samsung</a:t>
            </a:r>
            <a:r>
              <a:rPr lang="en-US" altLang="ko-KR" sz="1100" dirty="0" smtClean="0"/>
              <a:t>/tv20/s5pc100/hdmi_s5pc100.c</a:t>
            </a:r>
          </a:p>
          <a:p>
            <a:endParaRPr lang="ko-KR" altLang="en-US" sz="1100" dirty="0"/>
          </a:p>
        </p:txBody>
      </p:sp>
    </p:spTree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HDMI S/PDIF Driver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1700808"/>
            <a:ext cx="546521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S/PDIF</a:t>
            </a:r>
            <a:r>
              <a:rPr lang="ko-KR" altLang="en-US" sz="1200" dirty="0" smtClean="0"/>
              <a:t>의 약자는 </a:t>
            </a:r>
            <a:r>
              <a:rPr lang="en-US" altLang="ko-KR" sz="1200" dirty="0" smtClean="0"/>
              <a:t>Sony/Philips Digital </a:t>
            </a:r>
            <a:r>
              <a:rPr lang="en-US" altLang="ko-KR" sz="1200" dirty="0" err="1" smtClean="0"/>
              <a:t>InterFace</a:t>
            </a:r>
            <a:r>
              <a:rPr lang="ko-KR" altLang="en-US" sz="1200" dirty="0" smtClean="0"/>
              <a:t>의 약자입니다</a:t>
            </a:r>
            <a:r>
              <a:rPr lang="en-US" altLang="ko-KR" sz="1200" dirty="0" smtClean="0"/>
              <a:t>.</a:t>
            </a:r>
          </a:p>
          <a:p>
            <a:r>
              <a:rPr lang="ko-KR" altLang="en-US" sz="1200" dirty="0" err="1" smtClean="0"/>
              <a:t>소니와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필립스사에서</a:t>
            </a:r>
            <a:r>
              <a:rPr lang="ko-KR" altLang="en-US" sz="1200" dirty="0" smtClean="0"/>
              <a:t> 디지털 오디오 전송을 위해서 만든 표준 인터페이스로써</a:t>
            </a:r>
            <a:r>
              <a:rPr lang="en-US" altLang="ko-KR" sz="1200" dirty="0" smtClean="0"/>
              <a:t>, </a:t>
            </a:r>
          </a:p>
          <a:p>
            <a:r>
              <a:rPr lang="ko-KR" altLang="en-US" sz="1200" dirty="0" smtClean="0"/>
              <a:t>신호선 </a:t>
            </a:r>
            <a:r>
              <a:rPr lang="en-US" altLang="ko-KR" sz="1200" dirty="0" smtClean="0"/>
              <a:t>1</a:t>
            </a:r>
            <a:r>
              <a:rPr lang="ko-KR" altLang="en-US" sz="1200" dirty="0" smtClean="0"/>
              <a:t>개와 그라운드선 </a:t>
            </a:r>
            <a:r>
              <a:rPr lang="en-US" altLang="ko-KR" sz="1200" dirty="0" smtClean="0"/>
              <a:t>1</a:t>
            </a:r>
            <a:r>
              <a:rPr lang="ko-KR" altLang="en-US" sz="1200" dirty="0" smtClean="0"/>
              <a:t>개 이렇게 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가닥을 사용하는 방식입니다</a:t>
            </a:r>
            <a:r>
              <a:rPr lang="en-US" altLang="ko-KR" sz="1200" dirty="0" smtClean="0"/>
              <a:t>. </a:t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dirty="0" smtClean="0"/>
              <a:t>기존의 디지털 오디오 신호의 경우 동기</a:t>
            </a:r>
            <a:r>
              <a:rPr lang="en-US" altLang="ko-KR" sz="1200" dirty="0" smtClean="0"/>
              <a:t>(</a:t>
            </a:r>
            <a:r>
              <a:rPr lang="ko-KR" altLang="en-US" sz="1200" dirty="0" err="1" smtClean="0"/>
              <a:t>싱크신호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신호를 넣어야 했고</a:t>
            </a:r>
            <a:endParaRPr lang="en-US" altLang="ko-KR" sz="1200" dirty="0" smtClean="0"/>
          </a:p>
          <a:p>
            <a:r>
              <a:rPr lang="ko-KR" altLang="en-US" sz="1200" dirty="0" smtClean="0"/>
              <a:t> 또 신호의 간섭이 심하여 일정 이상의 거리를 전송하기 어려웠던 반면에 </a:t>
            </a:r>
            <a:endParaRPr lang="en-US" altLang="ko-KR" sz="1200" dirty="0" smtClean="0"/>
          </a:p>
          <a:p>
            <a:r>
              <a:rPr lang="en-US" altLang="ko-KR" sz="1200" dirty="0" smtClean="0"/>
              <a:t>S/PDIF</a:t>
            </a:r>
            <a:r>
              <a:rPr lang="ko-KR" altLang="en-US" sz="1200" dirty="0" smtClean="0"/>
              <a:t>는 약 </a:t>
            </a:r>
            <a:r>
              <a:rPr lang="en-US" altLang="ko-KR" sz="1200" dirty="0" smtClean="0"/>
              <a:t>20 </a:t>
            </a:r>
            <a:r>
              <a:rPr lang="ko-KR" altLang="en-US" sz="1200" dirty="0" smtClean="0"/>
              <a:t>미터 정도까지 일정하게 데이터를 전달할 수 있어 </a:t>
            </a:r>
            <a:endParaRPr lang="en-US" altLang="ko-KR" sz="1200" dirty="0" smtClean="0"/>
          </a:p>
          <a:p>
            <a:r>
              <a:rPr lang="en-US" altLang="ko-KR" sz="1200" dirty="0" smtClean="0"/>
              <a:t>CDP, </a:t>
            </a:r>
            <a:r>
              <a:rPr lang="ko-KR" altLang="en-US" sz="1200" dirty="0" smtClean="0"/>
              <a:t>사운드 카드</a:t>
            </a:r>
            <a:r>
              <a:rPr lang="en-US" altLang="ko-KR" sz="1200" dirty="0" smtClean="0"/>
              <a:t>, CD-ROM drive, A/V </a:t>
            </a:r>
            <a:r>
              <a:rPr lang="ko-KR" altLang="en-US" sz="1200" dirty="0" smtClean="0"/>
              <a:t>리시버에 다양하게 사용되고 있습니다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dirty="0" smtClean="0"/>
              <a:t>사람이 들을 수 있는 신호는 모두 아날로그이며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컴퓨터는 궁극적으로 </a:t>
            </a:r>
            <a:endParaRPr lang="en-US" altLang="ko-KR" sz="1200" dirty="0" smtClean="0"/>
          </a:p>
          <a:p>
            <a:r>
              <a:rPr lang="ko-KR" altLang="en-US" sz="1200" dirty="0" smtClean="0"/>
              <a:t>디지털 신호만을 </a:t>
            </a:r>
            <a:r>
              <a:rPr lang="ko-KR" altLang="en-US" sz="1200" dirty="0" err="1" smtClean="0"/>
              <a:t>입출력합니다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컴퓨터의 경우도 아날로그 출력은 </a:t>
            </a:r>
            <a:endParaRPr lang="en-US" altLang="ko-KR" sz="1200" dirty="0" smtClean="0"/>
          </a:p>
          <a:p>
            <a:r>
              <a:rPr lang="ko-KR" altLang="en-US" sz="1200" dirty="0" smtClean="0"/>
              <a:t>디지털 신호를 아날로그로 컨버트</a:t>
            </a:r>
            <a:r>
              <a:rPr lang="en-US" altLang="ko-KR" sz="1200" dirty="0" smtClean="0"/>
              <a:t>(Digital to Analog Converter)</a:t>
            </a:r>
            <a:r>
              <a:rPr lang="ko-KR" altLang="en-US" sz="1200" dirty="0" smtClean="0"/>
              <a:t>하여 </a:t>
            </a:r>
            <a:endParaRPr lang="en-US" altLang="ko-KR" sz="1200" dirty="0" smtClean="0"/>
          </a:p>
          <a:p>
            <a:r>
              <a:rPr lang="ko-KR" altLang="en-US" sz="1200" dirty="0" smtClean="0"/>
              <a:t>출력하는 것이고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반대로 아날로그 신호를 저장하려면 </a:t>
            </a:r>
            <a:endParaRPr lang="en-US" altLang="ko-KR" sz="1200" dirty="0" smtClean="0"/>
          </a:p>
          <a:p>
            <a:r>
              <a:rPr lang="en-US" altLang="ko-KR" sz="1200" dirty="0" smtClean="0"/>
              <a:t>ADC(Analog to Digital Converter)</a:t>
            </a:r>
            <a:r>
              <a:rPr lang="ko-KR" altLang="en-US" sz="1200" dirty="0" smtClean="0"/>
              <a:t>를 사용해야 합니다</a:t>
            </a:r>
            <a:r>
              <a:rPr lang="en-US" altLang="ko-KR" sz="1200" dirty="0" smtClean="0"/>
              <a:t>. </a:t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dirty="0" smtClean="0"/>
              <a:t>예를 들면 컴퓨터의 </a:t>
            </a:r>
            <a:r>
              <a:rPr lang="en-US" altLang="ko-KR" sz="1200" dirty="0" smtClean="0"/>
              <a:t>MP3 </a:t>
            </a:r>
            <a:r>
              <a:rPr lang="ko-KR" altLang="en-US" sz="1200" dirty="0" smtClean="0"/>
              <a:t>데이터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디지털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을 </a:t>
            </a:r>
            <a:r>
              <a:rPr lang="en-US" altLang="ko-KR" sz="1200" dirty="0" smtClean="0"/>
              <a:t>MD(</a:t>
            </a:r>
            <a:r>
              <a:rPr lang="ko-KR" altLang="en-US" sz="1200" dirty="0" smtClean="0"/>
              <a:t>디지털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로 저장하려면 </a:t>
            </a:r>
            <a:endParaRPr lang="en-US" altLang="ko-KR" sz="1200" dirty="0" smtClean="0"/>
          </a:p>
          <a:p>
            <a:r>
              <a:rPr lang="ko-KR" altLang="en-US" sz="1200" dirty="0" smtClean="0"/>
              <a:t>디지털 신호를 사용하면 디지털 </a:t>
            </a:r>
            <a:r>
              <a:rPr lang="en-US" altLang="ko-KR" sz="1200" dirty="0" smtClean="0"/>
              <a:t>-&gt; </a:t>
            </a:r>
            <a:r>
              <a:rPr lang="ko-KR" altLang="en-US" sz="1200" dirty="0" smtClean="0"/>
              <a:t>디지털로 전달하면 되지만 </a:t>
            </a:r>
            <a:endParaRPr lang="en-US" altLang="ko-KR" sz="1200" dirty="0" smtClean="0"/>
          </a:p>
          <a:p>
            <a:r>
              <a:rPr lang="ko-KR" altLang="en-US" sz="1200" dirty="0" smtClean="0"/>
              <a:t>아날로그 신호 의 경우는 사운드 카드에서 </a:t>
            </a:r>
            <a:endParaRPr lang="en-US" altLang="ko-KR" sz="1200" dirty="0" smtClean="0"/>
          </a:p>
          <a:p>
            <a:r>
              <a:rPr lang="ko-KR" altLang="en-US" sz="1200" dirty="0" smtClean="0"/>
              <a:t>디지털 </a:t>
            </a:r>
            <a:r>
              <a:rPr lang="en-US" altLang="ko-KR" sz="1200" dirty="0" smtClean="0"/>
              <a:t>-&gt; DAC -&gt; ADC -&gt; </a:t>
            </a:r>
            <a:r>
              <a:rPr lang="ko-KR" altLang="en-US" sz="1200" dirty="0" smtClean="0"/>
              <a:t>디지털로 받게 되어 음질이 많이 손실됩니다</a:t>
            </a:r>
            <a:r>
              <a:rPr lang="en-US" altLang="ko-KR" sz="1200" dirty="0" smtClean="0"/>
              <a:t>. </a:t>
            </a:r>
          </a:p>
          <a:p>
            <a:r>
              <a:rPr lang="ko-KR" altLang="en-US" sz="1200" dirty="0" smtClean="0"/>
              <a:t>때문에 디지털 인터페이스를 사용하는 것입니다</a:t>
            </a:r>
            <a:r>
              <a:rPr lang="en-US" altLang="ko-KR" sz="1200" dirty="0" smtClean="0"/>
              <a:t>. </a:t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dirty="0" smtClean="0"/>
              <a:t>일반적으로 디지털 기기간 원본의 </a:t>
            </a:r>
            <a:r>
              <a:rPr lang="ko-KR" altLang="en-US" sz="1200" dirty="0" err="1" smtClean="0"/>
              <a:t>손실없이</a:t>
            </a:r>
            <a:r>
              <a:rPr lang="ko-KR" altLang="en-US" sz="1200" dirty="0" smtClean="0"/>
              <a:t> 전달하기 위해 </a:t>
            </a:r>
            <a:endParaRPr lang="en-US" altLang="ko-KR" sz="1200" dirty="0" smtClean="0"/>
          </a:p>
          <a:p>
            <a:r>
              <a:rPr lang="ko-KR" altLang="en-US" sz="1200" dirty="0" smtClean="0"/>
              <a:t>아날로그 신호전송 보다 디지털 전송을 선호하고 있습니다</a:t>
            </a:r>
            <a:r>
              <a:rPr lang="en-US" altLang="ko-KR" sz="1200" dirty="0" smtClean="0"/>
              <a:t>. </a:t>
            </a:r>
            <a:br>
              <a:rPr lang="en-US" altLang="ko-KR" sz="1200" dirty="0" smtClean="0"/>
            </a:br>
            <a:r>
              <a:rPr lang="ko-KR" altLang="en-US" sz="1200" dirty="0" smtClean="0"/>
              <a:t>참고로 </a:t>
            </a:r>
            <a:r>
              <a:rPr lang="en-US" altLang="ko-KR" sz="1200" dirty="0" smtClean="0"/>
              <a:t>S/PDIF</a:t>
            </a:r>
            <a:r>
              <a:rPr lang="ko-KR" altLang="en-US" sz="1200" dirty="0" smtClean="0"/>
              <a:t>의 케이블간의 저항의 권장치는 </a:t>
            </a:r>
            <a:r>
              <a:rPr lang="en-US" altLang="ko-KR" sz="1200" dirty="0" smtClean="0"/>
              <a:t>75</a:t>
            </a:r>
            <a:r>
              <a:rPr lang="ko-KR" altLang="en-US" sz="1200" dirty="0" err="1" smtClean="0"/>
              <a:t>오옴입니다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</p:spTree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HDMI S/PDIF Driver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1628800"/>
            <a:ext cx="2924198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S5pc100 </a:t>
            </a:r>
            <a:r>
              <a:rPr lang="en-US" altLang="ko-KR" dirty="0" err="1" smtClean="0"/>
              <a:t>cpu</a:t>
            </a:r>
            <a:r>
              <a:rPr lang="ko-KR" altLang="en-US" dirty="0" smtClean="0"/>
              <a:t>가 기본 제공</a:t>
            </a:r>
            <a:endParaRPr lang="ko-KR" altLang="en-US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48880"/>
            <a:ext cx="8275637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HDMI S/PDIF Driver</a:t>
            </a:r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556792"/>
            <a:ext cx="56007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63688" y="5013176"/>
            <a:ext cx="551939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sound/soc/s3c24xx/</a:t>
            </a:r>
            <a:r>
              <a:rPr lang="en-US" altLang="ko-KR" dirty="0" err="1" smtClean="0"/>
              <a:t>Kconfig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파일에 위의 내용 추가 </a:t>
            </a:r>
            <a:endParaRPr lang="en-US" altLang="ko-KR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개발환경설정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Vmware</a:t>
            </a:r>
            <a:r>
              <a:rPr lang="en-US" altLang="ko-KR" dirty="0" smtClean="0"/>
              <a:t> 6.5 </a:t>
            </a:r>
            <a:r>
              <a:rPr lang="ko-KR" altLang="en-US" dirty="0" smtClean="0"/>
              <a:t>설치</a:t>
            </a:r>
            <a:endParaRPr lang="en-US" altLang="ko-KR" dirty="0" smtClean="0"/>
          </a:p>
          <a:p>
            <a:r>
              <a:rPr lang="en-US" altLang="ko-KR" dirty="0" smtClean="0"/>
              <a:t>Fedora 12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r>
              <a:rPr lang="en-US" altLang="ko-KR" dirty="0" smtClean="0"/>
              <a:t>Tool Chain 2009q3 </a:t>
            </a:r>
            <a:r>
              <a:rPr lang="ko-KR" altLang="en-US" dirty="0" smtClean="0"/>
              <a:t>버전 사용</a:t>
            </a:r>
            <a:endParaRPr lang="en-US" altLang="ko-KR" dirty="0" smtClean="0"/>
          </a:p>
          <a:p>
            <a:r>
              <a:rPr lang="en-US" altLang="ko-KR" dirty="0" smtClean="0"/>
              <a:t>JAVA 1.5 </a:t>
            </a:r>
            <a:r>
              <a:rPr lang="ko-KR" altLang="en-US" dirty="0" smtClean="0"/>
              <a:t>버전</a:t>
            </a:r>
            <a:endParaRPr lang="ko-KR" altLang="en-US" dirty="0"/>
          </a:p>
        </p:txBody>
      </p:sp>
    </p:spTree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HDMI S/PDIF Driver</a:t>
            </a:r>
            <a:endParaRPr lang="ko-KR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556792"/>
            <a:ext cx="53244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43608" y="4509120"/>
            <a:ext cx="7190495" cy="120032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“Device driver -&gt; Sound card support-&gt;</a:t>
            </a:r>
          </a:p>
          <a:p>
            <a:r>
              <a:rPr lang="en-US" altLang="ko-KR" dirty="0" smtClean="0"/>
              <a:t>Advanced Linux Sound Architecture-&gt; ALSA for Soc audio support</a:t>
            </a:r>
          </a:p>
          <a:p>
            <a:r>
              <a:rPr lang="en-US" altLang="ko-KR" dirty="0" smtClean="0"/>
              <a:t>-&gt;Soc Audio support Mango100-&gt;</a:t>
            </a:r>
          </a:p>
          <a:p>
            <a:r>
              <a:rPr lang="en-US" altLang="ko-KR" dirty="0" smtClean="0"/>
              <a:t>Select Mango100 Audio Port Type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HDMI SPDIF Driver</a:t>
            </a:r>
            <a:r>
              <a:rPr lang="ko-KR" altLang="en-US" dirty="0" smtClean="0"/>
              <a:t>선택</a:t>
            </a:r>
            <a:endParaRPr lang="ko-KR" altLang="en-US" dirty="0"/>
          </a:p>
        </p:txBody>
      </p:sp>
    </p:spTree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HDMI S/PDIF Driver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268760"/>
            <a:ext cx="4464496" cy="6001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ALSA device list:</a:t>
            </a:r>
          </a:p>
          <a:p>
            <a:r>
              <a:rPr lang="en-US" altLang="ko-KR" sz="1100" dirty="0" smtClean="0"/>
              <a:t>  #0: smdks5p (HDMI-SPDIF)</a:t>
            </a:r>
          </a:p>
          <a:p>
            <a:r>
              <a:rPr lang="ko-KR" altLang="en-US" sz="1100" dirty="0" err="1" smtClean="0"/>
              <a:t>커널</a:t>
            </a:r>
            <a:r>
              <a:rPr lang="ko-KR" altLang="en-US" sz="1100" dirty="0" smtClean="0"/>
              <a:t> 로그에서 위와 같이 메시지가 출력</a:t>
            </a:r>
            <a:endParaRPr lang="ko-KR" altLang="en-US" sz="11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641940"/>
            <a:ext cx="2880320" cy="221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8050" y="2708920"/>
            <a:ext cx="56959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16832"/>
            <a:ext cx="3478510" cy="212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화살표 연결선 9"/>
          <p:cNvCxnSpPr>
            <a:stCxn id="26626" idx="3"/>
          </p:cNvCxnSpPr>
          <p:nvPr/>
        </p:nvCxnSpPr>
        <p:spPr>
          <a:xfrm>
            <a:off x="3203848" y="5749970"/>
            <a:ext cx="360040" cy="55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>
            <a:off x="1979712" y="3861048"/>
            <a:ext cx="165618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Battery Driver</a:t>
            </a:r>
            <a:endParaRPr lang="ko-KR" alt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700808"/>
            <a:ext cx="30289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852936"/>
            <a:ext cx="751363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21259" y="5589240"/>
            <a:ext cx="5443029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 drivers/power/</a:t>
            </a:r>
            <a:r>
              <a:rPr lang="en-US" altLang="ko-KR" dirty="0" err="1" smtClean="0"/>
              <a:t>Kconfig</a:t>
            </a:r>
            <a:r>
              <a:rPr lang="en-US" altLang="ko-KR" dirty="0" smtClean="0"/>
              <a:t> </a:t>
            </a:r>
            <a:r>
              <a:rPr lang="ko-KR" altLang="en-US" dirty="0" smtClean="0"/>
              <a:t>에</a:t>
            </a:r>
            <a:r>
              <a:rPr lang="en-US" altLang="ko-KR" dirty="0" smtClean="0"/>
              <a:t> dummy battery </a:t>
            </a:r>
            <a:r>
              <a:rPr lang="ko-KR" altLang="en-US" dirty="0" smtClean="0"/>
              <a:t>를 추가</a:t>
            </a:r>
            <a:endParaRPr lang="ko-KR" altLang="en-US" dirty="0"/>
          </a:p>
        </p:txBody>
      </p:sp>
    </p:spTree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Battery Driver</a:t>
            </a:r>
            <a:endParaRPr lang="ko-KR" alt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628800"/>
            <a:ext cx="50577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55776" y="6093296"/>
            <a:ext cx="3525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drivers/power/</a:t>
            </a:r>
            <a:r>
              <a:rPr lang="en-US" altLang="ko-KR" dirty="0" err="1" smtClean="0"/>
              <a:t>Makefile</a:t>
            </a:r>
            <a:r>
              <a:rPr lang="en-US" altLang="ko-KR" dirty="0" smtClean="0"/>
              <a:t> </a:t>
            </a:r>
            <a:r>
              <a:rPr lang="ko-KR" altLang="en-US" dirty="0" smtClean="0"/>
              <a:t>에 추가 </a:t>
            </a:r>
            <a:endParaRPr lang="ko-KR" altLang="en-US" dirty="0"/>
          </a:p>
        </p:txBody>
      </p:sp>
    </p:spTree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Battery Driver</a:t>
            </a:r>
            <a:endParaRPr lang="ko-KR" alt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628800"/>
            <a:ext cx="42672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212976"/>
            <a:ext cx="6494463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31640" y="5949280"/>
            <a:ext cx="7038658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drivers/power/</a:t>
            </a:r>
            <a:r>
              <a:rPr lang="en-US" altLang="ko-KR" dirty="0" err="1" smtClean="0"/>
              <a:t>mango_dummy_battery.c</a:t>
            </a:r>
            <a:r>
              <a:rPr lang="en-US" altLang="ko-KR" dirty="0" smtClean="0"/>
              <a:t> </a:t>
            </a:r>
            <a:r>
              <a:rPr lang="ko-KR" altLang="en-US" dirty="0" smtClean="0"/>
              <a:t>드라이버 소스 생성 추가 </a:t>
            </a:r>
            <a:endParaRPr lang="ko-KR" altLang="en-US" dirty="0"/>
          </a:p>
        </p:txBody>
      </p:sp>
    </p:spTree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Battery Driver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1556792"/>
            <a:ext cx="6114879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#define POWER_SUPPLY_PATH "/sys/class/</a:t>
            </a:r>
            <a:r>
              <a:rPr lang="en-US" altLang="ko-KR" dirty="0" err="1" smtClean="0"/>
              <a:t>power_supply</a:t>
            </a:r>
            <a:r>
              <a:rPr lang="en-US" altLang="ko-KR" dirty="0" smtClean="0"/>
              <a:t>"</a:t>
            </a:r>
            <a:endParaRPr lang="ko-KR" alt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708920"/>
            <a:ext cx="23622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31840" y="2348880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실행 결과 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0852" y="3429000"/>
            <a:ext cx="8923148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Éclair </a:t>
            </a:r>
            <a:r>
              <a:rPr lang="ko-KR" altLang="en-US" dirty="0" smtClean="0"/>
              <a:t>소스에서 </a:t>
            </a:r>
            <a:r>
              <a:rPr lang="en-US" altLang="ko-KR" dirty="0" smtClean="0"/>
              <a:t>framework/base/services/</a:t>
            </a:r>
            <a:r>
              <a:rPr lang="en-US" altLang="ko-KR" dirty="0" err="1" smtClean="0"/>
              <a:t>jni</a:t>
            </a:r>
            <a:r>
              <a:rPr lang="en-US" altLang="ko-KR" dirty="0" smtClean="0"/>
              <a:t>/com_android_server_BatteryService.cpp</a:t>
            </a:r>
          </a:p>
          <a:p>
            <a:r>
              <a:rPr lang="ko-KR" altLang="en-US" dirty="0" smtClean="0"/>
              <a:t>에 </a:t>
            </a:r>
            <a:r>
              <a:rPr lang="en-US" altLang="ko-KR" dirty="0" smtClean="0"/>
              <a:t>POWER_SUPPLY_PATH </a:t>
            </a:r>
            <a:r>
              <a:rPr lang="ko-KR" altLang="en-US" dirty="0" smtClean="0"/>
              <a:t>정의</a:t>
            </a:r>
            <a:endParaRPr lang="en-US" altLang="ko-KR" dirty="0" smtClean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365104"/>
            <a:ext cx="33432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365104"/>
            <a:ext cx="26003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9552" y="6165304"/>
            <a:ext cx="323037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커널</a:t>
            </a:r>
            <a:r>
              <a:rPr lang="en-US" altLang="ko-KR" dirty="0" smtClean="0"/>
              <a:t>.</a:t>
            </a:r>
            <a:r>
              <a:rPr lang="en-US" altLang="ko-KR" sz="1100" dirty="0" smtClean="0"/>
              <a:t>drivers/power/</a:t>
            </a:r>
            <a:r>
              <a:rPr lang="en-US" altLang="ko-KR" sz="1100" dirty="0" err="1" smtClean="0"/>
              <a:t>mango_dummy_battery.c</a:t>
            </a:r>
            <a:endParaRPr lang="ko-KR" alt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4067944" y="6309320"/>
            <a:ext cx="5035353" cy="24622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Éclair </a:t>
            </a:r>
            <a:r>
              <a:rPr lang="ko-KR" altLang="en-US" sz="1000" dirty="0" smtClean="0"/>
              <a:t>소스에서 </a:t>
            </a:r>
            <a:r>
              <a:rPr lang="en-US" altLang="ko-KR" sz="1000" dirty="0" smtClean="0"/>
              <a:t>framework/base/services/</a:t>
            </a:r>
            <a:r>
              <a:rPr lang="en-US" altLang="ko-KR" sz="1000" dirty="0" err="1" smtClean="0"/>
              <a:t>jni</a:t>
            </a:r>
            <a:r>
              <a:rPr lang="en-US" altLang="ko-KR" sz="1000" dirty="0" smtClean="0"/>
              <a:t>/com_android_server_BatteryService.cpp</a:t>
            </a:r>
            <a:endParaRPr lang="ko-KR" altLang="en-US" sz="1000" dirty="0"/>
          </a:p>
        </p:txBody>
      </p:sp>
    </p:spTree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Battery Driver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340768"/>
            <a:ext cx="6165790" cy="50783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register_android_server_BatteryService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JNIEnv</a:t>
            </a:r>
            <a:r>
              <a:rPr lang="en-US" altLang="ko-KR" sz="1200" dirty="0" smtClean="0"/>
              <a:t>* </a:t>
            </a:r>
            <a:r>
              <a:rPr lang="en-US" altLang="ko-KR" sz="1200" dirty="0" err="1" smtClean="0"/>
              <a:t>env</a:t>
            </a:r>
            <a:r>
              <a:rPr lang="en-US" altLang="ko-KR" sz="1200" dirty="0" smtClean="0"/>
              <a:t>)</a:t>
            </a:r>
          </a:p>
          <a:p>
            <a:r>
              <a:rPr lang="en-US" altLang="ko-KR" sz="1200" dirty="0" smtClean="0"/>
              <a:t>{</a:t>
            </a:r>
          </a:p>
          <a:p>
            <a:r>
              <a:rPr lang="en-US" altLang="ko-KR" sz="1200" dirty="0" smtClean="0"/>
              <a:t>    </a:t>
            </a:r>
            <a:r>
              <a:rPr lang="en-US" altLang="ko-KR" sz="1200" b="1" dirty="0" smtClean="0"/>
              <a:t>DIR* dir = </a:t>
            </a:r>
            <a:r>
              <a:rPr lang="en-US" altLang="ko-KR" sz="1200" b="1" dirty="0" err="1" smtClean="0"/>
              <a:t>opendir</a:t>
            </a:r>
            <a:r>
              <a:rPr lang="en-US" altLang="ko-KR" sz="1200" b="1" dirty="0" smtClean="0"/>
              <a:t>(POWER_SUPPLY_PATH);</a:t>
            </a:r>
          </a:p>
          <a:p>
            <a:r>
              <a:rPr lang="en-US" altLang="ko-KR" sz="1200" dirty="0" smtClean="0"/>
              <a:t>while ((entry = </a:t>
            </a:r>
            <a:r>
              <a:rPr lang="en-US" altLang="ko-KR" sz="1200" dirty="0" err="1" smtClean="0"/>
              <a:t>readdir</a:t>
            </a:r>
            <a:r>
              <a:rPr lang="en-US" altLang="ko-KR" sz="1200" dirty="0" smtClean="0"/>
              <a:t>(dir))) {</a:t>
            </a:r>
          </a:p>
          <a:p>
            <a:r>
              <a:rPr lang="en-US" altLang="ko-KR" sz="1200" dirty="0" smtClean="0"/>
              <a:t>        const char* name = entry-&gt;</a:t>
            </a:r>
            <a:r>
              <a:rPr lang="en-US" altLang="ko-KR" sz="1200" dirty="0" err="1" smtClean="0"/>
              <a:t>d_name</a:t>
            </a:r>
            <a:r>
              <a:rPr lang="en-US" altLang="ko-KR" sz="1200" dirty="0" smtClean="0"/>
              <a:t>;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        char </a:t>
            </a:r>
            <a:r>
              <a:rPr lang="en-US" altLang="ko-KR" sz="1200" dirty="0" err="1" smtClean="0"/>
              <a:t>buf</a:t>
            </a:r>
            <a:r>
              <a:rPr lang="en-US" altLang="ko-KR" sz="1200" dirty="0" smtClean="0"/>
              <a:t>[20];</a:t>
            </a:r>
          </a:p>
          <a:p>
            <a:r>
              <a:rPr lang="en-US" altLang="ko-KR" sz="1200" dirty="0" smtClean="0"/>
              <a:t>        // Look for "type" file in each subdirectory</a:t>
            </a:r>
          </a:p>
          <a:p>
            <a:r>
              <a:rPr lang="en-US" altLang="ko-KR" sz="1200" dirty="0" smtClean="0"/>
              <a:t>        </a:t>
            </a:r>
            <a:r>
              <a:rPr lang="en-US" altLang="ko-KR" sz="1200" dirty="0" err="1" smtClean="0"/>
              <a:t>snprintf</a:t>
            </a:r>
            <a:r>
              <a:rPr lang="en-US" altLang="ko-KR" sz="1200" dirty="0" smtClean="0"/>
              <a:t>(path, </a:t>
            </a:r>
            <a:r>
              <a:rPr lang="en-US" altLang="ko-KR" sz="1200" dirty="0" err="1" smtClean="0"/>
              <a:t>sizeof</a:t>
            </a:r>
            <a:r>
              <a:rPr lang="en-US" altLang="ko-KR" sz="1200" dirty="0" smtClean="0"/>
              <a:t>(path), "%s/%s/type", POWER_SUPPLY_PATH, name);</a:t>
            </a:r>
          </a:p>
          <a:p>
            <a:r>
              <a:rPr lang="en-US" altLang="ko-KR" sz="1200" dirty="0" smtClean="0"/>
              <a:t>        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length = </a:t>
            </a:r>
            <a:r>
              <a:rPr lang="en-US" altLang="ko-KR" sz="1200" dirty="0" err="1" smtClean="0"/>
              <a:t>readFromFile</a:t>
            </a:r>
            <a:r>
              <a:rPr lang="en-US" altLang="ko-KR" sz="1200" dirty="0" smtClean="0"/>
              <a:t>(path, </a:t>
            </a:r>
            <a:r>
              <a:rPr lang="en-US" altLang="ko-KR" sz="1200" dirty="0" err="1" smtClean="0"/>
              <a:t>buf</a:t>
            </a:r>
            <a:r>
              <a:rPr lang="en-US" altLang="ko-KR" sz="1200" dirty="0" smtClean="0"/>
              <a:t>, </a:t>
            </a:r>
            <a:r>
              <a:rPr lang="en-US" altLang="ko-KR" sz="1200" dirty="0" err="1" smtClean="0"/>
              <a:t>sizeof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buf</a:t>
            </a:r>
            <a:r>
              <a:rPr lang="en-US" altLang="ko-KR" sz="1200" dirty="0" smtClean="0"/>
              <a:t>));</a:t>
            </a:r>
          </a:p>
          <a:p>
            <a:r>
              <a:rPr lang="en-US" altLang="ko-KR" sz="1200" dirty="0" smtClean="0"/>
              <a:t>        if (length &gt; 0) {</a:t>
            </a:r>
          </a:p>
          <a:p>
            <a:r>
              <a:rPr lang="en-US" altLang="ko-KR" sz="1200" b="1" dirty="0" smtClean="0"/>
              <a:t>           if (</a:t>
            </a:r>
            <a:r>
              <a:rPr lang="en-US" altLang="ko-KR" sz="1200" b="1" dirty="0" err="1" smtClean="0"/>
              <a:t>strcmp</a:t>
            </a:r>
            <a:r>
              <a:rPr lang="en-US" altLang="ko-KR" sz="1200" b="1" dirty="0" smtClean="0"/>
              <a:t>(</a:t>
            </a:r>
            <a:r>
              <a:rPr lang="en-US" altLang="ko-KR" sz="1200" b="1" dirty="0" err="1" smtClean="0"/>
              <a:t>buf</a:t>
            </a:r>
            <a:r>
              <a:rPr lang="en-US" altLang="ko-KR" sz="1200" b="1" dirty="0" smtClean="0"/>
              <a:t>, "Mains") == 0) {</a:t>
            </a:r>
          </a:p>
          <a:p>
            <a:r>
              <a:rPr lang="en-US" altLang="ko-KR" sz="1200" dirty="0" smtClean="0"/>
              <a:t>                </a:t>
            </a:r>
            <a:r>
              <a:rPr lang="en-US" altLang="ko-KR" sz="1200" dirty="0" err="1" smtClean="0"/>
              <a:t>snprintf</a:t>
            </a:r>
            <a:r>
              <a:rPr lang="en-US" altLang="ko-KR" sz="1200" dirty="0" smtClean="0"/>
              <a:t>(path, </a:t>
            </a:r>
            <a:r>
              <a:rPr lang="en-US" altLang="ko-KR" sz="1200" dirty="0" err="1" smtClean="0"/>
              <a:t>sizeof</a:t>
            </a:r>
            <a:r>
              <a:rPr lang="en-US" altLang="ko-KR" sz="1200" dirty="0" smtClean="0"/>
              <a:t>(path), "%s/%s/online", POWER_SUPPLY_PATH, name);</a:t>
            </a:r>
          </a:p>
          <a:p>
            <a:r>
              <a:rPr lang="en-US" altLang="ko-KR" sz="1200" dirty="0" smtClean="0"/>
              <a:t>                if (access(path, R_OK) == 0)</a:t>
            </a:r>
          </a:p>
          <a:p>
            <a:r>
              <a:rPr lang="en-US" altLang="ko-KR" sz="1200" dirty="0" smtClean="0"/>
              <a:t>                    </a:t>
            </a:r>
            <a:r>
              <a:rPr lang="en-US" altLang="ko-KR" sz="1200" dirty="0" err="1" smtClean="0"/>
              <a:t>gPaths.acOnlinePath</a:t>
            </a:r>
            <a:r>
              <a:rPr lang="en-US" altLang="ko-KR" sz="1200" dirty="0" smtClean="0"/>
              <a:t> = </a:t>
            </a:r>
            <a:r>
              <a:rPr lang="en-US" altLang="ko-KR" sz="1200" dirty="0" err="1" smtClean="0"/>
              <a:t>strdup</a:t>
            </a:r>
            <a:r>
              <a:rPr lang="en-US" altLang="ko-KR" sz="1200" dirty="0" smtClean="0"/>
              <a:t>(path);</a:t>
            </a:r>
          </a:p>
          <a:p>
            <a:r>
              <a:rPr lang="en-US" altLang="ko-KR" sz="1200" dirty="0" smtClean="0"/>
              <a:t>            }</a:t>
            </a:r>
          </a:p>
          <a:p>
            <a:endParaRPr lang="en-US" altLang="ko-KR" sz="1200" dirty="0" smtClean="0"/>
          </a:p>
          <a:p>
            <a:r>
              <a:rPr lang="en-US" altLang="ko-KR" sz="1200" b="1" dirty="0" smtClean="0"/>
              <a:t>          else if (</a:t>
            </a:r>
            <a:r>
              <a:rPr lang="en-US" altLang="ko-KR" sz="1200" b="1" dirty="0" err="1" smtClean="0"/>
              <a:t>strcmp</a:t>
            </a:r>
            <a:r>
              <a:rPr lang="en-US" altLang="ko-KR" sz="1200" b="1" dirty="0" smtClean="0"/>
              <a:t>(</a:t>
            </a:r>
            <a:r>
              <a:rPr lang="en-US" altLang="ko-KR" sz="1200" b="1" dirty="0" err="1" smtClean="0"/>
              <a:t>buf</a:t>
            </a:r>
            <a:r>
              <a:rPr lang="en-US" altLang="ko-KR" sz="1200" b="1" dirty="0" smtClean="0"/>
              <a:t>, "USB") == 0) {</a:t>
            </a:r>
          </a:p>
          <a:p>
            <a:r>
              <a:rPr lang="en-US" altLang="ko-KR" sz="1200" dirty="0" smtClean="0"/>
              <a:t>                </a:t>
            </a:r>
            <a:r>
              <a:rPr lang="en-US" altLang="ko-KR" sz="1200" dirty="0" err="1" smtClean="0"/>
              <a:t>snprintf</a:t>
            </a:r>
            <a:r>
              <a:rPr lang="en-US" altLang="ko-KR" sz="1200" dirty="0" smtClean="0"/>
              <a:t>(path, </a:t>
            </a:r>
            <a:r>
              <a:rPr lang="en-US" altLang="ko-KR" sz="1200" dirty="0" err="1" smtClean="0"/>
              <a:t>sizeof</a:t>
            </a:r>
            <a:r>
              <a:rPr lang="en-US" altLang="ko-KR" sz="1200" dirty="0" smtClean="0"/>
              <a:t>(path), "%s/%s/online", POWER_SUPPLY_PATH, name);</a:t>
            </a:r>
          </a:p>
          <a:p>
            <a:r>
              <a:rPr lang="en-US" altLang="ko-KR" sz="1200" dirty="0" smtClean="0"/>
              <a:t>                if (access(path, R_OK) == 0)</a:t>
            </a:r>
          </a:p>
          <a:p>
            <a:r>
              <a:rPr lang="en-US" altLang="ko-KR" sz="1200" dirty="0" smtClean="0"/>
              <a:t>                    </a:t>
            </a:r>
            <a:r>
              <a:rPr lang="en-US" altLang="ko-KR" sz="1200" dirty="0" err="1" smtClean="0"/>
              <a:t>gPaths.usbOnlinePath</a:t>
            </a:r>
            <a:r>
              <a:rPr lang="en-US" altLang="ko-KR" sz="1200" dirty="0" smtClean="0"/>
              <a:t> = </a:t>
            </a:r>
            <a:r>
              <a:rPr lang="en-US" altLang="ko-KR" sz="1200" dirty="0" err="1" smtClean="0"/>
              <a:t>strdup</a:t>
            </a:r>
            <a:r>
              <a:rPr lang="en-US" altLang="ko-KR" sz="1200" dirty="0" smtClean="0"/>
              <a:t>(path);</a:t>
            </a:r>
          </a:p>
          <a:p>
            <a:r>
              <a:rPr lang="en-US" altLang="ko-KR" sz="1200" dirty="0" smtClean="0"/>
              <a:t>            }</a:t>
            </a:r>
          </a:p>
          <a:p>
            <a:r>
              <a:rPr lang="en-US" altLang="ko-KR" sz="1200" b="1" dirty="0" smtClean="0"/>
              <a:t>            else if (</a:t>
            </a:r>
            <a:r>
              <a:rPr lang="en-US" altLang="ko-KR" sz="1200" b="1" dirty="0" err="1" smtClean="0"/>
              <a:t>strcmp</a:t>
            </a:r>
            <a:r>
              <a:rPr lang="en-US" altLang="ko-KR" sz="1200" b="1" dirty="0" smtClean="0"/>
              <a:t>(</a:t>
            </a:r>
            <a:r>
              <a:rPr lang="en-US" altLang="ko-KR" sz="1200" b="1" dirty="0" err="1" smtClean="0"/>
              <a:t>buf</a:t>
            </a:r>
            <a:r>
              <a:rPr lang="en-US" altLang="ko-KR" sz="1200" b="1" dirty="0" smtClean="0"/>
              <a:t>, "Battery") == 0) {</a:t>
            </a:r>
          </a:p>
          <a:p>
            <a:r>
              <a:rPr lang="en-US" altLang="ko-KR" sz="1200" dirty="0" smtClean="0"/>
              <a:t>                </a:t>
            </a:r>
            <a:r>
              <a:rPr lang="en-US" altLang="ko-KR" sz="1200" dirty="0" err="1" smtClean="0"/>
              <a:t>snprintf</a:t>
            </a:r>
            <a:r>
              <a:rPr lang="en-US" altLang="ko-KR" sz="1200" dirty="0" smtClean="0"/>
              <a:t>(path, </a:t>
            </a:r>
            <a:r>
              <a:rPr lang="en-US" altLang="ko-KR" sz="1200" dirty="0" err="1" smtClean="0"/>
              <a:t>sizeof</a:t>
            </a:r>
            <a:r>
              <a:rPr lang="en-US" altLang="ko-KR" sz="1200" dirty="0" smtClean="0"/>
              <a:t>(path), "%s/%s/status", POWER_SUPPLY_PATH, name);</a:t>
            </a:r>
          </a:p>
          <a:p>
            <a:r>
              <a:rPr lang="en-US" altLang="ko-KR" sz="1200" dirty="0" smtClean="0"/>
              <a:t>                if (access(path, R_OK) == 0)</a:t>
            </a:r>
          </a:p>
          <a:p>
            <a:r>
              <a:rPr lang="en-US" altLang="ko-KR" sz="1200" dirty="0" smtClean="0"/>
              <a:t>                    </a:t>
            </a:r>
            <a:r>
              <a:rPr lang="en-US" altLang="ko-KR" sz="1200" dirty="0" err="1" smtClean="0"/>
              <a:t>gPaths.batteryStatusPath</a:t>
            </a:r>
            <a:r>
              <a:rPr lang="en-US" altLang="ko-KR" sz="1200" dirty="0" smtClean="0"/>
              <a:t> = </a:t>
            </a:r>
            <a:r>
              <a:rPr lang="en-US" altLang="ko-KR" sz="1200" dirty="0" err="1" smtClean="0"/>
              <a:t>strdup</a:t>
            </a:r>
            <a:r>
              <a:rPr lang="en-US" altLang="ko-KR" sz="1200" dirty="0" smtClean="0"/>
              <a:t>(path);</a:t>
            </a:r>
          </a:p>
          <a:p>
            <a:endParaRPr lang="ko-KR" altLang="en-US" sz="12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5013176"/>
            <a:ext cx="3114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877272"/>
            <a:ext cx="34385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861048"/>
            <a:ext cx="32480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Battery Driver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496" y="1700808"/>
            <a:ext cx="5615640" cy="470898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	</a:t>
            </a:r>
            <a:r>
              <a:rPr lang="en-US" altLang="ko-KR" sz="1000" dirty="0" err="1" smtClean="0"/>
              <a:t>snprintf</a:t>
            </a:r>
            <a:r>
              <a:rPr lang="en-US" altLang="ko-KR" sz="1000" dirty="0" smtClean="0"/>
              <a:t>(path, </a:t>
            </a:r>
            <a:r>
              <a:rPr lang="en-US" altLang="ko-KR" sz="1000" dirty="0" err="1" smtClean="0"/>
              <a:t>sizeof</a:t>
            </a:r>
            <a:r>
              <a:rPr lang="en-US" altLang="ko-KR" sz="1000" dirty="0" smtClean="0"/>
              <a:t>(path), "%s/%s/health", POWER_SUPPLY_PATH, name);</a:t>
            </a:r>
          </a:p>
          <a:p>
            <a:r>
              <a:rPr lang="en-US" altLang="ko-KR" sz="1000" dirty="0" smtClean="0"/>
              <a:t>                if (access(path, R_OK) == 0)</a:t>
            </a:r>
          </a:p>
          <a:p>
            <a:r>
              <a:rPr lang="en-US" altLang="ko-KR" sz="1000" dirty="0" smtClean="0"/>
              <a:t>                    </a:t>
            </a:r>
            <a:r>
              <a:rPr lang="en-US" altLang="ko-KR" sz="1000" dirty="0" err="1" smtClean="0"/>
              <a:t>gPaths.batteryHealthPath</a:t>
            </a:r>
            <a:r>
              <a:rPr lang="en-US" altLang="ko-KR" sz="1000" dirty="0" smtClean="0"/>
              <a:t> = </a:t>
            </a:r>
            <a:r>
              <a:rPr lang="en-US" altLang="ko-KR" sz="1000" dirty="0" err="1" smtClean="0"/>
              <a:t>strdup</a:t>
            </a:r>
            <a:r>
              <a:rPr lang="en-US" altLang="ko-KR" sz="1000" dirty="0" smtClean="0"/>
              <a:t>(path);</a:t>
            </a:r>
          </a:p>
          <a:p>
            <a:r>
              <a:rPr lang="en-US" altLang="ko-KR" sz="1000" dirty="0" smtClean="0"/>
              <a:t>                </a:t>
            </a:r>
            <a:r>
              <a:rPr lang="en-US" altLang="ko-KR" sz="1000" dirty="0" err="1" smtClean="0"/>
              <a:t>snprintf</a:t>
            </a:r>
            <a:r>
              <a:rPr lang="en-US" altLang="ko-KR" sz="1000" dirty="0" smtClean="0"/>
              <a:t>(path, </a:t>
            </a:r>
            <a:r>
              <a:rPr lang="en-US" altLang="ko-KR" sz="1000" dirty="0" err="1" smtClean="0"/>
              <a:t>sizeof</a:t>
            </a:r>
            <a:r>
              <a:rPr lang="en-US" altLang="ko-KR" sz="1000" dirty="0" smtClean="0"/>
              <a:t>(path), "%s/%s/present", POWER_SUPPLY_PATH, name);</a:t>
            </a:r>
          </a:p>
          <a:p>
            <a:r>
              <a:rPr lang="en-US" altLang="ko-KR" sz="1000" dirty="0" smtClean="0"/>
              <a:t>                if (access(path, R_OK) == 0)</a:t>
            </a:r>
          </a:p>
          <a:p>
            <a:r>
              <a:rPr lang="en-US" altLang="ko-KR" sz="1000" dirty="0" smtClean="0"/>
              <a:t>                    </a:t>
            </a:r>
            <a:r>
              <a:rPr lang="en-US" altLang="ko-KR" sz="1000" dirty="0" err="1" smtClean="0"/>
              <a:t>gPaths.batteryPresentPath</a:t>
            </a:r>
            <a:r>
              <a:rPr lang="en-US" altLang="ko-KR" sz="1000" dirty="0" smtClean="0"/>
              <a:t> = </a:t>
            </a:r>
            <a:r>
              <a:rPr lang="en-US" altLang="ko-KR" sz="1000" dirty="0" err="1" smtClean="0"/>
              <a:t>strdup</a:t>
            </a:r>
            <a:r>
              <a:rPr lang="en-US" altLang="ko-KR" sz="1000" dirty="0" smtClean="0"/>
              <a:t>(path);</a:t>
            </a:r>
          </a:p>
          <a:p>
            <a:r>
              <a:rPr lang="en-US" altLang="ko-KR" sz="1000" dirty="0" smtClean="0"/>
              <a:t>                </a:t>
            </a:r>
            <a:r>
              <a:rPr lang="en-US" altLang="ko-KR" sz="1000" dirty="0" err="1" smtClean="0"/>
              <a:t>snprintf</a:t>
            </a:r>
            <a:r>
              <a:rPr lang="en-US" altLang="ko-KR" sz="1000" dirty="0" smtClean="0"/>
              <a:t>(path, </a:t>
            </a:r>
            <a:r>
              <a:rPr lang="en-US" altLang="ko-KR" sz="1000" dirty="0" err="1" smtClean="0"/>
              <a:t>sizeof</a:t>
            </a:r>
            <a:r>
              <a:rPr lang="en-US" altLang="ko-KR" sz="1000" dirty="0" smtClean="0"/>
              <a:t>(path), "%s/%s/capacity", POWER_SUPPLY_PATH, name);</a:t>
            </a:r>
          </a:p>
          <a:p>
            <a:r>
              <a:rPr lang="en-US" altLang="ko-KR" sz="1000" dirty="0" smtClean="0"/>
              <a:t>                if (access(path, R_OK) == 0)</a:t>
            </a:r>
          </a:p>
          <a:p>
            <a:r>
              <a:rPr lang="en-US" altLang="ko-KR" sz="1000" dirty="0" smtClean="0"/>
              <a:t>                    </a:t>
            </a:r>
            <a:r>
              <a:rPr lang="en-US" altLang="ko-KR" sz="1000" dirty="0" err="1" smtClean="0"/>
              <a:t>gPaths.batteryCapacityPath</a:t>
            </a:r>
            <a:r>
              <a:rPr lang="en-US" altLang="ko-KR" sz="1000" dirty="0" smtClean="0"/>
              <a:t> = </a:t>
            </a:r>
            <a:r>
              <a:rPr lang="en-US" altLang="ko-KR" sz="1000" dirty="0" err="1" smtClean="0"/>
              <a:t>strdup</a:t>
            </a:r>
            <a:r>
              <a:rPr lang="en-US" altLang="ko-KR" sz="1000" dirty="0" smtClean="0"/>
              <a:t>(path);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                </a:t>
            </a:r>
            <a:r>
              <a:rPr lang="en-US" altLang="ko-KR" sz="1000" dirty="0" err="1" smtClean="0"/>
              <a:t>snprintf</a:t>
            </a:r>
            <a:r>
              <a:rPr lang="en-US" altLang="ko-KR" sz="1000" dirty="0" smtClean="0"/>
              <a:t>(path, </a:t>
            </a:r>
            <a:r>
              <a:rPr lang="en-US" altLang="ko-KR" sz="1000" dirty="0" err="1" smtClean="0"/>
              <a:t>sizeof</a:t>
            </a:r>
            <a:r>
              <a:rPr lang="en-US" altLang="ko-KR" sz="1000" dirty="0" smtClean="0"/>
              <a:t>(path), "%s/%s/</a:t>
            </a:r>
            <a:r>
              <a:rPr lang="en-US" altLang="ko-KR" sz="1000" dirty="0" err="1" smtClean="0"/>
              <a:t>voltage_now</a:t>
            </a:r>
            <a:r>
              <a:rPr lang="en-US" altLang="ko-KR" sz="1000" dirty="0" smtClean="0"/>
              <a:t>", POWER_SUPPLY_PATH, name);</a:t>
            </a:r>
          </a:p>
          <a:p>
            <a:r>
              <a:rPr lang="en-US" altLang="ko-KR" sz="1000" dirty="0" smtClean="0"/>
              <a:t>                if (access(path, R_OK) == 0) {</a:t>
            </a:r>
          </a:p>
          <a:p>
            <a:r>
              <a:rPr lang="en-US" altLang="ko-KR" sz="1000" dirty="0" smtClean="0"/>
              <a:t>                    </a:t>
            </a:r>
            <a:r>
              <a:rPr lang="en-US" altLang="ko-KR" sz="1000" dirty="0" err="1" smtClean="0"/>
              <a:t>gPaths.batteryVoltagePath</a:t>
            </a:r>
            <a:r>
              <a:rPr lang="en-US" altLang="ko-KR" sz="1000" dirty="0" smtClean="0"/>
              <a:t> = </a:t>
            </a:r>
            <a:r>
              <a:rPr lang="en-US" altLang="ko-KR" sz="1000" dirty="0" err="1" smtClean="0"/>
              <a:t>strdup</a:t>
            </a:r>
            <a:r>
              <a:rPr lang="en-US" altLang="ko-KR" sz="1000" dirty="0" smtClean="0"/>
              <a:t>(path);</a:t>
            </a:r>
          </a:p>
          <a:p>
            <a:r>
              <a:rPr lang="en-US" altLang="ko-KR" sz="1000" dirty="0" smtClean="0"/>
              <a:t>                    // </a:t>
            </a:r>
            <a:r>
              <a:rPr lang="en-US" altLang="ko-KR" sz="1000" dirty="0" err="1" smtClean="0"/>
              <a:t>voltage_now</a:t>
            </a:r>
            <a:r>
              <a:rPr lang="en-US" altLang="ko-KR" sz="1000" dirty="0" smtClean="0"/>
              <a:t> is in </a:t>
            </a:r>
            <a:r>
              <a:rPr lang="en-US" altLang="ko-KR" sz="1000" dirty="0" err="1" smtClean="0"/>
              <a:t>microvolts</a:t>
            </a:r>
            <a:r>
              <a:rPr lang="en-US" altLang="ko-KR" sz="1000" dirty="0" smtClean="0"/>
              <a:t>, not </a:t>
            </a:r>
            <a:r>
              <a:rPr lang="en-US" altLang="ko-KR" sz="1000" dirty="0" err="1" smtClean="0"/>
              <a:t>millivolts</a:t>
            </a:r>
            <a:endParaRPr lang="en-US" altLang="ko-KR" sz="1000" dirty="0" smtClean="0"/>
          </a:p>
          <a:p>
            <a:r>
              <a:rPr lang="en-US" altLang="ko-KR" sz="1000" dirty="0" smtClean="0"/>
              <a:t>                    </a:t>
            </a:r>
            <a:r>
              <a:rPr lang="en-US" altLang="ko-KR" sz="1000" dirty="0" err="1" smtClean="0"/>
              <a:t>gVoltageDivisor</a:t>
            </a:r>
            <a:r>
              <a:rPr lang="en-US" altLang="ko-KR" sz="1000" dirty="0" smtClean="0"/>
              <a:t> = 1000;</a:t>
            </a:r>
          </a:p>
          <a:p>
            <a:r>
              <a:rPr lang="en-US" altLang="ko-KR" sz="1000" dirty="0" smtClean="0"/>
              <a:t>                } else {</a:t>
            </a:r>
          </a:p>
          <a:p>
            <a:r>
              <a:rPr lang="en-US" altLang="ko-KR" sz="1000" dirty="0" smtClean="0"/>
              <a:t>                    </a:t>
            </a:r>
            <a:r>
              <a:rPr lang="en-US" altLang="ko-KR" sz="1000" dirty="0" err="1" smtClean="0"/>
              <a:t>snprintf</a:t>
            </a:r>
            <a:r>
              <a:rPr lang="en-US" altLang="ko-KR" sz="1000" dirty="0" smtClean="0"/>
              <a:t>(path, </a:t>
            </a:r>
            <a:r>
              <a:rPr lang="en-US" altLang="ko-KR" sz="1000" dirty="0" err="1" smtClean="0"/>
              <a:t>sizeof</a:t>
            </a:r>
            <a:r>
              <a:rPr lang="en-US" altLang="ko-KR" sz="1000" dirty="0" smtClean="0"/>
              <a:t>(path), "%s/%s/</a:t>
            </a:r>
            <a:r>
              <a:rPr lang="en-US" altLang="ko-KR" sz="1000" dirty="0" err="1" smtClean="0"/>
              <a:t>batt_vol</a:t>
            </a:r>
            <a:r>
              <a:rPr lang="en-US" altLang="ko-KR" sz="1000" dirty="0" smtClean="0"/>
              <a:t>", POWER_SUPPLY_PATH, name);</a:t>
            </a:r>
          </a:p>
          <a:p>
            <a:r>
              <a:rPr lang="en-US" altLang="ko-KR" sz="1000" dirty="0" smtClean="0"/>
              <a:t>                    if (access(path, R_OK) == 0)</a:t>
            </a:r>
          </a:p>
          <a:p>
            <a:r>
              <a:rPr lang="en-US" altLang="ko-KR" sz="1000" dirty="0" smtClean="0"/>
              <a:t>                        </a:t>
            </a:r>
            <a:r>
              <a:rPr lang="en-US" altLang="ko-KR" sz="1000" dirty="0" err="1" smtClean="0"/>
              <a:t>gPaths.batteryVoltagePath</a:t>
            </a:r>
            <a:r>
              <a:rPr lang="en-US" altLang="ko-KR" sz="1000" dirty="0" smtClean="0"/>
              <a:t> = </a:t>
            </a:r>
            <a:r>
              <a:rPr lang="en-US" altLang="ko-KR" sz="1000" dirty="0" err="1" smtClean="0"/>
              <a:t>strdup</a:t>
            </a:r>
            <a:r>
              <a:rPr lang="en-US" altLang="ko-KR" sz="1000" dirty="0" smtClean="0"/>
              <a:t>(path);</a:t>
            </a:r>
          </a:p>
          <a:p>
            <a:r>
              <a:rPr lang="en-US" altLang="ko-KR" sz="1000" dirty="0" smtClean="0"/>
              <a:t>                }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                </a:t>
            </a:r>
            <a:r>
              <a:rPr lang="en-US" altLang="ko-KR" sz="1000" dirty="0" err="1" smtClean="0"/>
              <a:t>snprintf</a:t>
            </a:r>
            <a:r>
              <a:rPr lang="en-US" altLang="ko-KR" sz="1000" dirty="0" smtClean="0"/>
              <a:t>(path, </a:t>
            </a:r>
            <a:r>
              <a:rPr lang="en-US" altLang="ko-KR" sz="1000" dirty="0" err="1" smtClean="0"/>
              <a:t>sizeof</a:t>
            </a:r>
            <a:r>
              <a:rPr lang="en-US" altLang="ko-KR" sz="1000" dirty="0" smtClean="0"/>
              <a:t>(path), "%s/%s/temp", POWER_SUPPLY_PATH, name);</a:t>
            </a:r>
          </a:p>
          <a:p>
            <a:r>
              <a:rPr lang="en-US" altLang="ko-KR" sz="1000" dirty="0" smtClean="0"/>
              <a:t>                if (access(path, R_OK) == 0) {</a:t>
            </a:r>
          </a:p>
          <a:p>
            <a:r>
              <a:rPr lang="en-US" altLang="ko-KR" sz="1000" dirty="0" smtClean="0"/>
              <a:t>                    </a:t>
            </a:r>
            <a:r>
              <a:rPr lang="en-US" altLang="ko-KR" sz="1000" dirty="0" err="1" smtClean="0"/>
              <a:t>gPaths.batteryTemperaturePath</a:t>
            </a:r>
            <a:r>
              <a:rPr lang="en-US" altLang="ko-KR" sz="1000" dirty="0" smtClean="0"/>
              <a:t> = </a:t>
            </a:r>
            <a:r>
              <a:rPr lang="en-US" altLang="ko-KR" sz="1000" dirty="0" err="1" smtClean="0"/>
              <a:t>strdup</a:t>
            </a:r>
            <a:r>
              <a:rPr lang="en-US" altLang="ko-KR" sz="1000" dirty="0" smtClean="0"/>
              <a:t>(path);</a:t>
            </a:r>
          </a:p>
          <a:p>
            <a:r>
              <a:rPr lang="en-US" altLang="ko-KR" sz="1000" dirty="0" smtClean="0"/>
              <a:t>                } else {</a:t>
            </a:r>
          </a:p>
          <a:p>
            <a:r>
              <a:rPr lang="en-US" altLang="ko-KR" sz="1000" dirty="0" smtClean="0"/>
              <a:t>                    </a:t>
            </a:r>
            <a:r>
              <a:rPr lang="en-US" altLang="ko-KR" sz="1000" dirty="0" err="1" smtClean="0"/>
              <a:t>snprintf</a:t>
            </a:r>
            <a:r>
              <a:rPr lang="en-US" altLang="ko-KR" sz="1000" dirty="0" smtClean="0"/>
              <a:t>(path, </a:t>
            </a:r>
            <a:r>
              <a:rPr lang="en-US" altLang="ko-KR" sz="1000" dirty="0" err="1" smtClean="0"/>
              <a:t>sizeof</a:t>
            </a:r>
            <a:r>
              <a:rPr lang="en-US" altLang="ko-KR" sz="1000" dirty="0" smtClean="0"/>
              <a:t>(path), "%s/%s/</a:t>
            </a:r>
            <a:r>
              <a:rPr lang="en-US" altLang="ko-KR" sz="1000" dirty="0" err="1" smtClean="0"/>
              <a:t>batt_temp</a:t>
            </a:r>
            <a:r>
              <a:rPr lang="en-US" altLang="ko-KR" sz="1000" dirty="0" smtClean="0"/>
              <a:t>", POWER_SUPPLY_PATH, name);</a:t>
            </a:r>
          </a:p>
          <a:p>
            <a:r>
              <a:rPr lang="en-US" altLang="ko-KR" sz="1000" dirty="0" smtClean="0"/>
              <a:t>                    if (access(path, R_OK) == 0)</a:t>
            </a:r>
          </a:p>
          <a:p>
            <a:r>
              <a:rPr lang="en-US" altLang="ko-KR" sz="1000" dirty="0" smtClean="0"/>
              <a:t>                        </a:t>
            </a:r>
            <a:r>
              <a:rPr lang="en-US" altLang="ko-KR" sz="1000" dirty="0" err="1" smtClean="0"/>
              <a:t>gPaths.batteryTemperaturePath</a:t>
            </a:r>
            <a:r>
              <a:rPr lang="en-US" altLang="ko-KR" sz="1000" dirty="0" smtClean="0"/>
              <a:t> = </a:t>
            </a:r>
            <a:r>
              <a:rPr lang="en-US" altLang="ko-KR" sz="1000" dirty="0" err="1" smtClean="0"/>
              <a:t>strdup</a:t>
            </a:r>
            <a:r>
              <a:rPr lang="en-US" altLang="ko-KR" sz="1000" dirty="0" smtClean="0"/>
              <a:t>(path);</a:t>
            </a:r>
          </a:p>
          <a:p>
            <a:r>
              <a:rPr lang="en-US" altLang="ko-KR" sz="1000" dirty="0" smtClean="0"/>
              <a:t>                }</a:t>
            </a:r>
          </a:p>
          <a:p>
            <a:endParaRPr lang="ko-KR" altLang="en-US" sz="10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5950" y="3068960"/>
            <a:ext cx="34480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Battery Driver</a:t>
            </a:r>
            <a:endParaRPr lang="ko-KR" alt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628800"/>
            <a:ext cx="49625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9632" y="4941168"/>
            <a:ext cx="6534096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drivers/power/</a:t>
            </a:r>
            <a:r>
              <a:rPr lang="en-US" altLang="ko-KR" dirty="0" err="1" smtClean="0"/>
              <a:t>mango_dummy_battery.c</a:t>
            </a:r>
            <a:r>
              <a:rPr lang="ko-KR" altLang="en-US" dirty="0" smtClean="0"/>
              <a:t>에서</a:t>
            </a:r>
            <a:endParaRPr lang="en-US" altLang="ko-KR" dirty="0" smtClean="0"/>
          </a:p>
          <a:p>
            <a:r>
              <a:rPr lang="en-US" altLang="ko-KR" dirty="0" err="1" smtClean="0"/>
              <a:t>dummy_battery_probe</a:t>
            </a:r>
            <a:r>
              <a:rPr lang="ko-KR" altLang="en-US" dirty="0" smtClean="0"/>
              <a:t>함수에 </a:t>
            </a:r>
            <a:r>
              <a:rPr lang="en-US" altLang="ko-KR" dirty="0" smtClean="0"/>
              <a:t>Name</a:t>
            </a:r>
            <a:r>
              <a:rPr lang="ko-KR" altLang="en-US" dirty="0" smtClean="0"/>
              <a:t>을 지정하고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속성을 지정</a:t>
            </a:r>
            <a:endParaRPr lang="ko-KR" altLang="en-US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5949280"/>
            <a:ext cx="2286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PowerServiceManager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1772816"/>
            <a:ext cx="5760640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private void </a:t>
            </a:r>
            <a:r>
              <a:rPr lang="en-US" altLang="ko-KR" dirty="0" err="1" smtClean="0"/>
              <a:t>setTimeoutLocked</a:t>
            </a:r>
            <a:r>
              <a:rPr lang="en-US" altLang="ko-KR" dirty="0" smtClean="0"/>
              <a:t>(long now,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nextState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    {</a:t>
            </a:r>
          </a:p>
          <a:p>
            <a:r>
              <a:rPr lang="en-US" altLang="ko-KR" dirty="0" smtClean="0"/>
              <a:t>        if ( </a:t>
            </a:r>
            <a:r>
              <a:rPr lang="en-US" altLang="ko-KR" dirty="0" err="1" smtClean="0"/>
              <a:t>mDoneBooting</a:t>
            </a:r>
            <a:r>
              <a:rPr lang="en-US" altLang="ko-KR" dirty="0" smtClean="0"/>
              <a:t>) {</a:t>
            </a:r>
          </a:p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3861048"/>
            <a:ext cx="583264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private void </a:t>
            </a:r>
            <a:r>
              <a:rPr lang="en-US" altLang="ko-KR" dirty="0" err="1" smtClean="0"/>
              <a:t>setTimeoutLocked</a:t>
            </a:r>
            <a:r>
              <a:rPr lang="en-US" altLang="ko-KR" dirty="0" smtClean="0"/>
              <a:t>(long now,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nextState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    {</a:t>
            </a:r>
          </a:p>
          <a:p>
            <a:r>
              <a:rPr lang="en-US" altLang="ko-KR" dirty="0" smtClean="0"/>
              <a:t>        if ( </a:t>
            </a:r>
            <a:r>
              <a:rPr lang="en-US" altLang="ko-KR" dirty="0" err="1" smtClean="0"/>
              <a:t>false&amp;mDoneBooting</a:t>
            </a:r>
            <a:r>
              <a:rPr lang="en-US" altLang="ko-KR" dirty="0" smtClean="0"/>
              <a:t>) {</a:t>
            </a:r>
          </a:p>
          <a:p>
            <a:endParaRPr lang="ko-KR" altLang="en-US" dirty="0"/>
          </a:p>
        </p:txBody>
      </p:sp>
      <p:cxnSp>
        <p:nvCxnSpPr>
          <p:cNvPr id="7" name="직선 화살표 연결선 6"/>
          <p:cNvCxnSpPr>
            <a:stCxn id="4" idx="2"/>
            <a:endCxn id="5" idx="0"/>
          </p:cNvCxnSpPr>
          <p:nvPr/>
        </p:nvCxnSpPr>
        <p:spPr>
          <a:xfrm rot="16200000" flipH="1">
            <a:off x="4320554" y="3501590"/>
            <a:ext cx="610904" cy="1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1560" y="5517232"/>
            <a:ext cx="8308813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frameworks/base/services/java/com/android/server/PowerManagerService.java</a:t>
            </a:r>
            <a:r>
              <a:rPr lang="ko-KR" altLang="en-US" sz="1600" dirty="0" smtClean="0"/>
              <a:t>파일에서</a:t>
            </a:r>
            <a:endParaRPr lang="en-US" altLang="ko-KR" sz="1600" dirty="0" smtClean="0"/>
          </a:p>
          <a:p>
            <a:r>
              <a:rPr lang="ko-KR" altLang="en-US" sz="1600" dirty="0" err="1" smtClean="0"/>
              <a:t>안드로이드</a:t>
            </a:r>
            <a:r>
              <a:rPr lang="ko-KR" altLang="en-US" sz="1600" dirty="0" smtClean="0"/>
              <a:t> 부팅 후 </a:t>
            </a:r>
            <a:r>
              <a:rPr lang="en-US" altLang="ko-KR" sz="1600" dirty="0" smtClean="0"/>
              <a:t>Sleep</a:t>
            </a:r>
            <a:r>
              <a:rPr lang="ko-KR" altLang="en-US" sz="1600" dirty="0" smtClean="0"/>
              <a:t>으로 진입을 하지 않음</a:t>
            </a:r>
            <a:endParaRPr lang="ko-KR" altLang="en-US" sz="1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Vmware</a:t>
            </a:r>
            <a:r>
              <a:rPr lang="ko-KR" altLang="en-US" dirty="0" smtClean="0"/>
              <a:t>설치</a:t>
            </a:r>
            <a:r>
              <a:rPr lang="en-US" altLang="ko-KR" dirty="0" smtClean="0"/>
              <a:t>-1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1552" y="1833800"/>
            <a:ext cx="6438096" cy="3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19672" y="1412776"/>
            <a:ext cx="540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hlinkClick r:id="rId4"/>
              </a:rPr>
              <a:t>http://www.vmware.com/products/workstation/index.html</a:t>
            </a:r>
            <a:endParaRPr lang="en-US" altLang="ko-KR" dirty="0" smtClean="0"/>
          </a:p>
        </p:txBody>
      </p:sp>
    </p:spTree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Android /Linux </a:t>
            </a:r>
            <a:r>
              <a:rPr lang="ko-KR" altLang="en-US" sz="3600" dirty="0" smtClean="0"/>
              <a:t>파일 시스템 차이점</a:t>
            </a:r>
            <a:endParaRPr lang="ko-KR" altLang="en-US" sz="3600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42988" y="1196975"/>
            <a:ext cx="2632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>
                <a:latin typeface="Verdana" pitchFamily="34" charset="0"/>
                <a:ea typeface="HY견명조" pitchFamily="18" charset="-127"/>
              </a:rPr>
              <a:t>Multi-Process</a:t>
            </a:r>
            <a:r>
              <a:rPr lang="en-US" altLang="ko-KR" sz="1200">
                <a:solidFill>
                  <a:srgbClr val="009900"/>
                </a:solidFill>
                <a:latin typeface="Verdana" pitchFamily="34" charset="0"/>
                <a:ea typeface="HY견명조" pitchFamily="18" charset="-127"/>
              </a:rPr>
              <a:t>(linux)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4643438" y="14128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50825" y="1841500"/>
            <a:ext cx="1368425" cy="2524125"/>
          </a:xfrm>
          <a:prstGeom prst="roundRect">
            <a:avLst>
              <a:gd name="adj" fmla="val 5111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1690688" y="1841500"/>
            <a:ext cx="1368425" cy="2524125"/>
          </a:xfrm>
          <a:prstGeom prst="roundRect">
            <a:avLst>
              <a:gd name="adj" fmla="val 5111"/>
            </a:avLst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auto">
          <a:xfrm>
            <a:off x="3132138" y="1843088"/>
            <a:ext cx="1368425" cy="2522537"/>
          </a:xfrm>
          <a:prstGeom prst="roundRect">
            <a:avLst>
              <a:gd name="adj" fmla="val 5111"/>
            </a:avLst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" name="AutoShape 39"/>
          <p:cNvSpPr>
            <a:spLocks noChangeArrowheads="1"/>
          </p:cNvSpPr>
          <p:nvPr/>
        </p:nvSpPr>
        <p:spPr bwMode="auto">
          <a:xfrm>
            <a:off x="250825" y="4492625"/>
            <a:ext cx="4249738" cy="768350"/>
          </a:xfrm>
          <a:prstGeom prst="roundRect">
            <a:avLst>
              <a:gd name="adj" fmla="val 5111"/>
            </a:avLst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" name="AutoShape 46"/>
          <p:cNvSpPr>
            <a:spLocks noChangeArrowheads="1"/>
          </p:cNvSpPr>
          <p:nvPr/>
        </p:nvSpPr>
        <p:spPr bwMode="auto">
          <a:xfrm>
            <a:off x="250825" y="5373688"/>
            <a:ext cx="4249738" cy="1130300"/>
          </a:xfrm>
          <a:prstGeom prst="roundRect">
            <a:avLst>
              <a:gd name="adj" fmla="val 5111"/>
            </a:avLst>
          </a:prstGeom>
          <a:solidFill>
            <a:srgbClr val="00B0F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" name="Rectangle 52"/>
          <p:cNvSpPr>
            <a:spLocks noChangeArrowheads="1"/>
          </p:cNvSpPr>
          <p:nvPr/>
        </p:nvSpPr>
        <p:spPr bwMode="auto">
          <a:xfrm>
            <a:off x="3419475" y="5445125"/>
            <a:ext cx="1008063" cy="409575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000" b="1">
                <a:latin typeface="Verdana" pitchFamily="34" charset="0"/>
              </a:rPr>
              <a:t>scheduler</a:t>
            </a:r>
            <a:endParaRPr lang="en-US" altLang="ko-KR" sz="1000">
              <a:latin typeface="Verdana" pitchFamily="34" charset="0"/>
            </a:endParaRPr>
          </a:p>
        </p:txBody>
      </p:sp>
      <p:sp>
        <p:nvSpPr>
          <p:cNvPr id="13" name="AutoShape 53"/>
          <p:cNvSpPr>
            <a:spLocks noChangeArrowheads="1"/>
          </p:cNvSpPr>
          <p:nvPr/>
        </p:nvSpPr>
        <p:spPr bwMode="auto">
          <a:xfrm>
            <a:off x="4786313" y="1844675"/>
            <a:ext cx="1368425" cy="1296988"/>
          </a:xfrm>
          <a:prstGeom prst="roundRect">
            <a:avLst>
              <a:gd name="adj" fmla="val 5111"/>
            </a:avLst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" name="AutoShape 54"/>
          <p:cNvSpPr>
            <a:spLocks noChangeArrowheads="1"/>
          </p:cNvSpPr>
          <p:nvPr/>
        </p:nvSpPr>
        <p:spPr bwMode="auto">
          <a:xfrm>
            <a:off x="6226175" y="1844675"/>
            <a:ext cx="1368425" cy="1296988"/>
          </a:xfrm>
          <a:prstGeom prst="roundRect">
            <a:avLst>
              <a:gd name="adj" fmla="val 5111"/>
            </a:avLst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" name="AutoShape 55"/>
          <p:cNvSpPr>
            <a:spLocks noChangeArrowheads="1"/>
          </p:cNvSpPr>
          <p:nvPr/>
        </p:nvSpPr>
        <p:spPr bwMode="auto">
          <a:xfrm>
            <a:off x="7667625" y="1846263"/>
            <a:ext cx="1368425" cy="1295400"/>
          </a:xfrm>
          <a:prstGeom prst="roundRect">
            <a:avLst>
              <a:gd name="adj" fmla="val 5111"/>
            </a:avLst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" name="AutoShape 56"/>
          <p:cNvSpPr>
            <a:spLocks noChangeArrowheads="1"/>
          </p:cNvSpPr>
          <p:nvPr/>
        </p:nvSpPr>
        <p:spPr bwMode="auto">
          <a:xfrm>
            <a:off x="4786313" y="4076700"/>
            <a:ext cx="4249737" cy="1187450"/>
          </a:xfrm>
          <a:prstGeom prst="roundRect">
            <a:avLst>
              <a:gd name="adj" fmla="val 5111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" name="AutoShape 57"/>
          <p:cNvSpPr>
            <a:spLocks noChangeArrowheads="1"/>
          </p:cNvSpPr>
          <p:nvPr/>
        </p:nvSpPr>
        <p:spPr bwMode="auto">
          <a:xfrm>
            <a:off x="4786313" y="5376863"/>
            <a:ext cx="4249737" cy="1130300"/>
          </a:xfrm>
          <a:prstGeom prst="roundRect">
            <a:avLst>
              <a:gd name="adj" fmla="val 5111"/>
            </a:avLst>
          </a:prstGeom>
          <a:solidFill>
            <a:srgbClr val="00B0F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" name="AutoShape 59"/>
          <p:cNvSpPr>
            <a:spLocks noChangeArrowheads="1"/>
          </p:cNvSpPr>
          <p:nvPr/>
        </p:nvSpPr>
        <p:spPr bwMode="auto">
          <a:xfrm>
            <a:off x="4786313" y="3213100"/>
            <a:ext cx="4249737" cy="768350"/>
          </a:xfrm>
          <a:prstGeom prst="roundRect">
            <a:avLst>
              <a:gd name="adj" fmla="val 5111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" name="Text Box 60"/>
          <p:cNvSpPr txBox="1">
            <a:spLocks noChangeArrowheads="1"/>
          </p:cNvSpPr>
          <p:nvPr/>
        </p:nvSpPr>
        <p:spPr bwMode="auto">
          <a:xfrm>
            <a:off x="1849438" y="5788025"/>
            <a:ext cx="706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Arial" pitchFamily="34" charset="0"/>
              </a:rPr>
              <a:t>kernel</a:t>
            </a:r>
          </a:p>
        </p:txBody>
      </p:sp>
      <p:sp>
        <p:nvSpPr>
          <p:cNvPr id="20" name="Text Box 61"/>
          <p:cNvSpPr txBox="1">
            <a:spLocks noChangeArrowheads="1"/>
          </p:cNvSpPr>
          <p:nvPr/>
        </p:nvSpPr>
        <p:spPr bwMode="auto">
          <a:xfrm>
            <a:off x="1778000" y="4724400"/>
            <a:ext cx="785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Arial" pitchFamily="34" charset="0"/>
              </a:rPr>
              <a:t>Library</a:t>
            </a:r>
          </a:p>
        </p:txBody>
      </p:sp>
      <p:sp>
        <p:nvSpPr>
          <p:cNvPr id="21" name="Text Box 62"/>
          <p:cNvSpPr txBox="1">
            <a:spLocks noChangeArrowheads="1"/>
          </p:cNvSpPr>
          <p:nvPr/>
        </p:nvSpPr>
        <p:spPr bwMode="auto">
          <a:xfrm>
            <a:off x="395288" y="2852738"/>
            <a:ext cx="111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b="1" dirty="0">
                <a:latin typeface="Arial" pitchFamily="34" charset="0"/>
              </a:rPr>
              <a:t>application</a:t>
            </a:r>
          </a:p>
        </p:txBody>
      </p:sp>
      <p:sp>
        <p:nvSpPr>
          <p:cNvPr id="22" name="Text Box 65"/>
          <p:cNvSpPr txBox="1">
            <a:spLocks noChangeArrowheads="1"/>
          </p:cNvSpPr>
          <p:nvPr/>
        </p:nvSpPr>
        <p:spPr bwMode="auto">
          <a:xfrm>
            <a:off x="1798638" y="2852738"/>
            <a:ext cx="111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Arial" pitchFamily="34" charset="0"/>
              </a:rPr>
              <a:t>application</a:t>
            </a:r>
          </a:p>
        </p:txBody>
      </p:sp>
      <p:sp>
        <p:nvSpPr>
          <p:cNvPr id="23" name="Text Box 66"/>
          <p:cNvSpPr txBox="1">
            <a:spLocks noChangeArrowheads="1"/>
          </p:cNvSpPr>
          <p:nvPr/>
        </p:nvSpPr>
        <p:spPr bwMode="auto">
          <a:xfrm>
            <a:off x="3238500" y="2852738"/>
            <a:ext cx="111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Arial" pitchFamily="34" charset="0"/>
              </a:rPr>
              <a:t>application</a:t>
            </a:r>
          </a:p>
        </p:txBody>
      </p:sp>
      <p:sp>
        <p:nvSpPr>
          <p:cNvPr id="24" name="Text Box 67"/>
          <p:cNvSpPr txBox="1">
            <a:spLocks noChangeArrowheads="1"/>
          </p:cNvSpPr>
          <p:nvPr/>
        </p:nvSpPr>
        <p:spPr bwMode="auto">
          <a:xfrm>
            <a:off x="4932363" y="2420938"/>
            <a:ext cx="111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Arial" pitchFamily="34" charset="0"/>
              </a:rPr>
              <a:t>application</a:t>
            </a:r>
          </a:p>
        </p:txBody>
      </p:sp>
      <p:sp>
        <p:nvSpPr>
          <p:cNvPr id="25" name="Text Box 68"/>
          <p:cNvSpPr txBox="1">
            <a:spLocks noChangeArrowheads="1"/>
          </p:cNvSpPr>
          <p:nvPr/>
        </p:nvSpPr>
        <p:spPr bwMode="auto">
          <a:xfrm>
            <a:off x="6335713" y="2420938"/>
            <a:ext cx="111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Arial" pitchFamily="34" charset="0"/>
              </a:rPr>
              <a:t>application</a:t>
            </a:r>
          </a:p>
        </p:txBody>
      </p:sp>
      <p:sp>
        <p:nvSpPr>
          <p:cNvPr id="26" name="Text Box 69"/>
          <p:cNvSpPr txBox="1">
            <a:spLocks noChangeArrowheads="1"/>
          </p:cNvSpPr>
          <p:nvPr/>
        </p:nvSpPr>
        <p:spPr bwMode="auto">
          <a:xfrm>
            <a:off x="7775575" y="2420938"/>
            <a:ext cx="111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Arial" pitchFamily="34" charset="0"/>
              </a:rPr>
              <a:t>application</a:t>
            </a:r>
          </a:p>
        </p:txBody>
      </p:sp>
      <p:sp>
        <p:nvSpPr>
          <p:cNvPr id="27" name="Text Box 70"/>
          <p:cNvSpPr txBox="1">
            <a:spLocks noChangeArrowheads="1"/>
          </p:cNvSpPr>
          <p:nvPr/>
        </p:nvSpPr>
        <p:spPr bwMode="auto">
          <a:xfrm>
            <a:off x="6156325" y="3467100"/>
            <a:ext cx="162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Arial" pitchFamily="34" charset="0"/>
              </a:rPr>
              <a:t>Framework &amp; VM</a:t>
            </a:r>
          </a:p>
        </p:txBody>
      </p:sp>
      <p:sp>
        <p:nvSpPr>
          <p:cNvPr id="28" name="Text Box 71"/>
          <p:cNvSpPr txBox="1">
            <a:spLocks noChangeArrowheads="1"/>
          </p:cNvSpPr>
          <p:nvPr/>
        </p:nvSpPr>
        <p:spPr bwMode="auto">
          <a:xfrm>
            <a:off x="6084888" y="4564063"/>
            <a:ext cx="1989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Arial" pitchFamily="34" charset="0"/>
              </a:rPr>
              <a:t>middleware &amp; Library</a:t>
            </a:r>
          </a:p>
        </p:txBody>
      </p:sp>
      <p:sp>
        <p:nvSpPr>
          <p:cNvPr id="29" name="Text Box 72"/>
          <p:cNvSpPr txBox="1">
            <a:spLocks noChangeArrowheads="1"/>
          </p:cNvSpPr>
          <p:nvPr/>
        </p:nvSpPr>
        <p:spPr bwMode="auto">
          <a:xfrm>
            <a:off x="6529388" y="5788025"/>
            <a:ext cx="706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Arial" pitchFamily="34" charset="0"/>
              </a:rPr>
              <a:t>kernel</a:t>
            </a:r>
          </a:p>
        </p:txBody>
      </p:sp>
      <p:sp>
        <p:nvSpPr>
          <p:cNvPr id="30" name="Rectangle 73"/>
          <p:cNvSpPr>
            <a:spLocks noChangeArrowheads="1"/>
          </p:cNvSpPr>
          <p:nvPr/>
        </p:nvSpPr>
        <p:spPr bwMode="auto">
          <a:xfrm>
            <a:off x="7956550" y="5445125"/>
            <a:ext cx="1008063" cy="409575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000" b="1">
                <a:latin typeface="Verdana" pitchFamily="34" charset="0"/>
              </a:rPr>
              <a:t>scheduler</a:t>
            </a:r>
            <a:endParaRPr lang="en-US" altLang="ko-KR" sz="1000">
              <a:latin typeface="Verdana" pitchFamily="34" charset="0"/>
            </a:endParaRPr>
          </a:p>
        </p:txBody>
      </p:sp>
      <p:sp>
        <p:nvSpPr>
          <p:cNvPr id="31" name="Text Box 74"/>
          <p:cNvSpPr txBox="1">
            <a:spLocks noChangeArrowheads="1"/>
          </p:cNvSpPr>
          <p:nvPr/>
        </p:nvSpPr>
        <p:spPr bwMode="auto">
          <a:xfrm>
            <a:off x="5540375" y="1196975"/>
            <a:ext cx="28432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>
                <a:latin typeface="Verdana" pitchFamily="34" charset="0"/>
                <a:ea typeface="HY견명조" pitchFamily="18" charset="-127"/>
              </a:rPr>
              <a:t>Multi-Process</a:t>
            </a:r>
            <a:r>
              <a:rPr lang="en-US" altLang="ko-KR" sz="1200">
                <a:solidFill>
                  <a:srgbClr val="009900"/>
                </a:solidFill>
                <a:latin typeface="Verdana" pitchFamily="34" charset="0"/>
                <a:ea typeface="HY견명조" pitchFamily="18" charset="-127"/>
              </a:rPr>
              <a:t>(android)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구조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7399337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파일 시스템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851275" y="1998315"/>
            <a:ext cx="649288" cy="50323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6000"/>
              </a:lnSpc>
              <a:buClr>
                <a:srgbClr val="000000"/>
              </a:buClr>
              <a:buSzPct val="100000"/>
              <a:buFont typeface="굴림" pitchFamily="50" charset="-127"/>
              <a:buNone/>
            </a:pPr>
            <a:r>
              <a:rPr kumimoji="0" lang="en-US" altLang="ko-KR" sz="1200" b="1"/>
              <a:t>/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23850" y="3006378"/>
            <a:ext cx="649288" cy="50323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6000"/>
              </a:lnSpc>
              <a:buClr>
                <a:srgbClr val="000000"/>
              </a:buClr>
              <a:buSzPct val="100000"/>
              <a:buFont typeface="굴림" pitchFamily="50" charset="-127"/>
              <a:buNone/>
            </a:pPr>
            <a:r>
              <a:rPr kumimoji="0" lang="en-US" altLang="ko-KR" sz="1400" b="1"/>
              <a:t>var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649288" y="2647603"/>
            <a:ext cx="7778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187450" y="3006378"/>
            <a:ext cx="649288" cy="50323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6000"/>
              </a:lnSpc>
              <a:buClr>
                <a:srgbClr val="000000"/>
              </a:buClr>
              <a:buSzPct val="100000"/>
              <a:buFont typeface="굴림" pitchFamily="50" charset="-127"/>
              <a:buNone/>
            </a:pPr>
            <a:r>
              <a:rPr kumimoji="0" lang="en-US" altLang="ko-KR" sz="1400" b="1"/>
              <a:t>tmp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851275" y="3006378"/>
            <a:ext cx="649288" cy="50323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6000"/>
              </a:lnSpc>
              <a:buClr>
                <a:srgbClr val="000000"/>
              </a:buClr>
              <a:buSzPct val="100000"/>
              <a:buFont typeface="굴림" pitchFamily="50" charset="-127"/>
              <a:buNone/>
            </a:pPr>
            <a:r>
              <a:rPr kumimoji="0" lang="en-US" altLang="ko-KR" sz="1400" b="1"/>
              <a:t>proc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714875" y="3006378"/>
            <a:ext cx="649288" cy="50323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6000"/>
              </a:lnSpc>
              <a:buClr>
                <a:srgbClr val="000000"/>
              </a:buClr>
              <a:buSzPct val="100000"/>
              <a:buFont typeface="굴림" pitchFamily="50" charset="-127"/>
              <a:buNone/>
            </a:pPr>
            <a:r>
              <a:rPr kumimoji="0" lang="en-US" altLang="ko-KR" sz="1400" b="1"/>
              <a:t>sys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5580063" y="3006378"/>
            <a:ext cx="649287" cy="50323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6000"/>
              </a:lnSpc>
              <a:buClr>
                <a:srgbClr val="000000"/>
              </a:buClr>
              <a:buSzPct val="100000"/>
              <a:buFont typeface="굴림" pitchFamily="50" charset="-127"/>
              <a:buNone/>
            </a:pPr>
            <a:r>
              <a:rPr kumimoji="0" lang="en-US" altLang="ko-KR" sz="1400" b="1"/>
              <a:t>sbin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6443663" y="3006378"/>
            <a:ext cx="649287" cy="50323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6000"/>
              </a:lnSpc>
              <a:buClr>
                <a:srgbClr val="000000"/>
              </a:buClr>
              <a:buSzPct val="100000"/>
              <a:buFont typeface="굴림" pitchFamily="50" charset="-127"/>
              <a:buNone/>
            </a:pPr>
            <a:r>
              <a:rPr kumimoji="0" lang="en-US" altLang="ko-KR" sz="1400" b="1"/>
              <a:t>etc</a:t>
            </a: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8172450" y="3006378"/>
            <a:ext cx="649288" cy="50323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6000"/>
              </a:lnSpc>
              <a:buClr>
                <a:srgbClr val="000000"/>
              </a:buClr>
              <a:buSzPct val="100000"/>
              <a:buFont typeface="굴림" pitchFamily="50" charset="-127"/>
              <a:buNone/>
            </a:pPr>
            <a:r>
              <a:rPr kumimoji="0" lang="en-US" altLang="ko-KR" sz="1400" b="1"/>
              <a:t>root</a:t>
            </a: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1187450" y="3871565"/>
            <a:ext cx="649288" cy="50323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6000"/>
              </a:lnSpc>
              <a:buClr>
                <a:srgbClr val="000000"/>
              </a:buClr>
              <a:buSzPct val="100000"/>
              <a:buFont typeface="굴림" pitchFamily="50" charset="-127"/>
              <a:buNone/>
            </a:pPr>
            <a:r>
              <a:rPr kumimoji="0" lang="ko-KR" altLang="en-US" sz="1200" b="1"/>
              <a:t>작업용</a:t>
            </a:r>
          </a:p>
          <a:p>
            <a:pPr algn="ctr" latinLnBrk="0">
              <a:lnSpc>
                <a:spcPct val="96000"/>
              </a:lnSpc>
              <a:buClr>
                <a:srgbClr val="000000"/>
              </a:buClr>
              <a:buSzPct val="100000"/>
              <a:buFont typeface="굴림" pitchFamily="50" charset="-127"/>
              <a:buNone/>
            </a:pPr>
            <a:r>
              <a:rPr kumimoji="0" lang="ko-KR" altLang="en-US" sz="1200" b="1"/>
              <a:t>파일군</a:t>
            </a:r>
          </a:p>
        </p:txBody>
      </p:sp>
      <p:cxnSp>
        <p:nvCxnSpPr>
          <p:cNvPr id="15" name="AutoShape 13"/>
          <p:cNvCxnSpPr>
            <a:cxnSpLocks noChangeShapeType="1"/>
            <a:stCxn id="6" idx="0"/>
            <a:endCxn id="7" idx="0"/>
          </p:cNvCxnSpPr>
          <p:nvPr/>
        </p:nvCxnSpPr>
        <p:spPr bwMode="auto">
          <a:xfrm flipV="1">
            <a:off x="649288" y="2647603"/>
            <a:ext cx="0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2195513" y="3871565"/>
            <a:ext cx="649287" cy="50323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6000"/>
              </a:lnSpc>
              <a:buClr>
                <a:srgbClr val="000000"/>
              </a:buClr>
              <a:buSzPct val="100000"/>
              <a:buFont typeface="굴림" pitchFamily="50" charset="-127"/>
              <a:buNone/>
            </a:pPr>
            <a:r>
              <a:rPr kumimoji="0" lang="en-US" altLang="ko-KR" sz="1200" b="1"/>
              <a:t>bin</a:t>
            </a: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2987675" y="3871565"/>
            <a:ext cx="649288" cy="50323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6000"/>
              </a:lnSpc>
              <a:buClr>
                <a:srgbClr val="000000"/>
              </a:buClr>
              <a:buSzPct val="100000"/>
              <a:buFont typeface="굴림" pitchFamily="50" charset="-127"/>
              <a:buNone/>
            </a:pPr>
            <a:r>
              <a:rPr kumimoji="0" lang="en-US" altLang="ko-KR" sz="1200" b="1"/>
              <a:t>app</a:t>
            </a: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3779838" y="3871565"/>
            <a:ext cx="649287" cy="50323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6000"/>
              </a:lnSpc>
              <a:buClr>
                <a:srgbClr val="000000"/>
              </a:buClr>
              <a:buSzPct val="100000"/>
              <a:buFont typeface="굴림" pitchFamily="50" charset="-127"/>
              <a:buNone/>
            </a:pPr>
            <a:r>
              <a:rPr kumimoji="0" lang="en-US" altLang="ko-KR" sz="1200" b="1"/>
              <a:t>frame-</a:t>
            </a:r>
          </a:p>
          <a:p>
            <a:pPr algn="ctr" latinLnBrk="0">
              <a:lnSpc>
                <a:spcPct val="96000"/>
              </a:lnSpc>
              <a:buClr>
                <a:srgbClr val="000000"/>
              </a:buClr>
              <a:buSzPct val="100000"/>
              <a:buFont typeface="굴림" pitchFamily="50" charset="-127"/>
              <a:buNone/>
            </a:pPr>
            <a:r>
              <a:rPr kumimoji="0" lang="en-US" altLang="ko-KR" sz="1200" b="1"/>
              <a:t>work</a:t>
            </a:r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4572000" y="3871565"/>
            <a:ext cx="649288" cy="50323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6000"/>
              </a:lnSpc>
              <a:buClr>
                <a:srgbClr val="000000"/>
              </a:buClr>
              <a:buSzPct val="100000"/>
              <a:buFont typeface="굴림" pitchFamily="50" charset="-127"/>
              <a:buNone/>
            </a:pPr>
            <a:r>
              <a:rPr kumimoji="0" lang="en-US" altLang="ko-KR" sz="1200" b="1"/>
              <a:t>lib</a:t>
            </a: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5364163" y="3871565"/>
            <a:ext cx="1223962" cy="50323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6000"/>
              </a:lnSpc>
              <a:buClr>
                <a:srgbClr val="000000"/>
              </a:buClr>
              <a:buSzPct val="100000"/>
              <a:buFont typeface="굴림" pitchFamily="50" charset="-127"/>
              <a:buNone/>
            </a:pPr>
            <a:r>
              <a:rPr kumimoji="0" lang="en-US" altLang="ko-KR" sz="1200" b="1"/>
              <a:t>usr,fonts,media</a:t>
            </a:r>
          </a:p>
          <a:p>
            <a:pPr algn="ctr" latinLnBrk="0">
              <a:lnSpc>
                <a:spcPct val="96000"/>
              </a:lnSpc>
              <a:buClr>
                <a:srgbClr val="000000"/>
              </a:buClr>
              <a:buSzPct val="100000"/>
              <a:buFont typeface="굴림" pitchFamily="50" charset="-127"/>
              <a:buNone/>
            </a:pPr>
            <a:r>
              <a:rPr kumimoji="0" lang="en-US" altLang="ko-KR" sz="1200" b="1"/>
              <a:t>etc,sounds</a:t>
            </a:r>
          </a:p>
          <a:p>
            <a:pPr algn="ctr" latinLnBrk="0">
              <a:lnSpc>
                <a:spcPct val="96000"/>
              </a:lnSpc>
              <a:buClr>
                <a:srgbClr val="000000"/>
              </a:buClr>
              <a:buSzPct val="100000"/>
              <a:buFont typeface="굴림" pitchFamily="50" charset="-127"/>
              <a:buNone/>
            </a:pPr>
            <a:r>
              <a:rPr kumimoji="0" lang="en-US" altLang="ko-KR" sz="1200" b="1"/>
              <a:t>lost+found</a:t>
            </a:r>
          </a:p>
        </p:txBody>
      </p:sp>
      <p:sp>
        <p:nvSpPr>
          <p:cNvPr id="21" name="AutoShape 19"/>
          <p:cNvSpPr>
            <a:spLocks noChangeArrowheads="1"/>
          </p:cNvSpPr>
          <p:nvPr/>
        </p:nvSpPr>
        <p:spPr bwMode="auto">
          <a:xfrm>
            <a:off x="6948488" y="4725640"/>
            <a:ext cx="1511300" cy="863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6000"/>
              </a:lnSpc>
              <a:buClr>
                <a:srgbClr val="000000"/>
              </a:buClr>
              <a:buSzPct val="100000"/>
              <a:buFont typeface="굴림" pitchFamily="50" charset="-127"/>
              <a:buNone/>
            </a:pPr>
            <a:r>
              <a:rPr kumimoji="0" lang="ko-KR" altLang="en-US" sz="1200" b="1"/>
              <a:t>저작권 관리정보</a:t>
            </a:r>
          </a:p>
          <a:p>
            <a:pPr algn="ctr" latinLnBrk="0">
              <a:lnSpc>
                <a:spcPct val="96000"/>
              </a:lnSpc>
              <a:buClr>
                <a:srgbClr val="000000"/>
              </a:buClr>
              <a:buSzPct val="100000"/>
              <a:buFont typeface="굴림" pitchFamily="50" charset="-127"/>
              <a:buNone/>
            </a:pPr>
            <a:r>
              <a:rPr kumimoji="0" lang="ko-KR" altLang="en-US" sz="1200" b="1"/>
              <a:t>로그</a:t>
            </a:r>
          </a:p>
          <a:p>
            <a:pPr algn="ctr" latinLnBrk="0">
              <a:lnSpc>
                <a:spcPct val="96000"/>
              </a:lnSpc>
              <a:buClr>
                <a:srgbClr val="000000"/>
              </a:buClr>
              <a:buSzPct val="100000"/>
              <a:buFont typeface="굴림" pitchFamily="50" charset="-127"/>
              <a:buNone/>
            </a:pPr>
            <a:r>
              <a:rPr kumimoji="0" lang="ko-KR" altLang="en-US" sz="1200" b="1"/>
              <a:t>다운로드 결과</a:t>
            </a:r>
          </a:p>
          <a:p>
            <a:pPr algn="ctr" latinLnBrk="0">
              <a:lnSpc>
                <a:spcPct val="96000"/>
              </a:lnSpc>
              <a:buClr>
                <a:srgbClr val="000000"/>
              </a:buClr>
              <a:buSzPct val="100000"/>
              <a:buFont typeface="굴림" pitchFamily="50" charset="-127"/>
              <a:buNone/>
            </a:pPr>
            <a:r>
              <a:rPr kumimoji="0" lang="ko-KR" altLang="en-US" sz="1200" b="1"/>
              <a:t>어플리케이션 데이터</a:t>
            </a: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1331913" y="4735165"/>
            <a:ext cx="1223962" cy="7207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6000"/>
              </a:lnSpc>
              <a:buClr>
                <a:srgbClr val="000000"/>
              </a:buClr>
              <a:buSzPct val="100000"/>
              <a:buFont typeface="굴림" pitchFamily="50" charset="-127"/>
              <a:buNone/>
            </a:pPr>
            <a:r>
              <a:rPr kumimoji="0" lang="en-US" altLang="ko-KR" sz="1200" b="1"/>
              <a:t>Linux</a:t>
            </a:r>
            <a:r>
              <a:rPr kumimoji="0" lang="ko-KR" altLang="en-US" sz="1200" b="1"/>
              <a:t>로써 사용</a:t>
            </a:r>
          </a:p>
          <a:p>
            <a:pPr algn="ctr" latinLnBrk="0">
              <a:lnSpc>
                <a:spcPct val="96000"/>
              </a:lnSpc>
              <a:buClr>
                <a:srgbClr val="000000"/>
              </a:buClr>
              <a:buSzPct val="100000"/>
              <a:buFont typeface="굴림" pitchFamily="50" charset="-127"/>
              <a:buNone/>
            </a:pPr>
            <a:r>
              <a:rPr kumimoji="0" lang="ko-KR" altLang="en-US" sz="1200" b="1"/>
              <a:t>할 때의  </a:t>
            </a:r>
            <a:r>
              <a:rPr kumimoji="0" lang="en-US" altLang="ko-KR" sz="1200" b="1"/>
              <a:t>shell</a:t>
            </a:r>
          </a:p>
          <a:p>
            <a:pPr algn="ctr" latinLnBrk="0">
              <a:lnSpc>
                <a:spcPct val="96000"/>
              </a:lnSpc>
              <a:buClr>
                <a:srgbClr val="000000"/>
              </a:buClr>
              <a:buSzPct val="100000"/>
              <a:buFont typeface="굴림" pitchFamily="50" charset="-127"/>
              <a:buNone/>
            </a:pPr>
            <a:r>
              <a:rPr kumimoji="0" lang="ko-KR" altLang="en-US" sz="1200" b="1"/>
              <a:t>등의 커맨드군</a:t>
            </a:r>
          </a:p>
        </p:txBody>
      </p:sp>
      <p:sp>
        <p:nvSpPr>
          <p:cNvPr id="23" name="AutoShape 21"/>
          <p:cNvSpPr>
            <a:spLocks noChangeArrowheads="1"/>
          </p:cNvSpPr>
          <p:nvPr/>
        </p:nvSpPr>
        <p:spPr bwMode="auto">
          <a:xfrm>
            <a:off x="2700338" y="4735165"/>
            <a:ext cx="1223962" cy="7207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6000"/>
              </a:lnSpc>
              <a:buClr>
                <a:srgbClr val="000000"/>
              </a:buClr>
              <a:buSzPct val="100000"/>
              <a:buFont typeface="굴림" pitchFamily="50" charset="-127"/>
              <a:buNone/>
            </a:pPr>
            <a:r>
              <a:rPr kumimoji="0" lang="ko-KR" altLang="en-US" sz="1200" b="1"/>
              <a:t>어플리케이션</a:t>
            </a:r>
          </a:p>
          <a:p>
            <a:pPr algn="ctr" latinLnBrk="0">
              <a:lnSpc>
                <a:spcPct val="96000"/>
              </a:lnSpc>
              <a:buClr>
                <a:srgbClr val="000000"/>
              </a:buClr>
              <a:buSzPct val="100000"/>
              <a:buFont typeface="굴림" pitchFamily="50" charset="-127"/>
              <a:buNone/>
            </a:pPr>
            <a:r>
              <a:rPr kumimoji="0" lang="ko-KR" altLang="en-US" sz="1200" b="1"/>
              <a:t>프로그램</a:t>
            </a:r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4067175" y="4735165"/>
            <a:ext cx="1223963" cy="7207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6000"/>
              </a:lnSpc>
              <a:buClr>
                <a:srgbClr val="000000"/>
              </a:buClr>
              <a:buSzPct val="100000"/>
              <a:buFont typeface="굴림" pitchFamily="50" charset="-127"/>
              <a:buNone/>
            </a:pPr>
            <a:r>
              <a:rPr kumimoji="0" lang="en-US" altLang="ko-KR" sz="1200" b="1"/>
              <a:t>Java</a:t>
            </a:r>
            <a:r>
              <a:rPr kumimoji="0" lang="ko-KR" altLang="en-US" sz="1200" b="1"/>
              <a:t>의</a:t>
            </a:r>
          </a:p>
          <a:p>
            <a:pPr algn="ctr" latinLnBrk="0">
              <a:lnSpc>
                <a:spcPct val="96000"/>
              </a:lnSpc>
              <a:buClr>
                <a:srgbClr val="000000"/>
              </a:buClr>
              <a:buSzPct val="100000"/>
              <a:buFont typeface="굴림" pitchFamily="50" charset="-127"/>
              <a:buNone/>
            </a:pPr>
            <a:r>
              <a:rPr kumimoji="0" lang="ko-KR" altLang="en-US" sz="1200" b="1"/>
              <a:t>라이브러리군</a:t>
            </a:r>
          </a:p>
        </p:txBody>
      </p:sp>
      <p:sp>
        <p:nvSpPr>
          <p:cNvPr id="25" name="AutoShape 23"/>
          <p:cNvSpPr>
            <a:spLocks noChangeArrowheads="1"/>
          </p:cNvSpPr>
          <p:nvPr/>
        </p:nvSpPr>
        <p:spPr bwMode="auto">
          <a:xfrm>
            <a:off x="5435600" y="4735165"/>
            <a:ext cx="1223963" cy="7207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6000"/>
              </a:lnSpc>
              <a:buClr>
                <a:srgbClr val="000000"/>
              </a:buClr>
              <a:buSzPct val="100000"/>
              <a:buFont typeface="굴림" pitchFamily="50" charset="-127"/>
              <a:buNone/>
            </a:pPr>
            <a:r>
              <a:rPr kumimoji="0" lang="ko-KR" altLang="en-US" sz="1200" b="1"/>
              <a:t>네이티브 코드</a:t>
            </a:r>
          </a:p>
          <a:p>
            <a:pPr algn="ctr" latinLnBrk="0">
              <a:lnSpc>
                <a:spcPct val="96000"/>
              </a:lnSpc>
              <a:buClr>
                <a:srgbClr val="000000"/>
              </a:buClr>
              <a:buSzPct val="100000"/>
              <a:buFont typeface="굴림" pitchFamily="50" charset="-127"/>
              <a:buNone/>
            </a:pPr>
            <a:r>
              <a:rPr kumimoji="0" lang="ko-KR" altLang="en-US" sz="1200" b="1"/>
              <a:t>라이브러리군</a:t>
            </a: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1476375" y="264760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1476375" y="351120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4140200" y="250314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3276600" y="2647603"/>
            <a:ext cx="0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0" name="AutoShape 28"/>
          <p:cNvSpPr>
            <a:spLocks noChangeArrowheads="1"/>
          </p:cNvSpPr>
          <p:nvPr/>
        </p:nvSpPr>
        <p:spPr bwMode="auto">
          <a:xfrm>
            <a:off x="2987675" y="3006378"/>
            <a:ext cx="649288" cy="50323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6000"/>
              </a:lnSpc>
              <a:buClr>
                <a:srgbClr val="000000"/>
              </a:buClr>
              <a:buSzPct val="100000"/>
              <a:buFont typeface="굴림" pitchFamily="50" charset="-127"/>
              <a:buNone/>
            </a:pPr>
            <a:r>
              <a:rPr kumimoji="0" lang="en-US" altLang="ko-KR" sz="1400" b="1"/>
              <a:t>system</a:t>
            </a: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5003800" y="264760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5867400" y="264760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6732588" y="264760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8435975" y="264760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2484438" y="3727103"/>
            <a:ext cx="3455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2484438" y="372710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4140200" y="372710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4859338" y="372710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5940425" y="372710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0" name="AutoShape 39"/>
          <p:cNvSpPr>
            <a:spLocks noChangeArrowheads="1"/>
          </p:cNvSpPr>
          <p:nvPr/>
        </p:nvSpPr>
        <p:spPr bwMode="auto">
          <a:xfrm>
            <a:off x="6877050" y="3727103"/>
            <a:ext cx="1655763" cy="863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6000"/>
              </a:lnSpc>
              <a:buClr>
                <a:srgbClr val="000000"/>
              </a:buClr>
              <a:buSzPct val="100000"/>
              <a:buFont typeface="굴림" pitchFamily="50" charset="-127"/>
              <a:buNone/>
            </a:pPr>
            <a:r>
              <a:rPr kumimoji="0" lang="en-US" altLang="ko-KR" sz="1200" b="1"/>
              <a:t>system,dalvik,cache</a:t>
            </a:r>
          </a:p>
          <a:p>
            <a:pPr algn="ctr" latinLnBrk="0">
              <a:lnSpc>
                <a:spcPct val="96000"/>
              </a:lnSpc>
              <a:buClr>
                <a:srgbClr val="000000"/>
              </a:buClr>
              <a:buSzPct val="100000"/>
              <a:buFont typeface="굴림" pitchFamily="50" charset="-127"/>
              <a:buNone/>
            </a:pPr>
            <a:r>
              <a:rPr kumimoji="0" lang="en-US" altLang="ko-KR" sz="1200" b="1"/>
              <a:t>drm,logs,download</a:t>
            </a:r>
          </a:p>
          <a:p>
            <a:pPr algn="ctr" latinLnBrk="0">
              <a:lnSpc>
                <a:spcPct val="96000"/>
              </a:lnSpc>
              <a:buClr>
                <a:srgbClr val="000000"/>
              </a:buClr>
              <a:buSzPct val="100000"/>
              <a:buFont typeface="굴림" pitchFamily="50" charset="-127"/>
              <a:buNone/>
            </a:pPr>
            <a:r>
              <a:rPr kumimoji="0" lang="en-US" altLang="ko-KR" sz="1200" b="1"/>
              <a:t>data,app</a:t>
            </a:r>
            <a:r>
              <a:rPr kumimoji="0" lang="ko-KR" altLang="en-US" sz="1200" b="1"/>
              <a:t>등</a:t>
            </a:r>
          </a:p>
          <a:p>
            <a:pPr algn="ctr" latinLnBrk="0">
              <a:lnSpc>
                <a:spcPct val="96000"/>
              </a:lnSpc>
              <a:buClr>
                <a:srgbClr val="000000"/>
              </a:buClr>
              <a:buSzPct val="100000"/>
              <a:buFont typeface="굴림" pitchFamily="50" charset="-127"/>
              <a:buNone/>
            </a:pPr>
            <a:endParaRPr kumimoji="0" lang="en-US" altLang="ko-KR" sz="1200" b="1"/>
          </a:p>
        </p:txBody>
      </p:sp>
      <p:cxnSp>
        <p:nvCxnSpPr>
          <p:cNvPr id="41" name="AutoShape 40"/>
          <p:cNvCxnSpPr>
            <a:cxnSpLocks noChangeShapeType="1"/>
            <a:stCxn id="16" idx="2"/>
            <a:endCxn id="22" idx="0"/>
          </p:cNvCxnSpPr>
          <p:nvPr/>
        </p:nvCxnSpPr>
        <p:spPr bwMode="auto">
          <a:xfrm rot="5400000">
            <a:off x="2052638" y="4266853"/>
            <a:ext cx="360362" cy="576262"/>
          </a:xfrm>
          <a:prstGeom prst="bentConnector3">
            <a:avLst>
              <a:gd name="adj1" fmla="val 4977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42" name="AutoShape 41"/>
          <p:cNvCxnSpPr>
            <a:cxnSpLocks noChangeShapeType="1"/>
            <a:stCxn id="17" idx="2"/>
            <a:endCxn id="23" idx="0"/>
          </p:cNvCxnSpPr>
          <p:nvPr/>
        </p:nvCxnSpPr>
        <p:spPr bwMode="auto">
          <a:xfrm rot="5400000">
            <a:off x="3132932" y="4554984"/>
            <a:ext cx="3603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" name="AutoShape 42"/>
          <p:cNvCxnSpPr>
            <a:cxnSpLocks noChangeShapeType="1"/>
            <a:stCxn id="18" idx="2"/>
            <a:endCxn id="24" idx="0"/>
          </p:cNvCxnSpPr>
          <p:nvPr/>
        </p:nvCxnSpPr>
        <p:spPr bwMode="auto">
          <a:xfrm rot="16200000" flipH="1">
            <a:off x="4212432" y="4267646"/>
            <a:ext cx="360362" cy="574675"/>
          </a:xfrm>
          <a:prstGeom prst="bentConnector3">
            <a:avLst>
              <a:gd name="adj1" fmla="val 4977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44" name="AutoShape 43"/>
          <p:cNvCxnSpPr>
            <a:cxnSpLocks noChangeShapeType="1"/>
            <a:stCxn id="19" idx="2"/>
            <a:endCxn id="25" idx="0"/>
          </p:cNvCxnSpPr>
          <p:nvPr/>
        </p:nvCxnSpPr>
        <p:spPr bwMode="auto">
          <a:xfrm rot="16200000" flipH="1">
            <a:off x="5292726" y="3979515"/>
            <a:ext cx="360362" cy="1150937"/>
          </a:xfrm>
          <a:prstGeom prst="bentConnector3">
            <a:avLst>
              <a:gd name="adj1" fmla="val 4977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45" name="AutoShape 44"/>
          <p:cNvSpPr>
            <a:spLocks noChangeArrowheads="1"/>
          </p:cNvSpPr>
          <p:nvPr/>
        </p:nvSpPr>
        <p:spPr bwMode="auto">
          <a:xfrm>
            <a:off x="7307263" y="3006378"/>
            <a:ext cx="649287" cy="50323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96000"/>
              </a:lnSpc>
              <a:buClr>
                <a:srgbClr val="000000"/>
              </a:buClr>
              <a:buSzPct val="100000"/>
              <a:buFont typeface="굴림" pitchFamily="50" charset="-127"/>
              <a:buNone/>
            </a:pPr>
            <a:r>
              <a:rPr kumimoji="0" lang="en-US" altLang="ko-KR" sz="1400" b="1"/>
              <a:t>data</a:t>
            </a:r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3276600" y="350009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7596188" y="2636490"/>
            <a:ext cx="0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>
            <a:off x="7596188" y="350009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7596188" y="458117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코드 검색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060848"/>
            <a:ext cx="6264696" cy="411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31640" y="1628800"/>
            <a:ext cx="3334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hlinkClick r:id="rId4"/>
              </a:rPr>
              <a:t>http://www.google.com/codesearch</a:t>
            </a:r>
            <a:endParaRPr lang="ko-KR" altLang="en-US" dirty="0"/>
          </a:p>
        </p:txBody>
      </p:sp>
    </p:spTree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1560" y="1703824"/>
            <a:ext cx="7704856" cy="2301240"/>
          </a:xfrm>
        </p:spPr>
        <p:txBody>
          <a:bodyPr/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메뉴생성 및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err="1" smtClean="0"/>
              <a:t>코덱</a:t>
            </a:r>
            <a:r>
              <a:rPr lang="en-US" altLang="ko-KR" dirty="0" smtClean="0"/>
              <a:t>/SPDIF </a:t>
            </a:r>
            <a:r>
              <a:rPr lang="ko-KR" altLang="en-US" dirty="0" err="1" smtClean="0"/>
              <a:t>포팅</a:t>
            </a:r>
            <a:endParaRPr lang="ko-KR" altLang="en-US" dirty="0"/>
          </a:p>
        </p:txBody>
      </p:sp>
    </p:spTree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소스 다운 받기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altLang="ko-KR" b="1" dirty="0" smtClean="0"/>
              <a:t># </a:t>
            </a:r>
            <a:r>
              <a:rPr lang="en-US" altLang="ko-KR" dirty="0" smtClean="0"/>
              <a:t>yum install flex bison </a:t>
            </a:r>
            <a:r>
              <a:rPr lang="en-US" altLang="ko-KR" dirty="0" err="1" smtClean="0"/>
              <a:t>gperf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libsdl</a:t>
            </a:r>
            <a:r>
              <a:rPr lang="en-US" altLang="ko-KR" dirty="0" smtClean="0"/>
              <a:t>-dev libesd0-dev libwxgtk2.6-dev build-essential zip curl </a:t>
            </a:r>
            <a:r>
              <a:rPr lang="en-US" altLang="ko-KR" dirty="0" err="1" smtClean="0"/>
              <a:t>wget</a:t>
            </a:r>
            <a:endParaRPr lang="en-US" altLang="ko-KR" dirty="0" smtClean="0"/>
          </a:p>
          <a:p>
            <a:r>
              <a:rPr lang="en-US" altLang="ko-KR" dirty="0" smtClean="0"/>
              <a:t>#yum install </a:t>
            </a:r>
            <a:r>
              <a:rPr lang="en-US" altLang="ko-KR" dirty="0" err="1" smtClean="0"/>
              <a:t>valgrind</a:t>
            </a:r>
            <a:endParaRPr lang="en-US" altLang="ko-KR" dirty="0" smtClean="0"/>
          </a:p>
          <a:p>
            <a:r>
              <a:rPr lang="en-US" altLang="ko-KR" dirty="0" smtClean="0"/>
              <a:t>#yum install python*</a:t>
            </a:r>
            <a:endParaRPr lang="pt-BR" altLang="ko-KR" b="1" dirty="0" smtClean="0"/>
          </a:p>
          <a:p>
            <a:r>
              <a:rPr lang="pt-BR" altLang="ko-KR" b="1" dirty="0" smtClean="0"/>
              <a:t># yum install zlib-devel</a:t>
            </a:r>
          </a:p>
          <a:p>
            <a:r>
              <a:rPr lang="pt-BR" altLang="ko-KR" b="1" dirty="0" smtClean="0"/>
              <a:t>#yum install  libX11-devel.i686</a:t>
            </a:r>
          </a:p>
          <a:p>
            <a:r>
              <a:rPr lang="en-US" altLang="ko-KR" dirty="0" smtClean="0"/>
              <a:t>#yum install </a:t>
            </a:r>
            <a:r>
              <a:rPr lang="en-US" altLang="ko-KR" dirty="0" err="1" smtClean="0"/>
              <a:t>glibc</a:t>
            </a:r>
            <a:r>
              <a:rPr lang="en-US" altLang="ko-KR" dirty="0" smtClean="0"/>
              <a:t>*</a:t>
            </a:r>
          </a:p>
          <a:p>
            <a:r>
              <a:rPr lang="en-US" altLang="ko-KR" dirty="0" smtClean="0"/>
              <a:t>yum install </a:t>
            </a:r>
            <a:r>
              <a:rPr lang="en-US" altLang="ko-KR" dirty="0" err="1" smtClean="0"/>
              <a:t>git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git</a:t>
            </a:r>
            <a:r>
              <a:rPr lang="en-US" altLang="ko-KR" dirty="0" smtClean="0"/>
              <a:t>-*   </a:t>
            </a:r>
          </a:p>
          <a:p>
            <a:r>
              <a:rPr lang="en-US" altLang="ko-KR" b="1" dirty="0" smtClean="0"/>
              <a:t>$ </a:t>
            </a:r>
            <a:r>
              <a:rPr lang="en-US" altLang="ko-KR" b="1" dirty="0" err="1"/>
              <a:t>cd</a:t>
            </a:r>
            <a:r>
              <a:rPr lang="en-US" altLang="ko-KR" b="1" dirty="0"/>
              <a:t> ~</a:t>
            </a:r>
            <a:endParaRPr lang="en-US" altLang="ko-KR" dirty="0"/>
          </a:p>
          <a:p>
            <a:r>
              <a:rPr lang="en-US" altLang="ko-KR" b="1" dirty="0"/>
              <a:t>$ </a:t>
            </a:r>
            <a:r>
              <a:rPr lang="en-US" altLang="ko-KR" b="1" dirty="0" err="1"/>
              <a:t>mkdir</a:t>
            </a:r>
            <a:r>
              <a:rPr lang="en-US" altLang="ko-KR" b="1" dirty="0"/>
              <a:t> bin</a:t>
            </a:r>
            <a:endParaRPr lang="en-US" altLang="ko-KR" dirty="0"/>
          </a:p>
          <a:p>
            <a:r>
              <a:rPr lang="en-US" altLang="ko-KR" b="1" dirty="0"/>
              <a:t>$ echo $PATH</a:t>
            </a:r>
            <a:endParaRPr lang="en-US" altLang="ko-KR" dirty="0"/>
          </a:p>
          <a:p>
            <a:r>
              <a:rPr lang="en-US" altLang="ko-KR" b="1" dirty="0"/>
              <a:t>$ curl http://android.git.kernel.org/repo &gt;~/bin/repo</a:t>
            </a:r>
            <a:endParaRPr lang="en-US" altLang="ko-KR" dirty="0"/>
          </a:p>
          <a:p>
            <a:r>
              <a:rPr lang="en-US" altLang="ko-KR" b="1" dirty="0"/>
              <a:t>$ </a:t>
            </a:r>
            <a:r>
              <a:rPr lang="en-US" altLang="ko-KR" b="1" dirty="0" err="1"/>
              <a:t>chmod</a:t>
            </a:r>
            <a:r>
              <a:rPr lang="en-US" altLang="ko-KR" b="1" dirty="0"/>
              <a:t> </a:t>
            </a:r>
            <a:r>
              <a:rPr lang="en-US" altLang="ko-KR" b="1" dirty="0" err="1"/>
              <a:t>a+x</a:t>
            </a:r>
            <a:r>
              <a:rPr lang="en-US" altLang="ko-KR" b="1" dirty="0"/>
              <a:t> ~/bin/repo</a:t>
            </a:r>
            <a:endParaRPr lang="en-US" altLang="ko-KR" dirty="0"/>
          </a:p>
          <a:p>
            <a:r>
              <a:rPr lang="en-US" altLang="ko-KR" b="1" dirty="0"/>
              <a:t>$ </a:t>
            </a:r>
            <a:r>
              <a:rPr lang="en-US" altLang="ko-KR" b="1" dirty="0" err="1"/>
              <a:t>mkdir</a:t>
            </a:r>
            <a:r>
              <a:rPr lang="en-US" altLang="ko-KR" b="1" dirty="0"/>
              <a:t> </a:t>
            </a:r>
            <a:r>
              <a:rPr lang="en-US" altLang="ko-KR" b="1" dirty="0" err="1" smtClean="0"/>
              <a:t>eclair</a:t>
            </a:r>
            <a:endParaRPr lang="en-US" altLang="ko-KR" dirty="0"/>
          </a:p>
          <a:p>
            <a:r>
              <a:rPr lang="en-US" altLang="ko-KR" b="1" dirty="0"/>
              <a:t>$ </a:t>
            </a:r>
            <a:r>
              <a:rPr lang="en-US" altLang="ko-KR" b="1" dirty="0" err="1"/>
              <a:t>cd</a:t>
            </a:r>
            <a:r>
              <a:rPr lang="en-US" altLang="ko-KR" b="1" dirty="0"/>
              <a:t> </a:t>
            </a:r>
            <a:r>
              <a:rPr lang="en-US" altLang="ko-KR" b="1" dirty="0" err="1" smtClean="0"/>
              <a:t>eclair</a:t>
            </a:r>
            <a:endParaRPr lang="en-US" altLang="ko-KR" dirty="0"/>
          </a:p>
          <a:p>
            <a:r>
              <a:rPr lang="en-US" altLang="ko-KR" b="1" dirty="0"/>
              <a:t>$ repo init -u git://android.git.kernel.org/platform/manifest.git -b </a:t>
            </a:r>
            <a:r>
              <a:rPr lang="en-US" altLang="ko-KR" b="1" dirty="0" err="1" smtClean="0"/>
              <a:t>eclair</a:t>
            </a:r>
            <a:endParaRPr lang="en-US" altLang="ko-KR" dirty="0"/>
          </a:p>
          <a:p>
            <a:r>
              <a:rPr lang="en-US" altLang="ko-KR" b="1" dirty="0"/>
              <a:t>$ repo </a:t>
            </a:r>
            <a:r>
              <a:rPr lang="en-US" altLang="ko-KR" b="1" dirty="0" smtClean="0"/>
              <a:t>sync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</p:spTree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Mango100 </a:t>
            </a:r>
            <a:r>
              <a:rPr lang="ko-KR" altLang="en-US" dirty="0" smtClean="0"/>
              <a:t>소스 받기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3"/>
              </a:rPr>
              <a:t>http://crztech.iptime.org</a:t>
            </a:r>
            <a:r>
              <a:rPr lang="en-US" altLang="ko-KR" dirty="0" smtClean="0"/>
              <a:t> </a:t>
            </a:r>
            <a:r>
              <a:rPr lang="ko-KR" altLang="en-US" dirty="0" smtClean="0"/>
              <a:t>에서 최신 소스를 다운 받으시면 됩니다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852936"/>
            <a:ext cx="26425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Patch </a:t>
            </a:r>
            <a:r>
              <a:rPr lang="ko-KR" altLang="en-US" dirty="0" smtClean="0"/>
              <a:t>및 </a:t>
            </a:r>
            <a:r>
              <a:rPr lang="en-US" altLang="ko-KR" dirty="0" smtClean="0"/>
              <a:t>build </a:t>
            </a:r>
            <a:r>
              <a:rPr lang="ko-KR" altLang="en-US" dirty="0" smtClean="0"/>
              <a:t>방법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./frameworks/base/</a:t>
            </a:r>
            <a:r>
              <a:rPr lang="en-US" altLang="ko-KR" dirty="0" err="1" smtClean="0"/>
              <a:t>api</a:t>
            </a:r>
            <a:r>
              <a:rPr lang="en-US" altLang="ko-KR" dirty="0" smtClean="0"/>
              <a:t>/current.xml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make update-</a:t>
            </a:r>
            <a:r>
              <a:rPr lang="en-US" altLang="ko-KR" dirty="0" err="1" smtClean="0"/>
              <a:t>api</a:t>
            </a:r>
            <a:r>
              <a:rPr lang="en-US" altLang="ko-KR" dirty="0" smtClean="0"/>
              <a:t> </a:t>
            </a:r>
            <a:r>
              <a:rPr lang="ko-KR" altLang="en-US" dirty="0" smtClean="0"/>
              <a:t>실행으로 생성 됨</a:t>
            </a:r>
            <a:endParaRPr lang="en-US" altLang="ko-KR" dirty="0" smtClean="0"/>
          </a:p>
          <a:p>
            <a:r>
              <a:rPr lang="en-US" altLang="ko-KR" dirty="0" smtClean="0"/>
              <a:t>./frameworks/base/</a:t>
            </a:r>
            <a:r>
              <a:rPr lang="en-US" altLang="ko-KR" dirty="0" err="1" smtClean="0"/>
              <a:t>api</a:t>
            </a:r>
            <a:r>
              <a:rPr lang="en-US" altLang="ko-KR" dirty="0" smtClean="0"/>
              <a:t>/current.xml </a:t>
            </a:r>
            <a:r>
              <a:rPr lang="ko-KR" altLang="en-US" dirty="0" smtClean="0"/>
              <a:t>복구 방법은 </a:t>
            </a:r>
            <a:r>
              <a:rPr lang="en-US" altLang="ko-KR" dirty="0" smtClean="0"/>
              <a:t>./frameworks/base/</a:t>
            </a:r>
            <a:r>
              <a:rPr lang="en-US" altLang="ko-KR" dirty="0" err="1" smtClean="0"/>
              <a:t>api</a:t>
            </a:r>
            <a:r>
              <a:rPr lang="en-US" altLang="ko-KR" dirty="0" smtClean="0"/>
              <a:t>/7.xml</a:t>
            </a:r>
            <a:r>
              <a:rPr lang="ko-KR" altLang="en-US" dirty="0" smtClean="0"/>
              <a:t>을 </a:t>
            </a:r>
            <a:r>
              <a:rPr lang="en-US" altLang="ko-KR" dirty="0" smtClean="0"/>
              <a:t>copy</a:t>
            </a:r>
            <a:r>
              <a:rPr lang="ko-KR" altLang="en-US" dirty="0" smtClean="0"/>
              <a:t>를 해서 </a:t>
            </a:r>
            <a:r>
              <a:rPr lang="en-US" altLang="ko-KR" dirty="0" smtClean="0"/>
              <a:t>current.xml</a:t>
            </a:r>
            <a:r>
              <a:rPr lang="ko-KR" altLang="en-US" dirty="0" smtClean="0"/>
              <a:t>을 만든 후 </a:t>
            </a:r>
            <a:r>
              <a:rPr lang="en-US" altLang="ko-KR" dirty="0" smtClean="0"/>
              <a:t>make update-</a:t>
            </a:r>
            <a:r>
              <a:rPr lang="en-US" altLang="ko-KR" dirty="0" err="1" smtClean="0"/>
              <a:t>api</a:t>
            </a:r>
            <a:r>
              <a:rPr lang="ko-KR" altLang="en-US" dirty="0" smtClean="0"/>
              <a:t>를 실행</a:t>
            </a:r>
            <a:endParaRPr lang="en-US" altLang="ko-KR" dirty="0" smtClean="0"/>
          </a:p>
          <a:p>
            <a:r>
              <a:rPr lang="en-US" altLang="ko-KR" dirty="0" smtClean="0"/>
              <a:t>#make update-</a:t>
            </a:r>
            <a:r>
              <a:rPr lang="en-US" altLang="ko-KR" dirty="0" err="1" smtClean="0"/>
              <a:t>api</a:t>
            </a:r>
            <a:endParaRPr lang="en-US" altLang="ko-KR" dirty="0" smtClean="0"/>
          </a:p>
          <a:p>
            <a:r>
              <a:rPr lang="en-US" altLang="ko-KR" dirty="0" smtClean="0"/>
              <a:t>#./mango100_build.sh</a:t>
            </a:r>
          </a:p>
          <a:p>
            <a:endParaRPr lang="en-US" altLang="ko-KR" dirty="0" smtClean="0"/>
          </a:p>
        </p:txBody>
      </p:sp>
    </p:spTree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SDK</a:t>
            </a:r>
            <a:r>
              <a:rPr lang="ko-KR" altLang="en-US" dirty="0" smtClean="0"/>
              <a:t>설치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3"/>
              </a:rPr>
              <a:t>http://developer.android.com/sdk/index.html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PATH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3427" y="2276872"/>
            <a:ext cx="58769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581128"/>
            <a:ext cx="38481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SDK</a:t>
            </a:r>
            <a:r>
              <a:rPr lang="ko-KR" altLang="en-US" dirty="0" smtClean="0"/>
              <a:t>설치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JDK</a:t>
            </a:r>
            <a:r>
              <a:rPr lang="ko-KR" altLang="en-US" dirty="0" smtClean="0"/>
              <a:t>설치</a:t>
            </a:r>
            <a:r>
              <a:rPr lang="en-US" altLang="ko-KR" dirty="0" smtClean="0"/>
              <a:t>(Window </a:t>
            </a:r>
            <a:r>
              <a:rPr lang="ko-KR" altLang="en-US" dirty="0" smtClean="0"/>
              <a:t>용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276872"/>
            <a:ext cx="57626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Vmware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설치 </a:t>
            </a:r>
            <a:r>
              <a:rPr lang="en-US" altLang="ko-KR" dirty="0" smtClean="0"/>
              <a:t>-2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745319"/>
            <a:ext cx="7772400" cy="397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18473" y="1340768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로그인  후 계속 버튼 선택</a:t>
            </a:r>
            <a:endParaRPr lang="ko-KR" altLang="en-US"/>
          </a:p>
        </p:txBody>
      </p:sp>
    </p:spTree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SDK</a:t>
            </a:r>
            <a:r>
              <a:rPr lang="ko-KR" altLang="en-US" dirty="0" smtClean="0"/>
              <a:t>설치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Eclipse </a:t>
            </a:r>
            <a:r>
              <a:rPr lang="ko-KR" altLang="en-US" dirty="0" smtClean="0"/>
              <a:t>다운로드 설치</a:t>
            </a:r>
            <a:endParaRPr lang="en-US" altLang="ko-KR" dirty="0" smtClean="0"/>
          </a:p>
          <a:p>
            <a:r>
              <a:rPr lang="en-US" altLang="ko-KR" dirty="0" smtClean="0"/>
              <a:t>Eclipse 3.4</a:t>
            </a:r>
            <a:r>
              <a:rPr lang="ko-KR" altLang="en-US" dirty="0" smtClean="0"/>
              <a:t>또는 </a:t>
            </a:r>
            <a:r>
              <a:rPr lang="en-US" altLang="ko-KR" dirty="0" smtClean="0"/>
              <a:t>3.5</a:t>
            </a:r>
            <a:r>
              <a:rPr lang="ko-KR" altLang="en-US" dirty="0" smtClean="0"/>
              <a:t> </a:t>
            </a:r>
            <a:r>
              <a:rPr lang="en-US" altLang="ko-KR" dirty="0" smtClean="0"/>
              <a:t>Download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적당한 곳에 압축 풀기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068960"/>
            <a:ext cx="4581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SDK</a:t>
            </a:r>
            <a:r>
              <a:rPr lang="ko-KR" altLang="en-US" dirty="0" smtClean="0"/>
              <a:t>설치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940024"/>
            <a:ext cx="54578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SDK</a:t>
            </a:r>
            <a:r>
              <a:rPr lang="ko-KR" altLang="en-US" dirty="0" smtClean="0"/>
              <a:t>설치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556792"/>
            <a:ext cx="636111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/>
              <a:t>Configuring the ADT </a:t>
            </a:r>
            <a:r>
              <a:rPr lang="en-US" altLang="ko-KR" b="1" dirty="0" err="1" smtClean="0"/>
              <a:t>Plugin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3"/>
              </a:rPr>
              <a:t>http://developer.android.com/sdk/eclipse-adt.html</a:t>
            </a:r>
            <a:endParaRPr lang="ko-KR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904716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/>
              <a:t>Updating the ADT </a:t>
            </a:r>
            <a:r>
              <a:rPr lang="en-US" altLang="ko-KR" b="1" dirty="0" err="1" smtClean="0"/>
              <a:t>Plugin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3"/>
              </a:rPr>
              <a:t>http://developer.android.com/sdk/eclipse-adt.html</a:t>
            </a:r>
            <a:endParaRPr lang="ko-K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212976"/>
            <a:ext cx="48863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DDMS</a:t>
            </a:r>
            <a:r>
              <a:rPr lang="ko-KR" altLang="en-US" dirty="0" smtClean="0"/>
              <a:t>사용하기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E:\Utils-tools\android-sdk_r06-windows\android-sdk-windows\tools&gt;ddms.bat</a:t>
            </a:r>
          </a:p>
          <a:p>
            <a:endParaRPr lang="ko-KR" alt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356992"/>
            <a:ext cx="5405834" cy="291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ADB </a:t>
            </a:r>
            <a:r>
              <a:rPr lang="ko-KR" altLang="en-US" dirty="0" smtClean="0"/>
              <a:t>연결하기</a:t>
            </a:r>
            <a:endParaRPr lang="ko-KR" altLang="en-US" dirty="0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PC</a:t>
            </a:r>
            <a:r>
              <a:rPr lang="ko-KR" altLang="en-US" dirty="0" smtClean="0"/>
              <a:t>와 망고보드를 </a:t>
            </a:r>
            <a:r>
              <a:rPr lang="en-US" altLang="ko-KR" dirty="0" err="1" smtClean="0"/>
              <a:t>usb</a:t>
            </a:r>
            <a:r>
              <a:rPr lang="en-US" altLang="ko-KR" dirty="0" smtClean="0"/>
              <a:t> cable</a:t>
            </a:r>
            <a:r>
              <a:rPr lang="ko-KR" altLang="en-US" dirty="0" smtClean="0"/>
              <a:t>로 연결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&gt;</a:t>
            </a:r>
            <a:r>
              <a:rPr lang="en-US" altLang="ko-KR" dirty="0" err="1" smtClean="0"/>
              <a:t>adb</a:t>
            </a:r>
            <a:r>
              <a:rPr lang="en-US" altLang="ko-KR" dirty="0" smtClean="0"/>
              <a:t> devices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276872"/>
            <a:ext cx="1047271" cy="144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348880"/>
            <a:ext cx="1451790" cy="134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276872"/>
            <a:ext cx="3096344" cy="215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직선 연결선 8"/>
          <p:cNvCxnSpPr>
            <a:stCxn id="2051" idx="1"/>
            <a:endCxn id="2050" idx="3"/>
          </p:cNvCxnSpPr>
          <p:nvPr/>
        </p:nvCxnSpPr>
        <p:spPr>
          <a:xfrm rot="10800000">
            <a:off x="2018872" y="2997722"/>
            <a:ext cx="824937" cy="2171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hape 10"/>
          <p:cNvCxnSpPr>
            <a:stCxn id="2051" idx="3"/>
          </p:cNvCxnSpPr>
          <p:nvPr/>
        </p:nvCxnSpPr>
        <p:spPr>
          <a:xfrm flipV="1">
            <a:off x="4295598" y="2564904"/>
            <a:ext cx="1500538" cy="454534"/>
          </a:xfrm>
          <a:prstGeom prst="bentConnector3">
            <a:avLst>
              <a:gd name="adj1" fmla="val 50000"/>
            </a:avLst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653136"/>
            <a:ext cx="3038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Busybox</a:t>
            </a:r>
            <a:r>
              <a:rPr lang="en-US" altLang="ko-KR" dirty="0" smtClean="0"/>
              <a:t> install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&gt;</a:t>
            </a:r>
            <a:r>
              <a:rPr lang="en-US" altLang="ko-KR" dirty="0" err="1" smtClean="0"/>
              <a:t>adb</a:t>
            </a:r>
            <a:r>
              <a:rPr lang="en-US" altLang="ko-KR" dirty="0" smtClean="0"/>
              <a:t> push </a:t>
            </a:r>
            <a:r>
              <a:rPr lang="en-US" altLang="ko-KR" dirty="0" err="1" smtClean="0"/>
              <a:t>busybox</a:t>
            </a:r>
            <a:r>
              <a:rPr lang="en-US" altLang="ko-KR" dirty="0" smtClean="0"/>
              <a:t> /</a:t>
            </a:r>
          </a:p>
          <a:p>
            <a:r>
              <a:rPr lang="en-US" altLang="ko-KR" dirty="0" smtClean="0"/>
              <a:t>&gt;</a:t>
            </a:r>
            <a:r>
              <a:rPr lang="en-US" altLang="ko-KR" dirty="0" err="1" smtClean="0"/>
              <a:t>adb</a:t>
            </a:r>
            <a:r>
              <a:rPr lang="en-US" altLang="ko-KR" dirty="0" smtClean="0"/>
              <a:t> shell</a:t>
            </a:r>
          </a:p>
          <a:p>
            <a:r>
              <a:rPr lang="en-US" altLang="ko-KR" dirty="0" smtClean="0"/>
              <a:t>&gt;</a:t>
            </a:r>
            <a:r>
              <a:rPr lang="en-US" altLang="ko-KR" dirty="0" err="1" smtClean="0"/>
              <a:t>ls</a:t>
            </a:r>
            <a:endParaRPr lang="en-US" altLang="ko-K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564904"/>
            <a:ext cx="31623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Busybox</a:t>
            </a:r>
            <a:r>
              <a:rPr lang="en-US" altLang="ko-KR" dirty="0" smtClean="0"/>
              <a:t> install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# </a:t>
            </a:r>
            <a:r>
              <a:rPr lang="en-US" altLang="ko-KR" dirty="0" err="1" smtClean="0"/>
              <a:t>mkdir</a:t>
            </a:r>
            <a:r>
              <a:rPr lang="en-US" altLang="ko-KR" dirty="0" smtClean="0"/>
              <a:t> bin</a:t>
            </a:r>
          </a:p>
          <a:p>
            <a:r>
              <a:rPr lang="en-US" altLang="ko-KR" dirty="0" smtClean="0"/>
              <a:t># </a:t>
            </a:r>
            <a:r>
              <a:rPr lang="en-US" altLang="ko-KR" dirty="0" err="1" smtClean="0"/>
              <a:t>chmod</a:t>
            </a:r>
            <a:r>
              <a:rPr lang="en-US" altLang="ko-KR" dirty="0" smtClean="0"/>
              <a:t> 777 </a:t>
            </a:r>
            <a:r>
              <a:rPr lang="en-US" altLang="ko-KR" dirty="0" err="1" smtClean="0"/>
              <a:t>busybox</a:t>
            </a:r>
            <a:endParaRPr lang="en-US" altLang="ko-KR" dirty="0" smtClean="0"/>
          </a:p>
          <a:p>
            <a:r>
              <a:rPr lang="en-US" altLang="ko-KR" dirty="0" smtClean="0"/>
              <a:t># ./</a:t>
            </a:r>
            <a:r>
              <a:rPr lang="en-US" altLang="ko-KR" dirty="0" err="1" smtClean="0"/>
              <a:t>busybox</a:t>
            </a:r>
            <a:r>
              <a:rPr lang="en-US" altLang="ko-KR" dirty="0" smtClean="0"/>
              <a:t> --install</a:t>
            </a:r>
          </a:p>
          <a:p>
            <a:r>
              <a:rPr lang="en-US" altLang="ko-KR" dirty="0" smtClean="0"/>
              <a:t># </a:t>
            </a:r>
            <a:r>
              <a:rPr lang="en-US" altLang="ko-KR" dirty="0" err="1" smtClean="0"/>
              <a:t>cd</a:t>
            </a:r>
            <a:r>
              <a:rPr lang="en-US" altLang="ko-KR" dirty="0" smtClean="0"/>
              <a:t> bin</a:t>
            </a:r>
            <a:endParaRPr lang="ko-KR" altLang="en-US" dirty="0" smtClean="0"/>
          </a:p>
          <a:p>
            <a:r>
              <a:rPr lang="en-US" altLang="ko-KR" dirty="0" smtClean="0"/>
              <a:t># ./vi ../</a:t>
            </a:r>
            <a:r>
              <a:rPr lang="en-US" altLang="ko-KR" dirty="0" err="1" smtClean="0"/>
              <a:t>init.rc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수정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/bin/</a:t>
            </a:r>
            <a:r>
              <a:rPr lang="en-US" altLang="ko-KR" dirty="0" err="1" smtClean="0"/>
              <a:t>sh</a:t>
            </a:r>
            <a:r>
              <a:rPr lang="en-US" altLang="ko-KR" dirty="0" smtClean="0"/>
              <a:t> </a:t>
            </a:r>
            <a:r>
              <a:rPr lang="ko-KR" altLang="en-US" dirty="0" smtClean="0"/>
              <a:t>또는 </a:t>
            </a:r>
            <a:r>
              <a:rPr lang="ko-KR" altLang="en-US" dirty="0" err="1" smtClean="0"/>
              <a:t>리부팅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4305870"/>
            <a:ext cx="6591420" cy="92333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e-DE" altLang="ko-KR" dirty="0" smtClean="0"/>
              <a:t>export PATH /bin:/sbin:/system/sbin:/system/bin:/system/xbin</a:t>
            </a:r>
            <a:endParaRPr lang="en-US" altLang="ko-KR" dirty="0" smtClean="0"/>
          </a:p>
          <a:p>
            <a:r>
              <a:rPr lang="en-US" altLang="ko-KR" dirty="0" smtClean="0"/>
              <a:t>service console /bin/</a:t>
            </a:r>
            <a:r>
              <a:rPr lang="en-US" altLang="ko-KR" dirty="0" err="1" smtClean="0"/>
              <a:t>sh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 </a:t>
            </a:r>
            <a:r>
              <a:rPr lang="ko-KR" altLang="en-US" dirty="0" smtClean="0"/>
              <a:t>구조</a:t>
            </a:r>
            <a:endParaRPr lang="ko-KR" altLang="en-US" dirty="0"/>
          </a:p>
        </p:txBody>
      </p:sp>
      <p:sp>
        <p:nvSpPr>
          <p:cNvPr id="18" name="바닥글 개체 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 rot="10800000" flipV="1">
            <a:off x="971600" y="1412776"/>
            <a:ext cx="381642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Application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 rot="10800000" flipV="1">
            <a:off x="971600" y="2492896"/>
            <a:ext cx="381642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Framework</a:t>
            </a:r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 rot="10800000" flipV="1">
            <a:off x="971600" y="4581128"/>
            <a:ext cx="381642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Hardware Abstraction Layer</a:t>
            </a:r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 rot="10800000" flipV="1">
            <a:off x="899592" y="5733256"/>
            <a:ext cx="381642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Linux Kernel</a:t>
            </a:r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 rot="10800000" flipV="1">
            <a:off x="2843808" y="3573016"/>
            <a:ext cx="18722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Core Libraries&amp; </a:t>
            </a:r>
            <a:endParaRPr lang="ko-KR" altLang="en-US" dirty="0"/>
          </a:p>
        </p:txBody>
      </p:sp>
      <p:sp>
        <p:nvSpPr>
          <p:cNvPr id="9" name="아래쪽 화살표 8"/>
          <p:cNvSpPr/>
          <p:nvPr/>
        </p:nvSpPr>
        <p:spPr>
          <a:xfrm>
            <a:off x="1547664" y="3717032"/>
            <a:ext cx="93610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836712"/>
            <a:ext cx="20574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420888"/>
            <a:ext cx="13335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212976"/>
            <a:ext cx="1656184" cy="231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5013176"/>
            <a:ext cx="1714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직선 연결선 14"/>
          <p:cNvCxnSpPr>
            <a:stCxn id="4" idx="1"/>
          </p:cNvCxnSpPr>
          <p:nvPr/>
        </p:nvCxnSpPr>
        <p:spPr>
          <a:xfrm flipV="1">
            <a:off x="4788024" y="1556792"/>
            <a:ext cx="1656184" cy="324036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>
            <a:endCxn id="3075" idx="1"/>
          </p:cNvCxnSpPr>
          <p:nvPr/>
        </p:nvCxnSpPr>
        <p:spPr>
          <a:xfrm>
            <a:off x="4139952" y="2924944"/>
            <a:ext cx="936104" cy="38869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타원 18"/>
          <p:cNvSpPr/>
          <p:nvPr/>
        </p:nvSpPr>
        <p:spPr>
          <a:xfrm>
            <a:off x="1835696" y="3140968"/>
            <a:ext cx="2160240" cy="1728192"/>
          </a:xfrm>
          <a:prstGeom prst="ellipse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/>
          <p:cNvCxnSpPr/>
          <p:nvPr/>
        </p:nvCxnSpPr>
        <p:spPr>
          <a:xfrm>
            <a:off x="3995936" y="4005064"/>
            <a:ext cx="2736304" cy="36004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>
            <a:endCxn id="3077" idx="1"/>
          </p:cNvCxnSpPr>
          <p:nvPr/>
        </p:nvCxnSpPr>
        <p:spPr>
          <a:xfrm>
            <a:off x="4283968" y="5229200"/>
            <a:ext cx="720080" cy="260226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VM ware </a:t>
            </a:r>
            <a:r>
              <a:rPr lang="ko-KR" altLang="en-US" dirty="0" smtClean="0"/>
              <a:t>설치</a:t>
            </a:r>
            <a:r>
              <a:rPr lang="en-US" altLang="ko-KR" dirty="0" smtClean="0"/>
              <a:t>-3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484784"/>
            <a:ext cx="557664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Android </a:t>
            </a:r>
            <a:r>
              <a:rPr lang="ko-KR" altLang="en-US" dirty="0" smtClean="0"/>
              <a:t>메뉴 생성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커널</a:t>
            </a:r>
            <a:r>
              <a:rPr lang="ko-KR" altLang="en-US" dirty="0" smtClean="0"/>
              <a:t> 수정 </a:t>
            </a:r>
            <a:r>
              <a:rPr lang="en-US" altLang="ko-KR" dirty="0" smtClean="0"/>
              <a:t>)</a:t>
            </a:r>
            <a:br>
              <a:rPr lang="en-US" altLang="ko-KR" dirty="0" smtClean="0"/>
            </a:br>
            <a:r>
              <a:rPr lang="en-US" altLang="ko-KR" dirty="0" smtClean="0"/>
              <a:t>(WM8960,SPDIF </a:t>
            </a:r>
            <a:r>
              <a:rPr lang="ko-KR" altLang="en-US" dirty="0" smtClean="0"/>
              <a:t>드라이버 포함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39552" y="1700808"/>
            <a:ext cx="4777911" cy="3108543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sound\soc\s3c24xx\</a:t>
            </a:r>
            <a:r>
              <a:rPr lang="en-US" altLang="ko-KR" sz="1400" dirty="0" err="1" smtClean="0"/>
              <a:t>Kconfig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파일에  아래와 같이 수정 </a:t>
            </a:r>
            <a:endParaRPr lang="en-US" altLang="ko-KR" sz="1400" dirty="0" smtClean="0"/>
          </a:p>
          <a:p>
            <a:endParaRPr lang="en-US" altLang="ko-KR" sz="1400" dirty="0" smtClean="0"/>
          </a:p>
          <a:p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	SND_MANGO100_WM8960</a:t>
            </a:r>
          </a:p>
          <a:p>
            <a:r>
              <a:rPr lang="en-US" altLang="ko-KR" sz="1400" dirty="0" smtClean="0"/>
              <a:t>	</a:t>
            </a:r>
            <a:r>
              <a:rPr lang="en-US" altLang="ko-KR" sz="1400" dirty="0" err="1" smtClean="0"/>
              <a:t>bool</a:t>
            </a:r>
            <a:r>
              <a:rPr lang="en-US" altLang="ko-KR" sz="1400" dirty="0" smtClean="0"/>
              <a:t> "WM8960 Driver"</a:t>
            </a:r>
          </a:p>
          <a:p>
            <a:r>
              <a:rPr lang="en-US" altLang="ko-KR" sz="1400" dirty="0" smtClean="0"/>
              <a:t>	depends on SND_S5P_MANGO100</a:t>
            </a:r>
          </a:p>
          <a:p>
            <a:r>
              <a:rPr lang="en-US" altLang="ko-KR" sz="1400" dirty="0" smtClean="0"/>
              <a:t>	select SND_SOC_WM8960</a:t>
            </a:r>
          </a:p>
          <a:p>
            <a:r>
              <a:rPr lang="en-US" altLang="ko-KR" sz="1400" dirty="0" smtClean="0"/>
              <a:t>	select SND_S5P_SOC_I2S</a:t>
            </a:r>
          </a:p>
          <a:p>
            <a:r>
              <a:rPr lang="en-US" altLang="ko-KR" sz="1400" dirty="0" smtClean="0"/>
              <a:t>	select SND_S3C_I2SV2_SOC</a:t>
            </a:r>
          </a:p>
          <a:p>
            <a:endParaRPr lang="en-US" altLang="ko-KR" sz="1400" dirty="0" smtClean="0"/>
          </a:p>
          <a:p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	SND_MANGO100_HDMI_SPDIF</a:t>
            </a:r>
          </a:p>
          <a:p>
            <a:r>
              <a:rPr lang="en-US" altLang="ko-KR" sz="1400" dirty="0" smtClean="0"/>
              <a:t>	</a:t>
            </a:r>
            <a:r>
              <a:rPr lang="en-US" altLang="ko-KR" sz="1400" dirty="0" err="1" smtClean="0"/>
              <a:t>bool</a:t>
            </a:r>
            <a:r>
              <a:rPr lang="en-US" altLang="ko-KR" sz="1400" dirty="0" smtClean="0"/>
              <a:t> "HDMI SPDIF Driver"</a:t>
            </a:r>
          </a:p>
          <a:p>
            <a:r>
              <a:rPr lang="en-US" altLang="ko-KR" sz="1400" dirty="0" smtClean="0"/>
              <a:t>	depends on SND_S5P_MANGO100</a:t>
            </a:r>
          </a:p>
          <a:p>
            <a:r>
              <a:rPr lang="en-US" altLang="ko-KR" sz="1400" dirty="0" smtClean="0"/>
              <a:t>	select SND_S5P_SPDIF</a:t>
            </a:r>
          </a:p>
          <a:p>
            <a:endParaRPr lang="ko-KR" altLang="en-US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05064"/>
            <a:ext cx="41814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412776"/>
            <a:ext cx="3310111" cy="251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Android </a:t>
            </a:r>
            <a:r>
              <a:rPr lang="ko-KR" altLang="en-US" dirty="0" smtClean="0"/>
              <a:t>메뉴 생성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커널</a:t>
            </a:r>
            <a:r>
              <a:rPr lang="ko-KR" altLang="en-US" dirty="0" smtClean="0"/>
              <a:t> 수정 </a:t>
            </a:r>
            <a:r>
              <a:rPr lang="en-US" altLang="ko-KR" dirty="0" smtClean="0"/>
              <a:t>)</a:t>
            </a:r>
            <a:br>
              <a:rPr lang="en-US" altLang="ko-KR" dirty="0" smtClean="0"/>
            </a:br>
            <a:r>
              <a:rPr lang="en-US" altLang="ko-KR" dirty="0" smtClean="0"/>
              <a:t>(WM8960,SPDIF </a:t>
            </a:r>
            <a:r>
              <a:rPr lang="ko-KR" altLang="en-US" dirty="0" smtClean="0"/>
              <a:t>드라이버 포함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844824"/>
            <a:ext cx="564832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</a:t>
            </a:r>
            <a:r>
              <a:rPr lang="ko-KR" altLang="en-US" dirty="0" smtClean="0"/>
              <a:t>메뉴 생성</a:t>
            </a:r>
            <a:endParaRPr lang="ko-KR" altLang="en-US" dirty="0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55576" y="1562016"/>
            <a:ext cx="4986558" cy="193899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&lt;!-- Sound Change Setting. --&gt;</a:t>
            </a:r>
          </a:p>
          <a:p>
            <a:r>
              <a:rPr lang="en-US" altLang="ko-KR" sz="1200" dirty="0" smtClean="0"/>
              <a:t>    &lt;string-array name="</a:t>
            </a:r>
            <a:r>
              <a:rPr lang="en-US" altLang="ko-KR" sz="1200" dirty="0" err="1" smtClean="0"/>
              <a:t>sound_change_entries</a:t>
            </a:r>
            <a:r>
              <a:rPr lang="en-US" altLang="ko-KR" sz="1200" dirty="0" smtClean="0"/>
              <a:t>"&gt;</a:t>
            </a:r>
          </a:p>
          <a:p>
            <a:r>
              <a:rPr lang="en-US" altLang="ko-KR" sz="1200" dirty="0" smtClean="0"/>
              <a:t>        &lt;item&gt;WM8960&lt;/item&gt;</a:t>
            </a:r>
          </a:p>
          <a:p>
            <a:r>
              <a:rPr lang="en-US" altLang="ko-KR" sz="1200" dirty="0" smtClean="0"/>
              <a:t>        &lt;item&gt;SPDIF&lt;/item&gt;</a:t>
            </a:r>
          </a:p>
          <a:p>
            <a:r>
              <a:rPr lang="en-US" altLang="ko-KR" sz="1200" dirty="0" smtClean="0"/>
              <a:t>    &lt;/string-array&gt;</a:t>
            </a:r>
          </a:p>
          <a:p>
            <a:r>
              <a:rPr lang="en-US" altLang="ko-KR" sz="1200" dirty="0" smtClean="0"/>
              <a:t>    &lt;!-- Do not translate. --&gt;</a:t>
            </a:r>
          </a:p>
          <a:p>
            <a:r>
              <a:rPr lang="en-US" altLang="ko-KR" sz="1200" dirty="0" smtClean="0"/>
              <a:t>    &lt;string-array name="</a:t>
            </a:r>
            <a:r>
              <a:rPr lang="en-US" altLang="ko-KR" sz="1200" dirty="0" err="1" smtClean="0"/>
              <a:t>sound_change_values</a:t>
            </a:r>
            <a:r>
              <a:rPr lang="en-US" altLang="ko-KR" sz="1200" dirty="0" smtClean="0"/>
              <a:t>" translatable="false"&gt;</a:t>
            </a:r>
          </a:p>
          <a:p>
            <a:r>
              <a:rPr lang="en-US" altLang="ko-KR" sz="1200" dirty="0" smtClean="0"/>
              <a:t>        &lt;item&gt;10&lt;/item&gt;</a:t>
            </a:r>
          </a:p>
          <a:p>
            <a:r>
              <a:rPr lang="en-US" altLang="ko-KR" sz="1200" dirty="0" smtClean="0"/>
              <a:t>        &lt;item&gt;20&lt;/item&gt;</a:t>
            </a:r>
          </a:p>
          <a:p>
            <a:r>
              <a:rPr lang="en-US" altLang="ko-KR" sz="1200" dirty="0" smtClean="0"/>
              <a:t>    &lt;/string-array&gt;</a:t>
            </a:r>
            <a:endParaRPr lang="ko-KR" alt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077072"/>
            <a:ext cx="7004225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&lt;string name="</a:t>
            </a:r>
            <a:r>
              <a:rPr lang="en-US" altLang="ko-KR" sz="1200" dirty="0" err="1" smtClean="0"/>
              <a:t>sound_change</a:t>
            </a:r>
            <a:r>
              <a:rPr lang="en-US" altLang="ko-KR" sz="1200" dirty="0" smtClean="0"/>
              <a:t>"&gt;Sound Change Mode&lt;/string&gt;</a:t>
            </a:r>
          </a:p>
          <a:p>
            <a:r>
              <a:rPr lang="en-US" altLang="ko-KR" sz="1200" dirty="0" smtClean="0"/>
              <a:t>    &lt;!-- Sound &amp; display settings screen, setting option summary to change Sound Driver --&gt;</a:t>
            </a:r>
          </a:p>
          <a:p>
            <a:r>
              <a:rPr lang="en-US" altLang="ko-KR" sz="1200" dirty="0" smtClean="0"/>
              <a:t>    &lt;string name="</a:t>
            </a:r>
            <a:r>
              <a:rPr lang="en-US" altLang="ko-KR" sz="1200" dirty="0" err="1" smtClean="0"/>
              <a:t>sound_change_summary</a:t>
            </a:r>
            <a:r>
              <a:rPr lang="en-US" altLang="ko-KR" sz="1200" dirty="0" smtClean="0"/>
              <a:t>"&gt;Choose Sound Driver Change mode&lt;/string&gt;</a:t>
            </a:r>
          </a:p>
          <a:p>
            <a:r>
              <a:rPr lang="en-US" altLang="ko-KR" sz="1200" dirty="0" smtClean="0"/>
              <a:t>    &lt;!-- Sound &amp; display settings screen, setting option name to change Sound Driver Mode --&gt;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5655" y="1268760"/>
            <a:ext cx="3628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packages\apps\Settings\res\values\arrays.xml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789040"/>
            <a:ext cx="36798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packages\apps\Settings\res\values\strings.xml</a:t>
            </a:r>
            <a:endParaRPr lang="ko-KR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5373216"/>
            <a:ext cx="4943148" cy="138499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&lt;</a:t>
            </a:r>
            <a:r>
              <a:rPr lang="en-US" altLang="ko-KR" sz="1200" dirty="0" err="1" smtClean="0"/>
              <a:t>ListPreference</a:t>
            </a:r>
            <a:endParaRPr lang="en-US" altLang="ko-KR" sz="1200" dirty="0" smtClean="0"/>
          </a:p>
          <a:p>
            <a:r>
              <a:rPr lang="en-US" altLang="ko-KR" sz="1200" dirty="0" smtClean="0"/>
              <a:t>                </a:t>
            </a:r>
            <a:r>
              <a:rPr lang="en-US" altLang="ko-KR" sz="1200" dirty="0" err="1" smtClean="0"/>
              <a:t>android:key</a:t>
            </a:r>
            <a:r>
              <a:rPr lang="en-US" altLang="ko-KR" sz="1200" dirty="0" smtClean="0"/>
              <a:t>="</a:t>
            </a:r>
            <a:r>
              <a:rPr lang="en-US" altLang="ko-KR" sz="1200" dirty="0" err="1" smtClean="0"/>
              <a:t>sound_change</a:t>
            </a:r>
            <a:r>
              <a:rPr lang="en-US" altLang="ko-KR" sz="1200" dirty="0" smtClean="0"/>
              <a:t>"</a:t>
            </a:r>
          </a:p>
          <a:p>
            <a:r>
              <a:rPr lang="en-US" altLang="ko-KR" sz="1200" dirty="0" smtClean="0"/>
              <a:t>                </a:t>
            </a:r>
            <a:r>
              <a:rPr lang="en-US" altLang="ko-KR" sz="1200" dirty="0" err="1" smtClean="0"/>
              <a:t>android:title</a:t>
            </a:r>
            <a:r>
              <a:rPr lang="en-US" altLang="ko-KR" sz="1200" dirty="0" smtClean="0"/>
              <a:t>="@string/</a:t>
            </a:r>
            <a:r>
              <a:rPr lang="en-US" altLang="ko-KR" sz="1200" dirty="0" err="1" smtClean="0"/>
              <a:t>sound_change</a:t>
            </a:r>
            <a:r>
              <a:rPr lang="en-US" altLang="ko-KR" sz="1200" dirty="0" smtClean="0"/>
              <a:t>"</a:t>
            </a:r>
          </a:p>
          <a:p>
            <a:r>
              <a:rPr lang="en-US" altLang="ko-KR" sz="1200" dirty="0" smtClean="0"/>
              <a:t>                </a:t>
            </a:r>
            <a:r>
              <a:rPr lang="en-US" altLang="ko-KR" sz="1200" dirty="0" err="1" smtClean="0"/>
              <a:t>android:summary</a:t>
            </a:r>
            <a:r>
              <a:rPr lang="en-US" altLang="ko-KR" sz="1200" dirty="0" smtClean="0"/>
              <a:t>="@string/</a:t>
            </a:r>
            <a:r>
              <a:rPr lang="en-US" altLang="ko-KR" sz="1200" dirty="0" err="1" smtClean="0"/>
              <a:t>sound_change_summary</a:t>
            </a:r>
            <a:r>
              <a:rPr lang="en-US" altLang="ko-KR" sz="1200" dirty="0" smtClean="0"/>
              <a:t>"</a:t>
            </a:r>
          </a:p>
          <a:p>
            <a:r>
              <a:rPr lang="en-US" altLang="ko-KR" sz="1200" dirty="0" smtClean="0"/>
              <a:t>                </a:t>
            </a:r>
            <a:r>
              <a:rPr lang="en-US" altLang="ko-KR" sz="1200" dirty="0" err="1" smtClean="0"/>
              <a:t>android:persistent</a:t>
            </a:r>
            <a:r>
              <a:rPr lang="en-US" altLang="ko-KR" sz="1200" dirty="0" smtClean="0"/>
              <a:t>="false"</a:t>
            </a:r>
          </a:p>
          <a:p>
            <a:r>
              <a:rPr lang="en-US" altLang="ko-KR" sz="1200" dirty="0" smtClean="0"/>
              <a:t>                </a:t>
            </a:r>
            <a:r>
              <a:rPr lang="en-US" altLang="ko-KR" sz="1200" dirty="0" err="1" smtClean="0"/>
              <a:t>android:entries</a:t>
            </a:r>
            <a:r>
              <a:rPr lang="en-US" altLang="ko-KR" sz="1200" dirty="0" smtClean="0"/>
              <a:t>="@array/</a:t>
            </a:r>
            <a:r>
              <a:rPr lang="en-US" altLang="ko-KR" sz="1200" dirty="0" err="1" smtClean="0"/>
              <a:t>sound_change_entries</a:t>
            </a:r>
            <a:r>
              <a:rPr lang="en-US" altLang="ko-KR" sz="1200" dirty="0" smtClean="0"/>
              <a:t>"</a:t>
            </a:r>
          </a:p>
          <a:p>
            <a:r>
              <a:rPr lang="en-US" altLang="ko-KR" sz="1200" dirty="0" smtClean="0"/>
              <a:t>                </a:t>
            </a:r>
            <a:r>
              <a:rPr lang="en-US" altLang="ko-KR" sz="1200" dirty="0" err="1" smtClean="0"/>
              <a:t>android:entryValues</a:t>
            </a:r>
            <a:r>
              <a:rPr lang="en-US" altLang="ko-KR" sz="1200" dirty="0" smtClean="0"/>
              <a:t>="@array/</a:t>
            </a:r>
            <a:r>
              <a:rPr lang="en-US" altLang="ko-KR" sz="1200" dirty="0" err="1" smtClean="0"/>
              <a:t>sound_change_values</a:t>
            </a:r>
            <a:r>
              <a:rPr lang="en-US" altLang="ko-KR" sz="1200" dirty="0" smtClean="0"/>
              <a:t>" /&gt;</a:t>
            </a:r>
            <a:endParaRPr lang="ko-KR" alt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5068341"/>
            <a:ext cx="4954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packages\apps\Settings\res\xml\sound_and_display_settings.xml</a:t>
            </a:r>
            <a:endParaRPr lang="ko-KR" altLang="en-US" sz="1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484784"/>
            <a:ext cx="29908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</a:t>
            </a:r>
            <a:r>
              <a:rPr lang="ko-KR" altLang="en-US" dirty="0" smtClean="0"/>
              <a:t>메뉴 생성 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16832"/>
            <a:ext cx="7656513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Android </a:t>
            </a:r>
            <a:r>
              <a:rPr lang="ko-KR" altLang="en-US" dirty="0" smtClean="0"/>
              <a:t>메뉴 생성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SoundAndDisplaySettings.java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6857" y="1280949"/>
            <a:ext cx="826239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import static </a:t>
            </a:r>
            <a:r>
              <a:rPr lang="en-US" altLang="ko-KR" sz="1200" b="1" dirty="0" err="1" smtClean="0"/>
              <a:t>android.provider.Settings.System.SOUND_CHANGE</a:t>
            </a:r>
            <a:r>
              <a:rPr lang="en-US" altLang="ko-KR" sz="1200" b="1" dirty="0" smtClean="0"/>
              <a:t>;</a:t>
            </a:r>
          </a:p>
          <a:p>
            <a:r>
              <a:rPr lang="en-US" altLang="ko-KR" sz="1200" b="1" dirty="0" smtClean="0"/>
              <a:t>import </a:t>
            </a:r>
            <a:r>
              <a:rPr lang="en-US" altLang="ko-KR" sz="1200" b="1" dirty="0" err="1" smtClean="0"/>
              <a:t>android.util.soundchange.SoundChangeManager</a:t>
            </a:r>
            <a:r>
              <a:rPr lang="en-US" altLang="ko-KR" sz="1200" b="1" dirty="0" smtClean="0"/>
              <a:t>;</a:t>
            </a:r>
          </a:p>
          <a:p>
            <a:r>
              <a:rPr lang="en-US" altLang="ko-KR" sz="1200" dirty="0" smtClean="0"/>
              <a:t>public class </a:t>
            </a:r>
            <a:r>
              <a:rPr lang="en-US" altLang="ko-KR" sz="1200" dirty="0" err="1" smtClean="0"/>
              <a:t>SoundAndDisplaySettings</a:t>
            </a:r>
            <a:r>
              <a:rPr lang="en-US" altLang="ko-KR" sz="1200" dirty="0" smtClean="0"/>
              <a:t> extends </a:t>
            </a:r>
            <a:r>
              <a:rPr lang="en-US" altLang="ko-KR" sz="1200" dirty="0" err="1" smtClean="0"/>
              <a:t>PreferenceActivity</a:t>
            </a:r>
            <a:r>
              <a:rPr lang="en-US" altLang="ko-KR" sz="1200" dirty="0" smtClean="0"/>
              <a:t> implements</a:t>
            </a:r>
          </a:p>
          <a:p>
            <a:r>
              <a:rPr lang="en-US" altLang="ko-KR" sz="1200" dirty="0" smtClean="0"/>
              <a:t>        </a:t>
            </a:r>
            <a:r>
              <a:rPr lang="en-US" altLang="ko-KR" sz="1200" dirty="0" err="1" smtClean="0"/>
              <a:t>Preference.OnPreferenceChangeListener</a:t>
            </a:r>
            <a:r>
              <a:rPr lang="en-US" altLang="ko-KR" sz="1200" dirty="0" smtClean="0"/>
              <a:t> {</a:t>
            </a:r>
          </a:p>
          <a:p>
            <a:r>
              <a:rPr lang="en-US" altLang="ko-KR" sz="1200" dirty="0" smtClean="0"/>
              <a:t>    private static final String TAG = "</a:t>
            </a:r>
            <a:r>
              <a:rPr lang="en-US" altLang="ko-KR" sz="1200" dirty="0" err="1" smtClean="0"/>
              <a:t>SoundAndDisplaysSettings</a:t>
            </a:r>
            <a:r>
              <a:rPr lang="en-US" altLang="ko-KR" sz="1200" dirty="0" smtClean="0"/>
              <a:t>";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    /** If there is no setting in the provider, use this. */</a:t>
            </a:r>
          </a:p>
          <a:p>
            <a:r>
              <a:rPr lang="en-US" altLang="ko-KR" sz="1200" dirty="0" smtClean="0"/>
              <a:t>    private static final 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FALLBACK_SCREEN_TIMEOUT_VALUE = 30000;</a:t>
            </a:r>
          </a:p>
          <a:p>
            <a:r>
              <a:rPr lang="en-US" altLang="ko-KR" sz="1200" b="1" dirty="0" smtClean="0"/>
              <a:t>    private static final </a:t>
            </a:r>
            <a:r>
              <a:rPr lang="en-US" altLang="ko-KR" sz="1200" b="1" dirty="0" err="1" smtClean="0"/>
              <a:t>int</a:t>
            </a:r>
            <a:r>
              <a:rPr lang="en-US" altLang="ko-KR" sz="1200" b="1" dirty="0" smtClean="0"/>
              <a:t> FALLBACK_SOUND_CHANGE_VALUE = 10;</a:t>
            </a:r>
          </a:p>
          <a:p>
            <a:r>
              <a:rPr lang="en-US" altLang="ko-KR" sz="1200" dirty="0" smtClean="0"/>
              <a:t>    private static final 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FALLBACK_EMERGENCY_TONE_VALUE = 0;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    private static final String KEY_SILENT = "silent";</a:t>
            </a:r>
          </a:p>
          <a:p>
            <a:r>
              <a:rPr lang="en-US" altLang="ko-KR" sz="1200" dirty="0" smtClean="0"/>
              <a:t>    private static final String KEY_VIBRATE = "vibrate";</a:t>
            </a:r>
          </a:p>
          <a:p>
            <a:r>
              <a:rPr lang="en-US" altLang="ko-KR" sz="1200" dirty="0" smtClean="0"/>
              <a:t>    private static final String KEY_SCREEN_TIMEOUT = "</a:t>
            </a:r>
            <a:r>
              <a:rPr lang="en-US" altLang="ko-KR" sz="1200" dirty="0" err="1" smtClean="0"/>
              <a:t>screen_timeout</a:t>
            </a:r>
            <a:r>
              <a:rPr lang="en-US" altLang="ko-KR" sz="1200" dirty="0" smtClean="0"/>
              <a:t>";</a:t>
            </a:r>
          </a:p>
          <a:p>
            <a:r>
              <a:rPr lang="en-US" altLang="ko-KR" sz="1200" dirty="0" smtClean="0"/>
              <a:t>    </a:t>
            </a:r>
            <a:r>
              <a:rPr lang="en-US" altLang="ko-KR" sz="1200" b="1" dirty="0" smtClean="0"/>
              <a:t>private static final String KEY_SOUND_CHANGE = "</a:t>
            </a:r>
            <a:r>
              <a:rPr lang="en-US" altLang="ko-KR" sz="1200" b="1" dirty="0" err="1" smtClean="0"/>
              <a:t>sound_change</a:t>
            </a:r>
            <a:r>
              <a:rPr lang="en-US" altLang="ko-KR" sz="1200" b="1" dirty="0" smtClean="0"/>
              <a:t>";</a:t>
            </a:r>
          </a:p>
          <a:p>
            <a:endParaRPr lang="en-US" altLang="ko-KR" sz="1200" b="1" dirty="0" smtClean="0"/>
          </a:p>
          <a:p>
            <a:r>
              <a:rPr lang="en-US" altLang="ko-KR" sz="1200" b="1" dirty="0" smtClean="0"/>
              <a:t>private </a:t>
            </a:r>
            <a:r>
              <a:rPr lang="en-US" altLang="ko-KR" sz="1200" b="1" dirty="0" err="1" smtClean="0"/>
              <a:t>SoundChangeManager</a:t>
            </a:r>
            <a:r>
              <a:rPr lang="en-US" altLang="ko-KR" sz="1200" b="1" dirty="0" smtClean="0"/>
              <a:t> </a:t>
            </a:r>
            <a:r>
              <a:rPr lang="en-US" altLang="ko-KR" sz="1200" b="1" dirty="0" err="1" smtClean="0"/>
              <a:t>mSoundChangeManager</a:t>
            </a:r>
            <a:r>
              <a:rPr lang="en-US" altLang="ko-KR" sz="1200" b="1" dirty="0" smtClean="0"/>
              <a:t>;</a:t>
            </a:r>
          </a:p>
          <a:p>
            <a:r>
              <a:rPr lang="en-US" altLang="ko-KR" sz="1200" b="1" dirty="0" err="1" smtClean="0"/>
              <a:t>ListPreference</a:t>
            </a:r>
            <a:r>
              <a:rPr lang="en-US" altLang="ko-KR" sz="1200" b="1" dirty="0" smtClean="0"/>
              <a:t> </a:t>
            </a:r>
            <a:r>
              <a:rPr lang="en-US" altLang="ko-KR" sz="1200" b="1" dirty="0" err="1" smtClean="0"/>
              <a:t>SoundChangePreference</a:t>
            </a:r>
            <a:r>
              <a:rPr lang="en-US" altLang="ko-KR" sz="1200" b="1" dirty="0" smtClean="0"/>
              <a:t> =</a:t>
            </a:r>
          </a:p>
          <a:p>
            <a:r>
              <a:rPr lang="en-US" altLang="ko-KR" sz="1200" b="1" dirty="0" smtClean="0"/>
              <a:t>            (</a:t>
            </a:r>
            <a:r>
              <a:rPr lang="en-US" altLang="ko-KR" sz="1200" b="1" dirty="0" err="1" smtClean="0"/>
              <a:t>ListPreference</a:t>
            </a:r>
            <a:r>
              <a:rPr lang="en-US" altLang="ko-KR" sz="1200" b="1" dirty="0" smtClean="0"/>
              <a:t>) </a:t>
            </a:r>
            <a:r>
              <a:rPr lang="en-US" altLang="ko-KR" sz="1200" b="1" dirty="0" err="1" smtClean="0"/>
              <a:t>findPreference</a:t>
            </a:r>
            <a:r>
              <a:rPr lang="en-US" altLang="ko-KR" sz="1200" b="1" dirty="0" smtClean="0"/>
              <a:t>(KEY_SOUND_CHANGE);</a:t>
            </a:r>
          </a:p>
          <a:p>
            <a:r>
              <a:rPr lang="en-US" altLang="ko-KR" sz="1200" b="1" dirty="0" smtClean="0"/>
              <a:t>        </a:t>
            </a:r>
            <a:r>
              <a:rPr lang="en-US" altLang="ko-KR" sz="1200" b="1" dirty="0" err="1" smtClean="0"/>
              <a:t>SoundChangePreference.setValue</a:t>
            </a:r>
            <a:r>
              <a:rPr lang="en-US" altLang="ko-KR" sz="1200" b="1" dirty="0" smtClean="0"/>
              <a:t>(</a:t>
            </a:r>
            <a:r>
              <a:rPr lang="en-US" altLang="ko-KR" sz="1200" b="1" dirty="0" err="1" smtClean="0"/>
              <a:t>String.valueOf</a:t>
            </a:r>
            <a:r>
              <a:rPr lang="en-US" altLang="ko-KR" sz="1200" b="1" dirty="0" smtClean="0"/>
              <a:t>(</a:t>
            </a:r>
            <a:r>
              <a:rPr lang="en-US" altLang="ko-KR" sz="1200" b="1" dirty="0" err="1" smtClean="0"/>
              <a:t>Settings.System.getInt</a:t>
            </a:r>
            <a:r>
              <a:rPr lang="en-US" altLang="ko-KR" sz="1200" b="1" dirty="0" smtClean="0"/>
              <a:t>(</a:t>
            </a:r>
          </a:p>
          <a:p>
            <a:r>
              <a:rPr lang="en-US" altLang="ko-KR" sz="1200" b="1" dirty="0" smtClean="0"/>
              <a:t>                resolver, SOUND_CHANGE, FALLBACK_SOUND_CHANGE_VALUE)));</a:t>
            </a:r>
          </a:p>
          <a:p>
            <a:r>
              <a:rPr lang="en-US" altLang="ko-KR" sz="1200" b="1" dirty="0" smtClean="0"/>
              <a:t>        </a:t>
            </a:r>
            <a:r>
              <a:rPr lang="en-US" altLang="ko-KR" sz="1200" b="1" dirty="0" err="1" smtClean="0"/>
              <a:t>SoundChangePreference.setOnPreferenceChangeListener</a:t>
            </a:r>
            <a:r>
              <a:rPr lang="en-US" altLang="ko-KR" sz="1200" b="1" dirty="0" smtClean="0"/>
              <a:t>(this);</a:t>
            </a:r>
          </a:p>
          <a:p>
            <a:r>
              <a:rPr lang="en-US" altLang="ko-KR" sz="1200" b="1" dirty="0" smtClean="0"/>
              <a:t>	</a:t>
            </a:r>
            <a:r>
              <a:rPr lang="en-US" altLang="ko-KR" sz="1200" b="1" dirty="0" err="1" smtClean="0"/>
              <a:t>mSoundChangeManager</a:t>
            </a:r>
            <a:r>
              <a:rPr lang="en-US" altLang="ko-KR" sz="1200" b="1" dirty="0" smtClean="0"/>
              <a:t> = (</a:t>
            </a:r>
            <a:r>
              <a:rPr lang="en-US" altLang="ko-KR" sz="1200" b="1" dirty="0" err="1" smtClean="0"/>
              <a:t>SoundChangeManager</a:t>
            </a:r>
            <a:r>
              <a:rPr lang="en-US" altLang="ko-KR" sz="1200" b="1" dirty="0" smtClean="0"/>
              <a:t>) </a:t>
            </a:r>
            <a:r>
              <a:rPr lang="en-US" altLang="ko-KR" sz="1200" b="1" dirty="0" err="1" smtClean="0"/>
              <a:t>getSystemService</a:t>
            </a:r>
            <a:r>
              <a:rPr lang="en-US" altLang="ko-KR" sz="1200" b="1" dirty="0" smtClean="0"/>
              <a:t>(SOUNDCHANGE_SERVICE);</a:t>
            </a:r>
          </a:p>
          <a:p>
            <a:r>
              <a:rPr lang="en-US" altLang="ko-KR" sz="1200" dirty="0" smtClean="0"/>
              <a:t>./packages/apps/Settings/</a:t>
            </a:r>
            <a:r>
              <a:rPr lang="en-US" altLang="ko-KR" sz="1200" dirty="0" err="1" smtClean="0"/>
              <a:t>src</a:t>
            </a:r>
            <a:r>
              <a:rPr lang="en-US" altLang="ko-KR" sz="1200" dirty="0" smtClean="0"/>
              <a:t>/com/android/settings/SoundAndDisplaySettings.java</a:t>
            </a:r>
            <a:endParaRPr lang="ko-KR" alt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6023029"/>
            <a:ext cx="6596871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public static final String SOUND_CHANGE = "</a:t>
            </a:r>
            <a:r>
              <a:rPr lang="en-US" altLang="ko-KR" dirty="0" err="1" smtClean="0"/>
              <a:t>sound_change</a:t>
            </a:r>
            <a:r>
              <a:rPr lang="en-US" altLang="ko-KR" dirty="0" smtClean="0"/>
              <a:t>";</a:t>
            </a:r>
          </a:p>
          <a:p>
            <a:r>
              <a:rPr lang="en-US" altLang="ko-KR" dirty="0" smtClean="0"/>
              <a:t>./frameworks/base/core/java/android/provider/Settings.java</a:t>
            </a:r>
            <a:endParaRPr lang="ko-KR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988840"/>
            <a:ext cx="28575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1743199"/>
            <a:ext cx="7821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import </a:t>
            </a:r>
            <a:r>
              <a:rPr lang="en-US" altLang="ko-KR" sz="1600" b="1" dirty="0" err="1" smtClean="0"/>
              <a:t>android.util.soundchange.SoundChangeManager</a:t>
            </a:r>
            <a:r>
              <a:rPr lang="en-US" altLang="ko-KR" sz="1600" b="1" dirty="0" smtClean="0"/>
              <a:t>;</a:t>
            </a:r>
          </a:p>
          <a:p>
            <a:r>
              <a:rPr lang="en-US" altLang="ko-KR" sz="1600" dirty="0" smtClean="0"/>
              <a:t>./packages/apps/Settings/</a:t>
            </a:r>
            <a:r>
              <a:rPr lang="en-US" altLang="ko-KR" sz="1600" dirty="0" err="1" smtClean="0"/>
              <a:t>src</a:t>
            </a:r>
            <a:r>
              <a:rPr lang="en-US" altLang="ko-KR" sz="1600" dirty="0" smtClean="0"/>
              <a:t>/com/android/settings/SoundAndDisplaySettings.java</a:t>
            </a:r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5496" y="3242007"/>
            <a:ext cx="6219844" cy="313932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package </a:t>
            </a:r>
            <a:r>
              <a:rPr lang="en-US" altLang="ko-KR" dirty="0" err="1" smtClean="0"/>
              <a:t>android.util.soundchange</a:t>
            </a:r>
            <a:r>
              <a:rPr lang="en-US" altLang="ko-KR" dirty="0" smtClean="0"/>
              <a:t>;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import </a:t>
            </a:r>
            <a:r>
              <a:rPr lang="en-US" altLang="ko-KR" dirty="0" err="1" smtClean="0"/>
              <a:t>java.util.List</a:t>
            </a:r>
            <a:r>
              <a:rPr lang="en-US" altLang="ko-KR" dirty="0" smtClean="0"/>
              <a:t>;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import </a:t>
            </a:r>
            <a:r>
              <a:rPr lang="en-US" altLang="ko-KR" dirty="0" err="1" smtClean="0"/>
              <a:t>android.annotation.SdkConstant</a:t>
            </a:r>
            <a:r>
              <a:rPr lang="en-US" altLang="ko-KR" dirty="0" smtClean="0"/>
              <a:t>;</a:t>
            </a:r>
          </a:p>
          <a:p>
            <a:r>
              <a:rPr lang="en-US" altLang="ko-KR" dirty="0" smtClean="0"/>
              <a:t>import </a:t>
            </a:r>
            <a:r>
              <a:rPr lang="en-US" altLang="ko-KR" dirty="0" err="1" smtClean="0"/>
              <a:t>android.annotation.SdkConstant.SdkConstantType</a:t>
            </a:r>
            <a:r>
              <a:rPr lang="en-US" altLang="ko-KR" dirty="0" smtClean="0"/>
              <a:t>;</a:t>
            </a:r>
          </a:p>
          <a:p>
            <a:r>
              <a:rPr lang="en-US" altLang="ko-KR" dirty="0" smtClean="0"/>
              <a:t>import </a:t>
            </a:r>
            <a:r>
              <a:rPr lang="en-US" altLang="ko-KR" dirty="0" err="1" smtClean="0"/>
              <a:t>android.os.Handler</a:t>
            </a:r>
            <a:r>
              <a:rPr lang="en-US" altLang="ko-KR" dirty="0" smtClean="0"/>
              <a:t>;</a:t>
            </a:r>
          </a:p>
          <a:p>
            <a:r>
              <a:rPr lang="en-US" altLang="ko-KR" dirty="0" smtClean="0"/>
              <a:t>import </a:t>
            </a:r>
            <a:r>
              <a:rPr lang="en-US" altLang="ko-KR" dirty="0" err="1" smtClean="0"/>
              <a:t>android.os.RemoteException</a:t>
            </a:r>
            <a:r>
              <a:rPr lang="en-US" altLang="ko-KR" dirty="0" smtClean="0"/>
              <a:t>;</a:t>
            </a:r>
          </a:p>
          <a:p>
            <a:r>
              <a:rPr lang="en-US" altLang="ko-KR" dirty="0" smtClean="0"/>
              <a:t>import </a:t>
            </a:r>
            <a:r>
              <a:rPr lang="en-US" altLang="ko-KR" dirty="0" err="1" smtClean="0"/>
              <a:t>android.util.Log</a:t>
            </a:r>
            <a:r>
              <a:rPr lang="en-US" altLang="ko-KR" dirty="0" smtClean="0"/>
              <a:t>;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public class </a:t>
            </a:r>
            <a:r>
              <a:rPr lang="en-US" altLang="ko-KR" dirty="0" err="1" smtClean="0"/>
              <a:t>SoundChangeManager</a:t>
            </a:r>
            <a:r>
              <a:rPr lang="en-US" altLang="ko-KR" dirty="0" smtClean="0"/>
              <a:t> {</a:t>
            </a:r>
            <a:endParaRPr lang="ko-KR" altLang="en-US" dirty="0"/>
          </a:p>
        </p:txBody>
      </p: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Android </a:t>
            </a:r>
            <a:r>
              <a:rPr lang="ko-KR" altLang="en-US" dirty="0" smtClean="0"/>
              <a:t>메뉴 생성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SoundAndDisplaySettings.java</a:t>
            </a:r>
            <a:endParaRPr lang="ko-KR" altLang="en-US" dirty="0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3854" y="3634705"/>
            <a:ext cx="29146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79512" y="2420888"/>
            <a:ext cx="8641533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SoundChangeManager.java,ISoundChangeManager.aidl,SoundChangeNative.java </a:t>
            </a:r>
          </a:p>
          <a:p>
            <a:r>
              <a:rPr lang="ko-KR" altLang="en-US" dirty="0" smtClean="0"/>
              <a:t>소스 추가 </a:t>
            </a:r>
            <a:endParaRPr lang="ko-KR" altLang="en-US" dirty="0"/>
          </a:p>
        </p:txBody>
      </p:sp>
    </p:spTree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Android </a:t>
            </a:r>
            <a:r>
              <a:rPr lang="ko-KR" altLang="en-US" dirty="0" smtClean="0"/>
              <a:t>메뉴 생성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SoundAndDisplaySettings.java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6857" y="1280949"/>
            <a:ext cx="82623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sz="1200" b="1" dirty="0" smtClean="0"/>
          </a:p>
          <a:p>
            <a:r>
              <a:rPr lang="en-US" altLang="ko-KR" sz="1200" dirty="0" smtClean="0"/>
              <a:t>private </a:t>
            </a:r>
            <a:r>
              <a:rPr lang="en-US" altLang="ko-KR" sz="1200" dirty="0" err="1" smtClean="0"/>
              <a:t>SoundChangeManager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mSoundChangeManager</a:t>
            </a:r>
            <a:r>
              <a:rPr lang="en-US" altLang="ko-KR" sz="1200" dirty="0" smtClean="0"/>
              <a:t>;</a:t>
            </a:r>
          </a:p>
          <a:p>
            <a:r>
              <a:rPr lang="en-US" altLang="ko-KR" sz="1200" dirty="0" err="1" smtClean="0"/>
              <a:t>ListPreference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SoundChangePreference</a:t>
            </a:r>
            <a:r>
              <a:rPr lang="en-US" altLang="ko-KR" sz="1200" dirty="0" smtClean="0"/>
              <a:t> =</a:t>
            </a:r>
          </a:p>
          <a:p>
            <a:r>
              <a:rPr lang="en-US" altLang="ko-KR" sz="1200" dirty="0" smtClean="0"/>
              <a:t>            (</a:t>
            </a:r>
            <a:r>
              <a:rPr lang="en-US" altLang="ko-KR" sz="1200" dirty="0" err="1" smtClean="0"/>
              <a:t>ListPreference</a:t>
            </a:r>
            <a:r>
              <a:rPr lang="en-US" altLang="ko-KR" sz="1200" dirty="0" smtClean="0"/>
              <a:t>) </a:t>
            </a:r>
            <a:r>
              <a:rPr lang="en-US" altLang="ko-KR" sz="1200" dirty="0" err="1" smtClean="0"/>
              <a:t>findPreference</a:t>
            </a:r>
            <a:r>
              <a:rPr lang="en-US" altLang="ko-KR" sz="1200" dirty="0" smtClean="0"/>
              <a:t>(KEY_SOUND_CHANGE);</a:t>
            </a:r>
          </a:p>
          <a:p>
            <a:r>
              <a:rPr lang="en-US" altLang="ko-KR" sz="1200" dirty="0" smtClean="0"/>
              <a:t>        </a:t>
            </a:r>
            <a:r>
              <a:rPr lang="en-US" altLang="ko-KR" sz="1200" dirty="0" err="1" smtClean="0"/>
              <a:t>SoundChangePreference.setValue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String.valueOf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Settings.System.getInt</a:t>
            </a:r>
            <a:r>
              <a:rPr lang="en-US" altLang="ko-KR" sz="1200" dirty="0" smtClean="0"/>
              <a:t>(</a:t>
            </a:r>
          </a:p>
          <a:p>
            <a:r>
              <a:rPr lang="en-US" altLang="ko-KR" sz="1200" dirty="0" smtClean="0"/>
              <a:t>                resolver, SOUND_CHANGE, FALLBACK_SOUND_CHANGE_VALUE)));</a:t>
            </a:r>
          </a:p>
          <a:p>
            <a:r>
              <a:rPr lang="en-US" altLang="ko-KR" sz="1200" dirty="0" smtClean="0"/>
              <a:t>        </a:t>
            </a:r>
            <a:r>
              <a:rPr lang="en-US" altLang="ko-KR" sz="1200" dirty="0" err="1" smtClean="0"/>
              <a:t>SoundChangePreference.setOnPreferenceChangeListener</a:t>
            </a:r>
            <a:r>
              <a:rPr lang="en-US" altLang="ko-KR" sz="1200" dirty="0" smtClean="0"/>
              <a:t>(this);</a:t>
            </a:r>
          </a:p>
          <a:p>
            <a:r>
              <a:rPr lang="en-US" altLang="ko-KR" sz="1200" b="1" dirty="0" smtClean="0"/>
              <a:t>	</a:t>
            </a:r>
            <a:r>
              <a:rPr lang="en-US" altLang="ko-KR" sz="1200" b="1" dirty="0" err="1" smtClean="0"/>
              <a:t>mSoundChangeManager</a:t>
            </a:r>
            <a:r>
              <a:rPr lang="en-US" altLang="ko-KR" sz="1200" b="1" dirty="0" smtClean="0"/>
              <a:t> = (</a:t>
            </a:r>
            <a:r>
              <a:rPr lang="en-US" altLang="ko-KR" sz="1200" b="1" dirty="0" err="1" smtClean="0"/>
              <a:t>SoundChangeManager</a:t>
            </a:r>
            <a:r>
              <a:rPr lang="en-US" altLang="ko-KR" sz="1200" b="1" dirty="0" smtClean="0"/>
              <a:t>) </a:t>
            </a:r>
            <a:r>
              <a:rPr lang="en-US" altLang="ko-KR" sz="1200" b="1" dirty="0" err="1" smtClean="0"/>
              <a:t>getSystemService</a:t>
            </a:r>
            <a:r>
              <a:rPr lang="en-US" altLang="ko-KR" sz="1200" b="1" dirty="0" smtClean="0"/>
              <a:t>(SOUNDCHANGE_SERVICE);</a:t>
            </a:r>
          </a:p>
          <a:p>
            <a:r>
              <a:rPr lang="en-US" altLang="ko-KR" sz="1200" dirty="0" smtClean="0"/>
              <a:t>./packages/apps/Settings/</a:t>
            </a:r>
            <a:r>
              <a:rPr lang="en-US" altLang="ko-KR" sz="1200" dirty="0" err="1" smtClean="0"/>
              <a:t>src</a:t>
            </a:r>
            <a:r>
              <a:rPr lang="en-US" altLang="ko-KR" sz="1200" dirty="0" smtClean="0"/>
              <a:t>/com/android/settings/SoundAndDisplaySettings.java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4725144"/>
            <a:ext cx="6430543" cy="2123658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private </a:t>
            </a:r>
            <a:r>
              <a:rPr lang="en-US" altLang="ko-KR" sz="1200" dirty="0" err="1" smtClean="0"/>
              <a:t>SoundChangeManager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getSoundChangeManager</a:t>
            </a:r>
            <a:r>
              <a:rPr lang="en-US" altLang="ko-KR" sz="1200" dirty="0" smtClean="0"/>
              <a:t>()</a:t>
            </a:r>
          </a:p>
          <a:p>
            <a:r>
              <a:rPr lang="en-US" altLang="ko-KR" sz="1200" dirty="0" smtClean="0"/>
              <a:t>    {</a:t>
            </a:r>
          </a:p>
          <a:p>
            <a:r>
              <a:rPr lang="en-US" altLang="ko-KR" sz="1200" dirty="0" smtClean="0"/>
              <a:t>        synchronized (</a:t>
            </a:r>
            <a:r>
              <a:rPr lang="en-US" altLang="ko-KR" sz="1200" dirty="0" err="1" smtClean="0"/>
              <a:t>sSync</a:t>
            </a:r>
            <a:r>
              <a:rPr lang="en-US" altLang="ko-KR" sz="1200" dirty="0" smtClean="0"/>
              <a:t>) {</a:t>
            </a:r>
          </a:p>
          <a:p>
            <a:r>
              <a:rPr lang="en-US" altLang="ko-KR" sz="1200" dirty="0" smtClean="0"/>
              <a:t>            if (</a:t>
            </a:r>
            <a:r>
              <a:rPr lang="en-US" altLang="ko-KR" sz="1200" dirty="0" err="1" smtClean="0"/>
              <a:t>sSoundChangeManager</a:t>
            </a:r>
            <a:r>
              <a:rPr lang="en-US" altLang="ko-KR" sz="1200" dirty="0" smtClean="0"/>
              <a:t> == null) {</a:t>
            </a:r>
          </a:p>
          <a:p>
            <a:r>
              <a:rPr lang="en-US" altLang="ko-KR" sz="1200" dirty="0" smtClean="0"/>
              <a:t>                </a:t>
            </a:r>
            <a:r>
              <a:rPr lang="en-US" altLang="ko-KR" sz="1200" dirty="0" err="1" smtClean="0"/>
              <a:t>IBinder</a:t>
            </a:r>
            <a:r>
              <a:rPr lang="en-US" altLang="ko-KR" sz="1200" dirty="0" smtClean="0"/>
              <a:t> b = </a:t>
            </a:r>
            <a:r>
              <a:rPr lang="en-US" altLang="ko-KR" sz="1200" dirty="0" err="1" smtClean="0"/>
              <a:t>ServiceManager.getService</a:t>
            </a:r>
            <a:r>
              <a:rPr lang="en-US" altLang="ko-KR" sz="1200" dirty="0" smtClean="0"/>
              <a:t>(SOUNDCHANGE_SERVICE);</a:t>
            </a:r>
          </a:p>
          <a:p>
            <a:r>
              <a:rPr lang="en-US" altLang="ko-KR" sz="1200" dirty="0" smtClean="0"/>
              <a:t>                </a:t>
            </a:r>
            <a:r>
              <a:rPr lang="en-US" altLang="ko-KR" sz="1200" dirty="0" err="1" smtClean="0"/>
              <a:t>ISoundChangeManager</a:t>
            </a:r>
            <a:r>
              <a:rPr lang="en-US" altLang="ko-KR" sz="1200" dirty="0" smtClean="0"/>
              <a:t> service = </a:t>
            </a:r>
            <a:r>
              <a:rPr lang="en-US" altLang="ko-KR" sz="1200" dirty="0" err="1" smtClean="0"/>
              <a:t>ISoundChangeManager.Stub.asInterface</a:t>
            </a:r>
            <a:r>
              <a:rPr lang="en-US" altLang="ko-KR" sz="1200" dirty="0" smtClean="0"/>
              <a:t>(b);</a:t>
            </a:r>
          </a:p>
          <a:p>
            <a:r>
              <a:rPr lang="en-US" altLang="ko-KR" sz="1200" dirty="0" smtClean="0"/>
              <a:t>                </a:t>
            </a:r>
            <a:r>
              <a:rPr lang="en-US" altLang="ko-KR" sz="1200" dirty="0" err="1" smtClean="0"/>
              <a:t>sSoundChangeManager</a:t>
            </a:r>
            <a:r>
              <a:rPr lang="en-US" altLang="ko-KR" sz="1200" dirty="0" smtClean="0"/>
              <a:t> = new </a:t>
            </a:r>
            <a:r>
              <a:rPr lang="en-US" altLang="ko-KR" sz="1200" dirty="0" err="1" smtClean="0"/>
              <a:t>SoundChangeManager</a:t>
            </a:r>
            <a:r>
              <a:rPr lang="en-US" altLang="ko-KR" sz="1200" dirty="0" smtClean="0"/>
              <a:t>(service);</a:t>
            </a:r>
          </a:p>
          <a:p>
            <a:r>
              <a:rPr lang="en-US" altLang="ko-KR" sz="1200" dirty="0" smtClean="0"/>
              <a:t>            }</a:t>
            </a:r>
          </a:p>
          <a:p>
            <a:r>
              <a:rPr lang="en-US" altLang="ko-KR" sz="1200" dirty="0" smtClean="0"/>
              <a:t>        }</a:t>
            </a:r>
          </a:p>
          <a:p>
            <a:r>
              <a:rPr lang="en-US" altLang="ko-KR" sz="1200" dirty="0" smtClean="0"/>
              <a:t>        return </a:t>
            </a:r>
            <a:r>
              <a:rPr lang="en-US" altLang="ko-KR" sz="1200" dirty="0" err="1" smtClean="0"/>
              <a:t>sSoundChangeManager</a:t>
            </a:r>
            <a:r>
              <a:rPr lang="en-US" altLang="ko-KR" sz="1200" dirty="0" smtClean="0"/>
              <a:t>;</a:t>
            </a:r>
          </a:p>
          <a:p>
            <a:r>
              <a:rPr lang="en-US" altLang="ko-KR" sz="1200" dirty="0" smtClean="0"/>
              <a:t>    }./frameworks/base/core/java/android/app/ApplicationContext.java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3212976"/>
            <a:ext cx="4780604" cy="138499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public Object </a:t>
            </a:r>
            <a:r>
              <a:rPr lang="en-US" altLang="ko-KR" sz="1200" dirty="0" err="1" smtClean="0"/>
              <a:t>getSystemService</a:t>
            </a:r>
            <a:r>
              <a:rPr lang="en-US" altLang="ko-KR" sz="1200" dirty="0" smtClean="0"/>
              <a:t>(String name) {</a:t>
            </a:r>
          </a:p>
          <a:p>
            <a:r>
              <a:rPr lang="en-US" altLang="ko-KR" sz="1200" dirty="0" smtClean="0"/>
              <a:t>..</a:t>
            </a:r>
          </a:p>
          <a:p>
            <a:r>
              <a:rPr lang="en-US" altLang="ko-KR" sz="1200" dirty="0" smtClean="0"/>
              <a:t> }else if (</a:t>
            </a:r>
            <a:r>
              <a:rPr lang="en-US" altLang="ko-KR" sz="1200" dirty="0" err="1" smtClean="0"/>
              <a:t>SOUNDCHANGE_SERVICE.equals</a:t>
            </a:r>
            <a:r>
              <a:rPr lang="en-US" altLang="ko-KR" sz="1200" dirty="0" smtClean="0"/>
              <a:t>(name)) {</a:t>
            </a:r>
          </a:p>
          <a:p>
            <a:r>
              <a:rPr lang="en-US" altLang="ko-KR" sz="1200" dirty="0" smtClean="0"/>
              <a:t>            return </a:t>
            </a:r>
            <a:r>
              <a:rPr lang="en-US" altLang="ko-KR" sz="1200" dirty="0" err="1" smtClean="0"/>
              <a:t>getSoundChangeManager</a:t>
            </a:r>
            <a:r>
              <a:rPr lang="en-US" altLang="ko-KR" sz="1200" dirty="0" smtClean="0"/>
              <a:t>();</a:t>
            </a:r>
          </a:p>
          <a:p>
            <a:r>
              <a:rPr lang="en-US" altLang="ko-KR" sz="1200" dirty="0" smtClean="0"/>
              <a:t>./frameworks/base/core/java/android/app/ApplicationContext.java</a:t>
            </a:r>
          </a:p>
          <a:p>
            <a:endParaRPr lang="en-US" altLang="ko-KR" sz="1200" dirty="0" smtClean="0"/>
          </a:p>
          <a:p>
            <a:endParaRPr lang="ko-KR" altLang="en-US" sz="1200" dirty="0"/>
          </a:p>
        </p:txBody>
      </p:sp>
    </p:spTree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Android </a:t>
            </a:r>
            <a:r>
              <a:rPr lang="ko-KR" altLang="en-US" dirty="0" smtClean="0"/>
              <a:t>메뉴 생성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SoundAndDisplaySettings.java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Framework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39552" y="1735648"/>
            <a:ext cx="7704856" cy="147732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 smtClean="0"/>
              <a:t>public Object </a:t>
            </a:r>
            <a:r>
              <a:rPr lang="en-US" altLang="ko-KR" dirty="0" err="1" smtClean="0"/>
              <a:t>getSystemService</a:t>
            </a:r>
            <a:r>
              <a:rPr lang="en-US" altLang="ko-KR" dirty="0" smtClean="0"/>
              <a:t>(String name) {</a:t>
            </a:r>
          </a:p>
          <a:p>
            <a:r>
              <a:rPr lang="en-US" altLang="ko-KR" dirty="0" smtClean="0"/>
              <a:t>..</a:t>
            </a:r>
          </a:p>
          <a:p>
            <a:r>
              <a:rPr lang="en-US" altLang="ko-KR" dirty="0" smtClean="0"/>
              <a:t> }</a:t>
            </a:r>
            <a:r>
              <a:rPr lang="en-US" altLang="ko-KR" b="1" dirty="0" smtClean="0"/>
              <a:t>else if (</a:t>
            </a:r>
            <a:r>
              <a:rPr lang="en-US" altLang="ko-KR" b="1" dirty="0" err="1" smtClean="0"/>
              <a:t>SOUNDCHANGE_SERVICE.equals</a:t>
            </a:r>
            <a:r>
              <a:rPr lang="en-US" altLang="ko-KR" b="1" dirty="0" smtClean="0"/>
              <a:t>(name)) </a:t>
            </a:r>
            <a:r>
              <a:rPr lang="en-US" altLang="ko-KR" dirty="0" smtClean="0"/>
              <a:t>{</a:t>
            </a:r>
          </a:p>
          <a:p>
            <a:r>
              <a:rPr lang="en-US" altLang="ko-KR" dirty="0" smtClean="0"/>
              <a:t>            return </a:t>
            </a:r>
            <a:r>
              <a:rPr lang="en-US" altLang="ko-KR" dirty="0" err="1" smtClean="0"/>
              <a:t>getSoundChangeManager</a:t>
            </a:r>
            <a:r>
              <a:rPr lang="en-US" altLang="ko-KR" dirty="0" smtClean="0"/>
              <a:t>();</a:t>
            </a:r>
          </a:p>
          <a:p>
            <a:r>
              <a:rPr lang="en-US" altLang="ko-KR" dirty="0" smtClean="0"/>
              <a:t>./frameworks/base/core/java/android/app/ApplicationContext.java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2218" y="3717032"/>
            <a:ext cx="7762190" cy="646331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public static final String SOUNDCHANGE_SERVICE = "</a:t>
            </a:r>
            <a:r>
              <a:rPr lang="en-US" altLang="ko-KR" b="1" dirty="0" err="1" smtClean="0"/>
              <a:t>soundchange</a:t>
            </a:r>
            <a:r>
              <a:rPr lang="en-US" altLang="ko-KR" b="1" dirty="0" smtClean="0"/>
              <a:t>";</a:t>
            </a:r>
          </a:p>
          <a:p>
            <a:r>
              <a:rPr lang="en-US" altLang="ko-KR" dirty="0" smtClean="0"/>
              <a:t>./frameworks/base/core/java/android/content/Context.java</a:t>
            </a:r>
            <a:endParaRPr lang="ko-KR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725144"/>
            <a:ext cx="25336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Framework</a:t>
            </a:r>
            <a:endParaRPr lang="ko-KR" altLang="en-US" dirty="0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23528" y="1196752"/>
            <a:ext cx="8424936" cy="267765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private </a:t>
            </a:r>
            <a:r>
              <a:rPr lang="en-US" altLang="ko-KR" sz="1400" dirty="0" err="1" smtClean="0"/>
              <a:t>SoundChangeManager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getSoundChangeManager</a:t>
            </a:r>
            <a:r>
              <a:rPr lang="en-US" altLang="ko-KR" sz="1400" dirty="0" smtClean="0"/>
              <a:t>()</a:t>
            </a:r>
          </a:p>
          <a:p>
            <a:r>
              <a:rPr lang="en-US" altLang="ko-KR" sz="1400" dirty="0" smtClean="0"/>
              <a:t>    {</a:t>
            </a:r>
          </a:p>
          <a:p>
            <a:r>
              <a:rPr lang="en-US" altLang="ko-KR" sz="1400" dirty="0" smtClean="0"/>
              <a:t>        synchronized (</a:t>
            </a:r>
            <a:r>
              <a:rPr lang="en-US" altLang="ko-KR" sz="1400" dirty="0" err="1" smtClean="0"/>
              <a:t>sSync</a:t>
            </a:r>
            <a:r>
              <a:rPr lang="en-US" altLang="ko-KR" sz="1400" dirty="0" smtClean="0"/>
              <a:t>) {</a:t>
            </a:r>
          </a:p>
          <a:p>
            <a:r>
              <a:rPr lang="en-US" altLang="ko-KR" sz="1400" dirty="0" smtClean="0"/>
              <a:t>            if (</a:t>
            </a:r>
            <a:r>
              <a:rPr lang="en-US" altLang="ko-KR" sz="1400" dirty="0" err="1" smtClean="0"/>
              <a:t>sSoundChangeManager</a:t>
            </a:r>
            <a:r>
              <a:rPr lang="en-US" altLang="ko-KR" sz="1400" dirty="0" smtClean="0"/>
              <a:t> == null) {</a:t>
            </a:r>
          </a:p>
          <a:p>
            <a:r>
              <a:rPr lang="en-US" altLang="ko-KR" sz="1400" dirty="0" smtClean="0"/>
              <a:t>                </a:t>
            </a:r>
            <a:r>
              <a:rPr lang="en-US" altLang="ko-KR" sz="1400" b="1" dirty="0" err="1" smtClean="0"/>
              <a:t>IBinder</a:t>
            </a:r>
            <a:r>
              <a:rPr lang="en-US" altLang="ko-KR" sz="1400" b="1" dirty="0" smtClean="0"/>
              <a:t> b = </a:t>
            </a:r>
            <a:r>
              <a:rPr lang="en-US" altLang="ko-KR" sz="1400" b="1" dirty="0" err="1" smtClean="0"/>
              <a:t>ServiceManager.getService</a:t>
            </a:r>
            <a:r>
              <a:rPr lang="en-US" altLang="ko-KR" sz="1400" b="1" dirty="0" smtClean="0"/>
              <a:t>(SOUNDCHANGE_SERVICE);</a:t>
            </a:r>
          </a:p>
          <a:p>
            <a:r>
              <a:rPr lang="en-US" altLang="ko-KR" sz="1400" dirty="0" smtClean="0"/>
              <a:t>                </a:t>
            </a:r>
            <a:r>
              <a:rPr lang="en-US" altLang="ko-KR" sz="1400" dirty="0" err="1" smtClean="0"/>
              <a:t>ISoundChangeManager</a:t>
            </a:r>
            <a:r>
              <a:rPr lang="en-US" altLang="ko-KR" sz="1400" dirty="0" smtClean="0"/>
              <a:t> service = </a:t>
            </a:r>
            <a:r>
              <a:rPr lang="en-US" altLang="ko-KR" sz="1400" dirty="0" err="1" smtClean="0"/>
              <a:t>ISoundChangeManager.Stub.asInterface</a:t>
            </a:r>
            <a:r>
              <a:rPr lang="en-US" altLang="ko-KR" sz="1400" dirty="0" smtClean="0"/>
              <a:t>(b);</a:t>
            </a:r>
          </a:p>
          <a:p>
            <a:r>
              <a:rPr lang="en-US" altLang="ko-KR" sz="1400" dirty="0" smtClean="0"/>
              <a:t>                </a:t>
            </a:r>
            <a:r>
              <a:rPr lang="en-US" altLang="ko-KR" sz="1400" dirty="0" err="1" smtClean="0"/>
              <a:t>sSoundChangeManager</a:t>
            </a:r>
            <a:r>
              <a:rPr lang="en-US" altLang="ko-KR" sz="1400" dirty="0" smtClean="0"/>
              <a:t> = new </a:t>
            </a:r>
            <a:r>
              <a:rPr lang="en-US" altLang="ko-KR" sz="1400" dirty="0" err="1" smtClean="0"/>
              <a:t>SoundChangeManager</a:t>
            </a:r>
            <a:r>
              <a:rPr lang="en-US" altLang="ko-KR" sz="1400" dirty="0" smtClean="0"/>
              <a:t>(service);</a:t>
            </a:r>
          </a:p>
          <a:p>
            <a:r>
              <a:rPr lang="en-US" altLang="ko-KR" sz="1400" dirty="0" smtClean="0"/>
              <a:t>            }</a:t>
            </a:r>
          </a:p>
          <a:p>
            <a:r>
              <a:rPr lang="en-US" altLang="ko-KR" sz="1400" dirty="0" smtClean="0"/>
              <a:t>        }</a:t>
            </a:r>
          </a:p>
          <a:p>
            <a:r>
              <a:rPr lang="en-US" altLang="ko-KR" sz="1400" dirty="0" smtClean="0"/>
              <a:t>        return </a:t>
            </a:r>
            <a:r>
              <a:rPr lang="en-US" altLang="ko-KR" sz="1400" dirty="0" err="1" smtClean="0"/>
              <a:t>sSoundChangeManager</a:t>
            </a:r>
            <a:r>
              <a:rPr lang="en-US" altLang="ko-KR" sz="1400" dirty="0" smtClean="0"/>
              <a:t>;</a:t>
            </a:r>
          </a:p>
          <a:p>
            <a:r>
              <a:rPr lang="en-US" altLang="ko-KR" sz="1400" dirty="0" smtClean="0"/>
              <a:t>./frameworks/base/core/java/android/app/ApplicationContext.java</a:t>
            </a:r>
          </a:p>
          <a:p>
            <a:endParaRPr lang="en-US" altLang="ko-KR" sz="1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611560" y="3861048"/>
            <a:ext cx="7416824" cy="73866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soundchange</a:t>
            </a:r>
            <a:r>
              <a:rPr lang="en-US" altLang="ko-KR" sz="1400" dirty="0" smtClean="0"/>
              <a:t> = new </a:t>
            </a:r>
            <a:r>
              <a:rPr lang="en-US" altLang="ko-KR" sz="1400" dirty="0" err="1" smtClean="0"/>
              <a:t>SoundChangeService</a:t>
            </a:r>
            <a:r>
              <a:rPr lang="en-US" altLang="ko-KR" sz="1400" dirty="0" smtClean="0"/>
              <a:t>(context);     </a:t>
            </a:r>
            <a:r>
              <a:rPr lang="en-US" altLang="ko-KR" sz="1400" b="1" dirty="0" err="1" smtClean="0"/>
              <a:t>ServiceManager.addService</a:t>
            </a:r>
            <a:r>
              <a:rPr lang="en-US" altLang="ko-KR" sz="1400" b="1" dirty="0" smtClean="0"/>
              <a:t>(</a:t>
            </a:r>
            <a:r>
              <a:rPr lang="en-US" altLang="ko-KR" sz="1400" b="1" dirty="0" err="1" smtClean="0"/>
              <a:t>Context.SOUNDCHANGE_SERVICE</a:t>
            </a:r>
            <a:r>
              <a:rPr lang="en-US" altLang="ko-KR" sz="1400" b="1" dirty="0" smtClean="0"/>
              <a:t>, </a:t>
            </a:r>
            <a:r>
              <a:rPr lang="en-US" altLang="ko-KR" sz="1400" b="1" dirty="0" err="1" smtClean="0"/>
              <a:t>soundchange</a:t>
            </a:r>
            <a:r>
              <a:rPr lang="en-US" altLang="ko-KR" sz="1400" b="1" dirty="0" smtClean="0"/>
              <a:t>);</a:t>
            </a:r>
          </a:p>
          <a:p>
            <a:r>
              <a:rPr lang="en-US" altLang="ko-KR" sz="1400" dirty="0" smtClean="0"/>
              <a:t>./frameworks/base/services/java/com/android/server/SystemServer.java</a:t>
            </a:r>
            <a:endParaRPr lang="ko-KR" altLang="en-US" sz="1400" dirty="0"/>
          </a:p>
        </p:txBody>
      </p:sp>
      <p:cxnSp>
        <p:nvCxnSpPr>
          <p:cNvPr id="7" name="직선 연결선 6"/>
          <p:cNvCxnSpPr/>
          <p:nvPr/>
        </p:nvCxnSpPr>
        <p:spPr>
          <a:xfrm rot="5400000">
            <a:off x="2591780" y="3032956"/>
            <a:ext cx="1800200" cy="43204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971600" y="4869160"/>
            <a:ext cx="6287299" cy="193899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ko-KR" sz="1200" dirty="0" smtClean="0"/>
              <a:t>package </a:t>
            </a:r>
            <a:r>
              <a:rPr lang="en-US" altLang="ko-KR" sz="1200" dirty="0" err="1" smtClean="0"/>
              <a:t>com.android.server</a:t>
            </a:r>
            <a:r>
              <a:rPr lang="en-US" altLang="ko-KR" sz="1200" dirty="0" smtClean="0"/>
              <a:t>;</a:t>
            </a:r>
          </a:p>
          <a:p>
            <a:r>
              <a:rPr lang="en-US" altLang="ko-KR" sz="1200" dirty="0" smtClean="0"/>
              <a:t>public class </a:t>
            </a:r>
            <a:r>
              <a:rPr lang="en-US" altLang="ko-KR" sz="1200" b="1" dirty="0" err="1" smtClean="0"/>
              <a:t>SoundChangeService</a:t>
            </a:r>
            <a:r>
              <a:rPr lang="en-US" altLang="ko-KR" sz="1200" dirty="0" smtClean="0"/>
              <a:t>&lt;</a:t>
            </a:r>
            <a:r>
              <a:rPr lang="en-US" altLang="ko-KR" sz="1200" dirty="0" err="1" smtClean="0"/>
              <a:t>syncronized</a:t>
            </a:r>
            <a:r>
              <a:rPr lang="en-US" altLang="ko-KR" sz="1200" dirty="0" smtClean="0"/>
              <a:t>&gt; extends </a:t>
            </a:r>
            <a:r>
              <a:rPr lang="en-US" altLang="ko-KR" sz="1200" dirty="0" err="1" smtClean="0"/>
              <a:t>ISoundChangeManager.Stub</a:t>
            </a:r>
            <a:r>
              <a:rPr lang="en-US" altLang="ko-KR" sz="1200" dirty="0" smtClean="0"/>
              <a:t>{</a:t>
            </a:r>
          </a:p>
          <a:p>
            <a:r>
              <a:rPr lang="en-US" altLang="ko-KR" sz="1200" dirty="0" smtClean="0"/>
              <a:t>		private static final String TAG = "</a:t>
            </a:r>
            <a:r>
              <a:rPr lang="en-US" altLang="ko-KR" sz="1200" dirty="0" err="1" smtClean="0"/>
              <a:t>SoundChangeService</a:t>
            </a:r>
            <a:r>
              <a:rPr lang="en-US" altLang="ko-KR" sz="1200" dirty="0" smtClean="0"/>
              <a:t>";</a:t>
            </a:r>
          </a:p>
          <a:p>
            <a:r>
              <a:rPr lang="en-US" altLang="ko-KR" sz="1200" dirty="0" smtClean="0"/>
              <a:t>	</a:t>
            </a:r>
          </a:p>
          <a:p>
            <a:r>
              <a:rPr lang="en-US" altLang="ko-KR" sz="1200" dirty="0" smtClean="0"/>
              <a:t>	public </a:t>
            </a:r>
            <a:r>
              <a:rPr lang="en-US" altLang="ko-KR" sz="1200" b="1" dirty="0" err="1" smtClean="0"/>
              <a:t>SoundChangeService</a:t>
            </a:r>
            <a:r>
              <a:rPr lang="en-US" altLang="ko-KR" sz="1200" b="1" dirty="0" smtClean="0"/>
              <a:t>(</a:t>
            </a:r>
            <a:r>
              <a:rPr lang="en-US" altLang="ko-KR" sz="1200" dirty="0" smtClean="0"/>
              <a:t>Context </a:t>
            </a:r>
            <a:r>
              <a:rPr lang="en-US" altLang="ko-KR" sz="1200" dirty="0" err="1" smtClean="0"/>
              <a:t>context</a:t>
            </a:r>
            <a:r>
              <a:rPr lang="en-US" altLang="ko-KR" sz="1200" dirty="0" smtClean="0"/>
              <a:t>){</a:t>
            </a:r>
          </a:p>
          <a:p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mContext</a:t>
            </a:r>
            <a:r>
              <a:rPr lang="en-US" altLang="ko-KR" sz="1200" dirty="0" smtClean="0"/>
              <a:t> = context;</a:t>
            </a:r>
          </a:p>
          <a:p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mPreSoundChangeState</a:t>
            </a:r>
            <a:r>
              <a:rPr lang="en-US" altLang="ko-KR" sz="1200" dirty="0" smtClean="0"/>
              <a:t> = </a:t>
            </a:r>
            <a:r>
              <a:rPr lang="en-US" altLang="ko-KR" sz="1200" dirty="0" err="1" smtClean="0"/>
              <a:t>getPersistedState</a:t>
            </a:r>
            <a:r>
              <a:rPr lang="en-US" altLang="ko-KR" sz="1200" dirty="0" smtClean="0"/>
              <a:t>();</a:t>
            </a:r>
          </a:p>
          <a:p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setSoundChangeMode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mPreSoundChangeState</a:t>
            </a:r>
            <a:r>
              <a:rPr lang="en-US" altLang="ko-KR" sz="1200" dirty="0" smtClean="0"/>
              <a:t>);</a:t>
            </a:r>
          </a:p>
          <a:p>
            <a:r>
              <a:rPr lang="en-US" altLang="ko-KR" sz="1200" dirty="0" smtClean="0"/>
              <a:t>	}</a:t>
            </a:r>
          </a:p>
          <a:p>
            <a:r>
              <a:rPr lang="en-US" altLang="ko-KR" sz="1200" dirty="0" smtClean="0"/>
              <a:t>frameworks\base\services\java\com\android\server\SoundChangeService.java</a:t>
            </a:r>
            <a:endParaRPr lang="ko-KR" altLang="en-US" sz="1200" dirty="0"/>
          </a:p>
        </p:txBody>
      </p:sp>
      <p:cxnSp>
        <p:nvCxnSpPr>
          <p:cNvPr id="12" name="직선 연결선 11"/>
          <p:cNvCxnSpPr/>
          <p:nvPr/>
        </p:nvCxnSpPr>
        <p:spPr>
          <a:xfrm rot="5400000">
            <a:off x="3131840" y="4869160"/>
            <a:ext cx="1296144" cy="1440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ea typeface="굴림" pitchFamily="50" charset="-127"/>
              </a:rPr>
              <a:t>리눅스 역사(</a:t>
            </a:r>
            <a:r>
              <a:rPr lang="en-US" altLang="ko-KR" dirty="0">
                <a:ea typeface="굴림" pitchFamily="50" charset="-127"/>
              </a:rPr>
              <a:t>history)	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ko-KR" dirty="0">
                <a:ea typeface="굴림" pitchFamily="50" charset="-127"/>
              </a:rPr>
              <a:t>Linux </a:t>
            </a:r>
            <a:r>
              <a:rPr lang="ko-KR" altLang="en-US" dirty="0">
                <a:ea typeface="굴림" pitchFamily="50" charset="-127"/>
              </a:rPr>
              <a:t>역사</a:t>
            </a:r>
          </a:p>
          <a:p>
            <a:pPr lvl="1"/>
            <a:r>
              <a:rPr lang="ko-KR" altLang="en-US" dirty="0">
                <a:ea typeface="굴림" pitchFamily="50" charset="-127"/>
              </a:rPr>
              <a:t>핀란드 대학원생 </a:t>
            </a:r>
            <a:r>
              <a:rPr lang="en-US" altLang="ko-KR" dirty="0">
                <a:ea typeface="굴림" pitchFamily="50" charset="-127"/>
              </a:rPr>
              <a:t>Linus B. Torvalds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1991 version 0.01 </a:t>
            </a:r>
            <a:r>
              <a:rPr lang="ko-KR" altLang="en-US" dirty="0">
                <a:ea typeface="굴림" pitchFamily="50" charset="-127"/>
              </a:rPr>
              <a:t>발표</a:t>
            </a:r>
          </a:p>
          <a:p>
            <a:pPr lvl="2"/>
            <a:r>
              <a:rPr lang="ko-KR" altLang="en-US" dirty="0">
                <a:ea typeface="굴림" pitchFamily="50" charset="-127"/>
              </a:rPr>
              <a:t>1994년에는 리눅스 커널 버전 1.0</a:t>
            </a:r>
          </a:p>
          <a:p>
            <a:pPr lvl="2"/>
            <a:r>
              <a:rPr lang="ko-KR" altLang="en-US" dirty="0">
                <a:ea typeface="굴림" pitchFamily="50" charset="-127"/>
              </a:rPr>
              <a:t>1996년 2.0</a:t>
            </a:r>
          </a:p>
          <a:p>
            <a:pPr lvl="2"/>
            <a:r>
              <a:rPr lang="ko-KR" altLang="en-US" dirty="0">
                <a:ea typeface="굴림" pitchFamily="50" charset="-127"/>
              </a:rPr>
              <a:t>1999년 2.2 버전의 발표로, 엔터프라이즈 환경에 진입할 수 있는 초석 마련</a:t>
            </a:r>
            <a:endParaRPr lang="en-US" altLang="ko-KR" dirty="0">
              <a:ea typeface="굴림" pitchFamily="50" charset="-127"/>
            </a:endParaRPr>
          </a:p>
          <a:p>
            <a:pPr lvl="2"/>
            <a:r>
              <a:rPr lang="ko-KR" altLang="en-US" dirty="0">
                <a:ea typeface="굴림" pitchFamily="50" charset="-127"/>
              </a:rPr>
              <a:t>최근 2.4 버전이 주로 사용되고 2.6 발표 상태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A. Tanenbaum </a:t>
            </a:r>
            <a:r>
              <a:rPr lang="ko-KR" altLang="en-US" dirty="0">
                <a:ea typeface="굴림" pitchFamily="50" charset="-127"/>
              </a:rPr>
              <a:t>교수의 </a:t>
            </a:r>
            <a:r>
              <a:rPr lang="en-US" altLang="ko-KR" dirty="0">
                <a:ea typeface="굴림" pitchFamily="50" charset="-127"/>
              </a:rPr>
              <a:t>Minix </a:t>
            </a:r>
            <a:r>
              <a:rPr lang="ko-KR" altLang="en-US" dirty="0">
                <a:ea typeface="굴림" pitchFamily="50" charset="-127"/>
              </a:rPr>
              <a:t>기반 (</a:t>
            </a:r>
            <a:r>
              <a:rPr lang="en-US" altLang="ko-KR" dirty="0">
                <a:ea typeface="굴림" pitchFamily="50" charset="-127"/>
              </a:rPr>
              <a:t>http://www.cs.vu.nl/~ast/minix.html)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Philosophy of COPYLEFT(open source)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GNU support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Various Distributions : Redhat, Debian, Slackware, Alzza, MontaVista, Lineo, Gmate, Zaurus, Samsung, IBM, ..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http://www.mangoboard.com</a:t>
            </a:r>
            <a:endParaRPr lang="ko-KR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Vmware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설치 </a:t>
            </a:r>
            <a:r>
              <a:rPr lang="en-US" altLang="ko-KR" dirty="0" smtClean="0"/>
              <a:t>-4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636912"/>
            <a:ext cx="6637337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196752"/>
            <a:ext cx="4176464" cy="152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47664" y="1772816"/>
            <a:ext cx="289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Email </a:t>
            </a:r>
            <a:r>
              <a:rPr lang="ko-KR" altLang="en-US" dirty="0" smtClean="0"/>
              <a:t>확인하면 </a:t>
            </a:r>
            <a:r>
              <a:rPr lang="en-US" altLang="ko-KR" dirty="0" smtClean="0"/>
              <a:t>Register </a:t>
            </a:r>
            <a:r>
              <a:rPr lang="ko-KR" altLang="en-US" dirty="0" smtClean="0"/>
              <a:t>등록</a:t>
            </a:r>
            <a:endParaRPr lang="ko-KR" altLang="en-US" dirty="0"/>
          </a:p>
        </p:txBody>
      </p:sp>
    </p:spTree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Framework(Binder)</a:t>
            </a:r>
            <a:endParaRPr lang="ko-KR" altLang="en-US" dirty="0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23528" y="1196752"/>
            <a:ext cx="8424936" cy="267765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private </a:t>
            </a:r>
            <a:r>
              <a:rPr lang="en-US" altLang="ko-KR" sz="1400" dirty="0" err="1" smtClean="0"/>
              <a:t>SoundChangeManager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getSoundChangeManager</a:t>
            </a:r>
            <a:r>
              <a:rPr lang="en-US" altLang="ko-KR" sz="1400" dirty="0" smtClean="0"/>
              <a:t>()</a:t>
            </a:r>
          </a:p>
          <a:p>
            <a:r>
              <a:rPr lang="en-US" altLang="ko-KR" sz="1400" dirty="0" smtClean="0"/>
              <a:t>    {</a:t>
            </a:r>
          </a:p>
          <a:p>
            <a:r>
              <a:rPr lang="en-US" altLang="ko-KR" sz="1400" dirty="0" smtClean="0"/>
              <a:t>        synchronized (</a:t>
            </a:r>
            <a:r>
              <a:rPr lang="en-US" altLang="ko-KR" sz="1400" dirty="0" err="1" smtClean="0"/>
              <a:t>sSync</a:t>
            </a:r>
            <a:r>
              <a:rPr lang="en-US" altLang="ko-KR" sz="1400" dirty="0" smtClean="0"/>
              <a:t>) {</a:t>
            </a:r>
          </a:p>
          <a:p>
            <a:r>
              <a:rPr lang="en-US" altLang="ko-KR" sz="1400" dirty="0" smtClean="0"/>
              <a:t>            if (</a:t>
            </a:r>
            <a:r>
              <a:rPr lang="en-US" altLang="ko-KR" sz="1400" dirty="0" err="1" smtClean="0"/>
              <a:t>sSoundChangeManager</a:t>
            </a:r>
            <a:r>
              <a:rPr lang="en-US" altLang="ko-KR" sz="1400" dirty="0" smtClean="0"/>
              <a:t> == null) {</a:t>
            </a:r>
          </a:p>
          <a:p>
            <a:r>
              <a:rPr lang="en-US" altLang="ko-KR" sz="1400" dirty="0" smtClean="0"/>
              <a:t>                </a:t>
            </a:r>
            <a:r>
              <a:rPr lang="en-US" altLang="ko-KR" sz="1400" dirty="0" err="1" smtClean="0"/>
              <a:t>IBinder</a:t>
            </a:r>
            <a:r>
              <a:rPr lang="en-US" altLang="ko-KR" sz="1400" dirty="0" smtClean="0"/>
              <a:t> b = </a:t>
            </a:r>
            <a:r>
              <a:rPr lang="en-US" altLang="ko-KR" sz="1400" dirty="0" err="1" smtClean="0"/>
              <a:t>ServiceManager.getService</a:t>
            </a:r>
            <a:r>
              <a:rPr lang="en-US" altLang="ko-KR" sz="1400" dirty="0" smtClean="0"/>
              <a:t>(SOUNDCHANGE_SERVICE);</a:t>
            </a:r>
          </a:p>
          <a:p>
            <a:r>
              <a:rPr lang="en-US" altLang="ko-KR" sz="1400" dirty="0" smtClean="0"/>
              <a:t>                </a:t>
            </a:r>
            <a:r>
              <a:rPr lang="en-US" altLang="ko-KR" sz="1400" b="1" dirty="0" err="1" smtClean="0"/>
              <a:t>ISoundChangeManager</a:t>
            </a:r>
            <a:r>
              <a:rPr lang="en-US" altLang="ko-KR" sz="1400" b="1" dirty="0" smtClean="0"/>
              <a:t> service = </a:t>
            </a:r>
            <a:r>
              <a:rPr lang="en-US" altLang="ko-KR" sz="1400" b="1" dirty="0" err="1" smtClean="0"/>
              <a:t>ISoundChangeManager.Stub.asInterface</a:t>
            </a:r>
            <a:r>
              <a:rPr lang="en-US" altLang="ko-KR" sz="1400" b="1" dirty="0" smtClean="0"/>
              <a:t>(b);</a:t>
            </a:r>
          </a:p>
          <a:p>
            <a:r>
              <a:rPr lang="en-US" altLang="ko-KR" sz="1400" dirty="0" smtClean="0"/>
              <a:t>                </a:t>
            </a:r>
            <a:r>
              <a:rPr lang="en-US" altLang="ko-KR" sz="1400" dirty="0" err="1" smtClean="0"/>
              <a:t>sSoundChangeManager</a:t>
            </a:r>
            <a:r>
              <a:rPr lang="en-US" altLang="ko-KR" sz="1400" dirty="0" smtClean="0"/>
              <a:t> = new </a:t>
            </a:r>
            <a:r>
              <a:rPr lang="en-US" altLang="ko-KR" sz="1400" dirty="0" err="1" smtClean="0"/>
              <a:t>SoundChangeManager</a:t>
            </a:r>
            <a:r>
              <a:rPr lang="en-US" altLang="ko-KR" sz="1400" dirty="0" smtClean="0"/>
              <a:t>(service);</a:t>
            </a:r>
          </a:p>
          <a:p>
            <a:r>
              <a:rPr lang="en-US" altLang="ko-KR" sz="1400" dirty="0" smtClean="0"/>
              <a:t>            }</a:t>
            </a:r>
          </a:p>
          <a:p>
            <a:r>
              <a:rPr lang="en-US" altLang="ko-KR" sz="1400" dirty="0" smtClean="0"/>
              <a:t>        }</a:t>
            </a:r>
          </a:p>
          <a:p>
            <a:r>
              <a:rPr lang="en-US" altLang="ko-KR" sz="1400" dirty="0" smtClean="0"/>
              <a:t>        return </a:t>
            </a:r>
            <a:r>
              <a:rPr lang="en-US" altLang="ko-KR" sz="1400" dirty="0" err="1" smtClean="0"/>
              <a:t>sSoundChangeManager</a:t>
            </a:r>
            <a:r>
              <a:rPr lang="en-US" altLang="ko-KR" sz="1400" dirty="0" smtClean="0"/>
              <a:t>;</a:t>
            </a:r>
          </a:p>
          <a:p>
            <a:r>
              <a:rPr lang="en-US" altLang="ko-KR" sz="1400" dirty="0" smtClean="0"/>
              <a:t>./frameworks/base/core/java/android/app/ApplicationContext.java</a:t>
            </a:r>
          </a:p>
          <a:p>
            <a:endParaRPr lang="en-US" altLang="ko-KR" sz="1400" dirty="0" smtClean="0"/>
          </a:p>
        </p:txBody>
      </p:sp>
      <p:sp>
        <p:nvSpPr>
          <p:cNvPr id="9" name="직사각형 8"/>
          <p:cNvSpPr/>
          <p:nvPr/>
        </p:nvSpPr>
        <p:spPr>
          <a:xfrm>
            <a:off x="0" y="4941168"/>
            <a:ext cx="6768752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import </a:t>
            </a:r>
            <a:r>
              <a:rPr lang="en-US" altLang="ko-KR" sz="1200" dirty="0" err="1" smtClean="0"/>
              <a:t>android.util.soundchange.ISoundChangeManager</a:t>
            </a:r>
            <a:r>
              <a:rPr lang="en-US" altLang="ko-KR" sz="1200" dirty="0" smtClean="0"/>
              <a:t>;</a:t>
            </a:r>
          </a:p>
          <a:p>
            <a:r>
              <a:rPr lang="en-US" altLang="ko-KR" sz="1200" dirty="0" smtClean="0"/>
              <a:t>./frameworks/base/core/java/android/app/ApplicationContext.java</a:t>
            </a:r>
          </a:p>
          <a:p>
            <a:endParaRPr lang="ko-KR" altLang="en-US" sz="1200" dirty="0"/>
          </a:p>
        </p:txBody>
      </p:sp>
      <p:sp>
        <p:nvSpPr>
          <p:cNvPr id="10" name="직사각형 9"/>
          <p:cNvSpPr/>
          <p:nvPr/>
        </p:nvSpPr>
        <p:spPr>
          <a:xfrm>
            <a:off x="251520" y="4221088"/>
            <a:ext cx="7776864" cy="2769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public class </a:t>
            </a:r>
            <a:r>
              <a:rPr lang="en-US" altLang="ko-KR" sz="1200" dirty="0" err="1" smtClean="0"/>
              <a:t>SoundChangeService</a:t>
            </a:r>
            <a:r>
              <a:rPr lang="en-US" altLang="ko-KR" sz="1200" dirty="0" smtClean="0"/>
              <a:t>&lt;</a:t>
            </a:r>
            <a:r>
              <a:rPr lang="en-US" altLang="ko-KR" sz="1200" dirty="0" err="1" smtClean="0"/>
              <a:t>syncronized</a:t>
            </a:r>
            <a:r>
              <a:rPr lang="en-US" altLang="ko-KR" sz="1200" dirty="0" smtClean="0"/>
              <a:t>&gt; extends </a:t>
            </a:r>
            <a:r>
              <a:rPr lang="en-US" altLang="ko-KR" sz="1200" dirty="0" err="1" smtClean="0"/>
              <a:t>ISoundChangeManager.Stub</a:t>
            </a:r>
            <a:r>
              <a:rPr lang="en-US" altLang="ko-KR" sz="1200" dirty="0" smtClean="0"/>
              <a:t>{</a:t>
            </a:r>
            <a:endParaRPr lang="ko-KR" altLang="en-US" sz="12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3404" y="2852142"/>
            <a:ext cx="27051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509120"/>
            <a:ext cx="2408753" cy="201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직선 연결선 13"/>
          <p:cNvCxnSpPr/>
          <p:nvPr/>
        </p:nvCxnSpPr>
        <p:spPr>
          <a:xfrm rot="5400000">
            <a:off x="1799692" y="3032956"/>
            <a:ext cx="1656184" cy="57606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Framework(Binder)</a:t>
            </a:r>
            <a:endParaRPr lang="ko-KR" altLang="en-US" dirty="0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23528" y="1196752"/>
            <a:ext cx="8424936" cy="267765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private </a:t>
            </a:r>
            <a:r>
              <a:rPr lang="en-US" altLang="ko-KR" sz="1400" dirty="0" err="1" smtClean="0"/>
              <a:t>SoundChangeManager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getSoundChangeManager</a:t>
            </a:r>
            <a:r>
              <a:rPr lang="en-US" altLang="ko-KR" sz="1400" dirty="0" smtClean="0"/>
              <a:t>()</a:t>
            </a:r>
          </a:p>
          <a:p>
            <a:r>
              <a:rPr lang="en-US" altLang="ko-KR" sz="1400" dirty="0" smtClean="0"/>
              <a:t>    {</a:t>
            </a:r>
          </a:p>
          <a:p>
            <a:r>
              <a:rPr lang="en-US" altLang="ko-KR" sz="1400" dirty="0" smtClean="0"/>
              <a:t>        synchronized (</a:t>
            </a:r>
            <a:r>
              <a:rPr lang="en-US" altLang="ko-KR" sz="1400" dirty="0" err="1" smtClean="0"/>
              <a:t>sSync</a:t>
            </a:r>
            <a:r>
              <a:rPr lang="en-US" altLang="ko-KR" sz="1400" dirty="0" smtClean="0"/>
              <a:t>) {</a:t>
            </a:r>
          </a:p>
          <a:p>
            <a:r>
              <a:rPr lang="en-US" altLang="ko-KR" sz="1400" dirty="0" smtClean="0"/>
              <a:t>            if (</a:t>
            </a:r>
            <a:r>
              <a:rPr lang="en-US" altLang="ko-KR" sz="1400" dirty="0" err="1" smtClean="0"/>
              <a:t>sSoundChangeManager</a:t>
            </a:r>
            <a:r>
              <a:rPr lang="en-US" altLang="ko-KR" sz="1400" dirty="0" smtClean="0"/>
              <a:t> == null) {</a:t>
            </a:r>
          </a:p>
          <a:p>
            <a:r>
              <a:rPr lang="en-US" altLang="ko-KR" sz="1400" dirty="0" smtClean="0"/>
              <a:t>                </a:t>
            </a:r>
            <a:r>
              <a:rPr lang="en-US" altLang="ko-KR" sz="1400" dirty="0" err="1" smtClean="0"/>
              <a:t>IBinder</a:t>
            </a:r>
            <a:r>
              <a:rPr lang="en-US" altLang="ko-KR" sz="1400" dirty="0" smtClean="0"/>
              <a:t> b = </a:t>
            </a:r>
            <a:r>
              <a:rPr lang="en-US" altLang="ko-KR" sz="1400" dirty="0" err="1" smtClean="0"/>
              <a:t>ServiceManager.getService</a:t>
            </a:r>
            <a:r>
              <a:rPr lang="en-US" altLang="ko-KR" sz="1400" dirty="0" smtClean="0"/>
              <a:t>(SOUNDCHANGE_SERVICE);</a:t>
            </a:r>
          </a:p>
          <a:p>
            <a:r>
              <a:rPr lang="en-US" altLang="ko-KR" sz="1400" dirty="0" smtClean="0"/>
              <a:t>                </a:t>
            </a:r>
            <a:r>
              <a:rPr lang="en-US" altLang="ko-KR" sz="1400" dirty="0" err="1" smtClean="0"/>
              <a:t>ISoundChangeManager</a:t>
            </a:r>
            <a:r>
              <a:rPr lang="en-US" altLang="ko-KR" sz="1400" dirty="0" smtClean="0"/>
              <a:t> service = </a:t>
            </a:r>
            <a:r>
              <a:rPr lang="en-US" altLang="ko-KR" sz="1400" dirty="0" err="1" smtClean="0"/>
              <a:t>ISoundChangeManager.Stub.asInterface</a:t>
            </a:r>
            <a:r>
              <a:rPr lang="en-US" altLang="ko-KR" sz="1400" dirty="0" smtClean="0"/>
              <a:t>(b);</a:t>
            </a:r>
          </a:p>
          <a:p>
            <a:r>
              <a:rPr lang="en-US" altLang="ko-KR" sz="1400" dirty="0" smtClean="0"/>
              <a:t>                </a:t>
            </a:r>
            <a:r>
              <a:rPr lang="en-US" altLang="ko-KR" sz="1400" b="1" dirty="0" err="1" smtClean="0"/>
              <a:t>sSoundChangeManager</a:t>
            </a:r>
            <a:r>
              <a:rPr lang="en-US" altLang="ko-KR" sz="1400" b="1" dirty="0" smtClean="0"/>
              <a:t> = new </a:t>
            </a:r>
            <a:r>
              <a:rPr lang="en-US" altLang="ko-KR" sz="1400" b="1" dirty="0" err="1" smtClean="0"/>
              <a:t>SoundChangeManager</a:t>
            </a:r>
            <a:r>
              <a:rPr lang="en-US" altLang="ko-KR" sz="1400" b="1" dirty="0" smtClean="0"/>
              <a:t>(service);</a:t>
            </a:r>
          </a:p>
          <a:p>
            <a:r>
              <a:rPr lang="en-US" altLang="ko-KR" sz="1400" dirty="0" smtClean="0"/>
              <a:t>            }</a:t>
            </a:r>
          </a:p>
          <a:p>
            <a:r>
              <a:rPr lang="en-US" altLang="ko-KR" sz="1400" dirty="0" smtClean="0"/>
              <a:t>        }</a:t>
            </a:r>
          </a:p>
          <a:p>
            <a:r>
              <a:rPr lang="en-US" altLang="ko-KR" sz="1400" dirty="0" smtClean="0"/>
              <a:t>        return </a:t>
            </a:r>
            <a:r>
              <a:rPr lang="en-US" altLang="ko-KR" sz="1400" dirty="0" err="1" smtClean="0"/>
              <a:t>sSoundChangeManager</a:t>
            </a:r>
            <a:r>
              <a:rPr lang="en-US" altLang="ko-KR" sz="1400" dirty="0" smtClean="0"/>
              <a:t>;</a:t>
            </a:r>
          </a:p>
          <a:p>
            <a:r>
              <a:rPr lang="en-US" altLang="ko-KR" sz="1400" dirty="0" smtClean="0"/>
              <a:t>./frameworks/base/core/java/android/app/ApplicationContext.java</a:t>
            </a:r>
          </a:p>
          <a:p>
            <a:endParaRPr lang="en-US" altLang="ko-KR" sz="1400" dirty="0" smtClean="0"/>
          </a:p>
        </p:txBody>
      </p:sp>
      <p:sp>
        <p:nvSpPr>
          <p:cNvPr id="9" name="직사각형 8"/>
          <p:cNvSpPr/>
          <p:nvPr/>
        </p:nvSpPr>
        <p:spPr>
          <a:xfrm>
            <a:off x="0" y="5517232"/>
            <a:ext cx="6768752" cy="2769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import </a:t>
            </a:r>
            <a:r>
              <a:rPr lang="en-US" altLang="ko-KR" sz="1200" dirty="0" err="1" smtClean="0"/>
              <a:t>android.util.soundchange.SoundChangeManager</a:t>
            </a:r>
            <a:r>
              <a:rPr lang="en-US" altLang="ko-KR" sz="1200" dirty="0" smtClean="0"/>
              <a:t>;</a:t>
            </a:r>
            <a:endParaRPr lang="ko-KR" altLang="en-US" sz="1200" dirty="0"/>
          </a:p>
        </p:txBody>
      </p:sp>
      <p:sp>
        <p:nvSpPr>
          <p:cNvPr id="10" name="직사각형 9"/>
          <p:cNvSpPr/>
          <p:nvPr/>
        </p:nvSpPr>
        <p:spPr>
          <a:xfrm>
            <a:off x="251520" y="4005064"/>
            <a:ext cx="7776864" cy="10156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ko-KR" sz="1200" dirty="0" err="1" smtClean="0"/>
              <a:t>ISoundChangeManager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mService</a:t>
            </a:r>
            <a:r>
              <a:rPr lang="en-US" altLang="ko-KR" sz="1200" dirty="0" smtClean="0"/>
              <a:t>;</a:t>
            </a:r>
          </a:p>
          <a:p>
            <a:r>
              <a:rPr lang="en-US" altLang="ko-KR" sz="1200" dirty="0" smtClean="0"/>
              <a:t>public </a:t>
            </a:r>
            <a:r>
              <a:rPr lang="en-US" altLang="ko-KR" sz="1200" dirty="0" err="1" smtClean="0"/>
              <a:t>SoundChangeManager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ISoundChangeManager</a:t>
            </a:r>
            <a:r>
              <a:rPr lang="en-US" altLang="ko-KR" sz="1200" dirty="0" smtClean="0"/>
              <a:t> service) {</a:t>
            </a:r>
          </a:p>
          <a:p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Log.i</a:t>
            </a:r>
            <a:r>
              <a:rPr lang="en-US" altLang="ko-KR" sz="1200" dirty="0" smtClean="0"/>
              <a:t>(TAG, "Init </a:t>
            </a:r>
            <a:r>
              <a:rPr lang="en-US" altLang="ko-KR" sz="1200" dirty="0" err="1" smtClean="0"/>
              <a:t>SoundChange</a:t>
            </a:r>
            <a:r>
              <a:rPr lang="en-US" altLang="ko-KR" sz="1200" dirty="0" smtClean="0"/>
              <a:t> Manager");</a:t>
            </a:r>
          </a:p>
          <a:p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mService</a:t>
            </a:r>
            <a:r>
              <a:rPr lang="en-US" altLang="ko-KR" sz="1200" dirty="0" smtClean="0"/>
              <a:t> = service;</a:t>
            </a:r>
          </a:p>
          <a:p>
            <a:r>
              <a:rPr lang="en-US" altLang="ko-KR" sz="1200" dirty="0" smtClean="0"/>
              <a:t>	}</a:t>
            </a:r>
            <a:endParaRPr lang="ko-KR" altLang="en-US" sz="1200" dirty="0"/>
          </a:p>
        </p:txBody>
      </p:sp>
      <p:cxnSp>
        <p:nvCxnSpPr>
          <p:cNvPr id="14" name="직선 연결선 13"/>
          <p:cNvCxnSpPr/>
          <p:nvPr/>
        </p:nvCxnSpPr>
        <p:spPr>
          <a:xfrm rot="5400000">
            <a:off x="1943708" y="3104964"/>
            <a:ext cx="1296144" cy="50405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780928"/>
            <a:ext cx="27527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373216"/>
            <a:ext cx="23526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Android </a:t>
            </a:r>
            <a:r>
              <a:rPr lang="ko-KR" altLang="en-US" dirty="0" smtClean="0"/>
              <a:t>메뉴 생성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SoundAndDisplaySettings.java</a:t>
            </a:r>
            <a:endParaRPr lang="ko-KR" altLang="en-US" dirty="0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259632" y="1628800"/>
            <a:ext cx="6582764" cy="24929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public </a:t>
            </a:r>
            <a:r>
              <a:rPr lang="en-US" altLang="ko-KR" sz="1200" dirty="0" err="1" smtClean="0"/>
              <a:t>boolean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onPreferenceChange</a:t>
            </a:r>
            <a:r>
              <a:rPr lang="en-US" altLang="ko-KR" sz="1200" dirty="0" smtClean="0"/>
              <a:t>(Preference </a:t>
            </a:r>
            <a:r>
              <a:rPr lang="en-US" altLang="ko-KR" sz="1200" dirty="0" err="1" smtClean="0"/>
              <a:t>preference</a:t>
            </a:r>
            <a:r>
              <a:rPr lang="en-US" altLang="ko-KR" sz="1200" dirty="0" smtClean="0"/>
              <a:t>, Object </a:t>
            </a:r>
            <a:r>
              <a:rPr lang="en-US" altLang="ko-KR" sz="1200" dirty="0" err="1" smtClean="0"/>
              <a:t>objValue</a:t>
            </a:r>
            <a:r>
              <a:rPr lang="en-US" altLang="ko-KR" sz="1200" dirty="0" smtClean="0"/>
              <a:t>) {</a:t>
            </a:r>
          </a:p>
          <a:p>
            <a:r>
              <a:rPr lang="en-US" altLang="ko-KR" sz="1200" dirty="0" smtClean="0"/>
              <a:t>…</a:t>
            </a:r>
          </a:p>
          <a:p>
            <a:r>
              <a:rPr lang="en-US" altLang="ko-KR" sz="1200" dirty="0" smtClean="0"/>
              <a:t>} </a:t>
            </a:r>
            <a:r>
              <a:rPr lang="en-US" altLang="ko-KR" sz="1200" b="1" dirty="0" smtClean="0"/>
              <a:t>else if (</a:t>
            </a:r>
            <a:r>
              <a:rPr lang="en-US" altLang="ko-KR" sz="1200" b="1" dirty="0" err="1" smtClean="0"/>
              <a:t>KEY_SOUND_CHANGE.equals</a:t>
            </a:r>
            <a:r>
              <a:rPr lang="en-US" altLang="ko-KR" sz="1200" b="1" dirty="0" smtClean="0"/>
              <a:t>(key</a:t>
            </a:r>
            <a:r>
              <a:rPr lang="en-US" altLang="ko-KR" sz="1200" dirty="0" smtClean="0"/>
              <a:t>)) {</a:t>
            </a:r>
          </a:p>
          <a:p>
            <a:r>
              <a:rPr lang="en-US" altLang="ko-KR" sz="1200" dirty="0" smtClean="0"/>
              <a:t>            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value = </a:t>
            </a:r>
            <a:r>
              <a:rPr lang="en-US" altLang="ko-KR" sz="1200" dirty="0" err="1" smtClean="0"/>
              <a:t>Integer.parseInt</a:t>
            </a:r>
            <a:r>
              <a:rPr lang="en-US" altLang="ko-KR" sz="1200" dirty="0" smtClean="0"/>
              <a:t>((String) </a:t>
            </a:r>
            <a:r>
              <a:rPr lang="en-US" altLang="ko-KR" sz="1200" dirty="0" err="1" smtClean="0"/>
              <a:t>objValue</a:t>
            </a:r>
            <a:r>
              <a:rPr lang="en-US" altLang="ko-KR" sz="1200" dirty="0" smtClean="0"/>
              <a:t>);</a:t>
            </a:r>
          </a:p>
          <a:p>
            <a:r>
              <a:rPr lang="en-US" altLang="ko-KR" sz="1200" dirty="0" smtClean="0"/>
              <a:t>            try {</a:t>
            </a:r>
          </a:p>
          <a:p>
            <a:r>
              <a:rPr lang="en-US" altLang="ko-KR" sz="1200" dirty="0" smtClean="0"/>
              <a:t>                </a:t>
            </a:r>
            <a:r>
              <a:rPr lang="en-US" altLang="ko-KR" sz="1200" dirty="0" err="1" smtClean="0"/>
              <a:t>Settings.System.putInt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getContentResolver</a:t>
            </a:r>
            <a:r>
              <a:rPr lang="en-US" altLang="ko-KR" sz="1200" dirty="0" smtClean="0"/>
              <a:t>(),</a:t>
            </a:r>
          </a:p>
          <a:p>
            <a:r>
              <a:rPr lang="en-US" altLang="ko-KR" sz="1200" dirty="0" smtClean="0"/>
              <a:t>                        SOUND_CHANGE, value);</a:t>
            </a:r>
          </a:p>
          <a:p>
            <a:r>
              <a:rPr lang="en-US" altLang="ko-KR" sz="1200" dirty="0" smtClean="0"/>
              <a:t>            } catch (</a:t>
            </a:r>
            <a:r>
              <a:rPr lang="en-US" altLang="ko-KR" sz="1200" dirty="0" err="1" smtClean="0"/>
              <a:t>NumberFormatException</a:t>
            </a:r>
            <a:r>
              <a:rPr lang="en-US" altLang="ko-KR" sz="1200" dirty="0" smtClean="0"/>
              <a:t> e) {</a:t>
            </a:r>
          </a:p>
          <a:p>
            <a:r>
              <a:rPr lang="en-US" altLang="ko-KR" sz="1200" dirty="0" smtClean="0"/>
              <a:t>                </a:t>
            </a:r>
            <a:r>
              <a:rPr lang="en-US" altLang="ko-KR" sz="1200" dirty="0" err="1" smtClean="0"/>
              <a:t>Log.e</a:t>
            </a:r>
            <a:r>
              <a:rPr lang="en-US" altLang="ko-KR" sz="1200" dirty="0" smtClean="0"/>
              <a:t>(TAG, "could not persist sound change mode setting", e);</a:t>
            </a:r>
          </a:p>
          <a:p>
            <a:r>
              <a:rPr lang="en-US" altLang="ko-KR" sz="1200" dirty="0" smtClean="0"/>
              <a:t>            }</a:t>
            </a:r>
          </a:p>
          <a:p>
            <a:r>
              <a:rPr lang="en-US" altLang="ko-KR" sz="1200" dirty="0" smtClean="0"/>
              <a:t>	    // update value</a:t>
            </a:r>
          </a:p>
          <a:p>
            <a:r>
              <a:rPr lang="en-US" altLang="ko-KR" sz="1200" dirty="0" smtClean="0"/>
              <a:t>	    </a:t>
            </a:r>
            <a:r>
              <a:rPr lang="en-US" altLang="ko-KR" sz="1200" dirty="0" err="1" smtClean="0"/>
              <a:t>mSoundChangeManager.setSoundChangeMode</a:t>
            </a:r>
            <a:r>
              <a:rPr lang="en-US" altLang="ko-KR" sz="1200" dirty="0" smtClean="0"/>
              <a:t>(value);</a:t>
            </a:r>
          </a:p>
          <a:p>
            <a:r>
              <a:rPr lang="en-US" altLang="ko-KR" sz="1200" b="1" dirty="0" smtClean="0"/>
              <a:t>. packages\apps\Settings\</a:t>
            </a:r>
            <a:r>
              <a:rPr lang="en-US" altLang="ko-KR" sz="1200" b="1" dirty="0" err="1" smtClean="0"/>
              <a:t>src</a:t>
            </a:r>
            <a:r>
              <a:rPr lang="en-US" altLang="ko-KR" sz="1200" b="1" dirty="0" smtClean="0"/>
              <a:t>\com\android\settings\SoundAndDisplaySettings.java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4365104"/>
            <a:ext cx="8733609" cy="83099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private static final String </a:t>
            </a:r>
            <a:r>
              <a:rPr lang="en-US" altLang="ko-KR" sz="1600" b="1" dirty="0" smtClean="0"/>
              <a:t>KEY_SOUND_CHANGE = "</a:t>
            </a:r>
            <a:r>
              <a:rPr lang="en-US" altLang="ko-KR" sz="1600" b="1" dirty="0" err="1" smtClean="0"/>
              <a:t>sound_change</a:t>
            </a:r>
            <a:r>
              <a:rPr lang="en-US" altLang="ko-KR" sz="1600" b="1" dirty="0" smtClean="0"/>
              <a:t>";</a:t>
            </a:r>
          </a:p>
          <a:p>
            <a:r>
              <a:rPr lang="en-US" altLang="ko-KR" sz="1600" b="1" dirty="0" smtClean="0"/>
              <a:t>. packages\apps\Settings\</a:t>
            </a:r>
            <a:r>
              <a:rPr lang="en-US" altLang="ko-KR" sz="1600" b="1" dirty="0" err="1" smtClean="0"/>
              <a:t>src</a:t>
            </a:r>
            <a:r>
              <a:rPr lang="en-US" altLang="ko-KR" sz="1600" b="1" dirty="0" smtClean="0"/>
              <a:t>\com\android\settings\SoundAndDisplaySettings.java</a:t>
            </a:r>
          </a:p>
          <a:p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35042" y="5736158"/>
            <a:ext cx="6541214" cy="1077218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&lt;</a:t>
            </a:r>
            <a:r>
              <a:rPr lang="en-US" altLang="ko-KR" sz="1600" dirty="0" err="1" smtClean="0"/>
              <a:t>ListPreference</a:t>
            </a:r>
            <a:endParaRPr lang="en-US" altLang="ko-KR" sz="1600" dirty="0" smtClean="0"/>
          </a:p>
          <a:p>
            <a:r>
              <a:rPr lang="en-US" altLang="ko-KR" sz="1600" b="1" dirty="0" smtClean="0"/>
              <a:t>                </a:t>
            </a:r>
            <a:r>
              <a:rPr lang="en-US" altLang="ko-KR" sz="1600" b="1" dirty="0" err="1" smtClean="0"/>
              <a:t>android:key</a:t>
            </a:r>
            <a:r>
              <a:rPr lang="en-US" altLang="ko-KR" sz="1600" b="1" dirty="0" smtClean="0"/>
              <a:t>="</a:t>
            </a:r>
            <a:r>
              <a:rPr lang="en-US" altLang="ko-KR" sz="1600" b="1" dirty="0" err="1" smtClean="0"/>
              <a:t>sound_change</a:t>
            </a:r>
            <a:r>
              <a:rPr lang="en-US" altLang="ko-KR" sz="1600" b="1" dirty="0" smtClean="0"/>
              <a:t>“</a:t>
            </a:r>
          </a:p>
          <a:p>
            <a:r>
              <a:rPr lang="en-US" altLang="ko-KR" sz="1600" dirty="0" smtClean="0"/>
              <a:t>packages\apps\Settings\res\xml\sound_and_display_settings.xml</a:t>
            </a:r>
            <a:endParaRPr lang="ko-KR" altLang="en-US" sz="1600" dirty="0" smtClean="0"/>
          </a:p>
          <a:p>
            <a:endParaRPr lang="ko-KR" altLang="en-US" sz="1600" dirty="0"/>
          </a:p>
        </p:txBody>
      </p:sp>
      <p:sp>
        <p:nvSpPr>
          <p:cNvPr id="12" name="등호 11"/>
          <p:cNvSpPr/>
          <p:nvPr/>
        </p:nvSpPr>
        <p:spPr>
          <a:xfrm rot="5400000">
            <a:off x="2447764" y="2564904"/>
            <a:ext cx="1728192" cy="1152128"/>
          </a:xfrm>
          <a:prstGeom prst="mathEqual">
            <a:avLst>
              <a:gd name="adj1" fmla="val 23520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등호 12"/>
          <p:cNvSpPr/>
          <p:nvPr/>
        </p:nvSpPr>
        <p:spPr>
          <a:xfrm rot="5400000">
            <a:off x="2987824" y="4941168"/>
            <a:ext cx="504056" cy="936104"/>
          </a:xfrm>
          <a:prstGeom prst="mathEqual">
            <a:avLst>
              <a:gd name="adj1" fmla="val 23520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Android </a:t>
            </a:r>
            <a:r>
              <a:rPr lang="ko-KR" altLang="en-US" dirty="0" smtClean="0"/>
              <a:t>메뉴 생성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SoundAndDisplaySettings.java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graphicFrame>
        <p:nvGraphicFramePr>
          <p:cNvPr id="4" name="다이어그램 3"/>
          <p:cNvGraphicFramePr/>
          <p:nvPr/>
        </p:nvGraphicFramePr>
        <p:xfrm>
          <a:off x="251520" y="1484784"/>
          <a:ext cx="849694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</a:t>
            </a:r>
            <a:r>
              <a:rPr lang="ko-KR" altLang="en-US" dirty="0" smtClean="0"/>
              <a:t>메뉴 생성</a:t>
            </a:r>
            <a:r>
              <a:rPr lang="en-US" altLang="ko-KR" dirty="0" smtClean="0"/>
              <a:t>(APP~JNI)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Framework(JNI)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graphicFrame>
        <p:nvGraphicFramePr>
          <p:cNvPr id="4" name="다이어그램 3"/>
          <p:cNvGraphicFramePr/>
          <p:nvPr/>
        </p:nvGraphicFramePr>
        <p:xfrm>
          <a:off x="179512" y="1772816"/>
          <a:ext cx="871296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Framework(JNI)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graphicFrame>
        <p:nvGraphicFramePr>
          <p:cNvPr id="8" name="내용 개체 틀 7"/>
          <p:cNvGraphicFramePr>
            <a:graphicFrameLocks noGrp="1"/>
          </p:cNvGraphicFramePr>
          <p:nvPr>
            <p:ph sz="quarter" idx="1"/>
          </p:nvPr>
        </p:nvGraphicFramePr>
        <p:xfrm>
          <a:off x="457200" y="199938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1484784"/>
            <a:ext cx="24384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Framework(JNI~HAL)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graphicFrame>
        <p:nvGraphicFramePr>
          <p:cNvPr id="4" name="다이어그램 3"/>
          <p:cNvGraphicFramePr/>
          <p:nvPr/>
        </p:nvGraphicFramePr>
        <p:xfrm>
          <a:off x="611560" y="1397000"/>
          <a:ext cx="792088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Framework(LIB~HAL)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/>
              <a:t>Libruntime.so</a:t>
            </a:r>
            <a:r>
              <a:rPr lang="ko-KR" altLang="en-US" dirty="0" smtClean="0"/>
              <a:t>등록하기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(core Libraries)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1600" dirty="0" smtClean="0"/>
              <a:t>extern </a:t>
            </a:r>
            <a:r>
              <a:rPr lang="en-US" altLang="ko-KR" sz="1600" dirty="0" err="1" smtClean="0"/>
              <a:t>int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register_android_util_soundchange_SoundChangeManager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JNIEnv</a:t>
            </a:r>
            <a:r>
              <a:rPr lang="en-US" altLang="ko-KR" sz="1600" dirty="0" smtClean="0"/>
              <a:t>* </a:t>
            </a:r>
            <a:r>
              <a:rPr lang="en-US" altLang="ko-KR" sz="1600" dirty="0" err="1" smtClean="0"/>
              <a:t>env</a:t>
            </a:r>
            <a:r>
              <a:rPr lang="en-US" altLang="ko-KR" sz="1600" dirty="0" smtClean="0"/>
              <a:t>);</a:t>
            </a:r>
          </a:p>
          <a:p>
            <a:r>
              <a:rPr lang="en-US" altLang="ko-KR" sz="1600" dirty="0" smtClean="0"/>
              <a:t>REG_JNI(</a:t>
            </a:r>
            <a:r>
              <a:rPr lang="en-US" altLang="ko-KR" sz="1600" dirty="0" err="1" smtClean="0"/>
              <a:t>register_android_util_soundchange_SoundChangeManager</a:t>
            </a:r>
            <a:r>
              <a:rPr lang="en-US" altLang="ko-KR" sz="1600" dirty="0" smtClean="0"/>
              <a:t>),</a:t>
            </a:r>
          </a:p>
          <a:p>
            <a:r>
              <a:rPr lang="en-US" altLang="ko-KR" sz="1600" dirty="0" smtClean="0"/>
              <a:t>frameworks\base\core\</a:t>
            </a:r>
            <a:r>
              <a:rPr lang="en-US" altLang="ko-KR" sz="1600" dirty="0" err="1" smtClean="0"/>
              <a:t>jni</a:t>
            </a:r>
            <a:r>
              <a:rPr lang="en-US" altLang="ko-KR" sz="1600" dirty="0" smtClean="0"/>
              <a:t>\AndroidRuntime.cpp </a:t>
            </a:r>
            <a:r>
              <a:rPr lang="ko-KR" altLang="en-US" sz="1600" dirty="0" smtClean="0"/>
              <a:t>에 추가 </a:t>
            </a:r>
            <a:endParaRPr lang="ko-KR" altLang="en-US" sz="16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356992"/>
            <a:ext cx="23622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Fedora 12 </a:t>
            </a:r>
            <a:r>
              <a:rPr lang="ko-KR" altLang="en-US" dirty="0" smtClean="0"/>
              <a:t>설치</a:t>
            </a:r>
            <a:r>
              <a:rPr lang="en-US" altLang="ko-KR" dirty="0" smtClean="0"/>
              <a:t>-1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6969968" cy="613048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dirty="0" err="1" smtClean="0"/>
              <a:t>Vmware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“File-&gt;New-&gt;Virtual </a:t>
            </a:r>
            <a:r>
              <a:rPr lang="en-US" altLang="ko-KR" dirty="0" err="1" smtClean="0"/>
              <a:t>Manchine</a:t>
            </a:r>
            <a:r>
              <a:rPr lang="en-US" altLang="ko-KR" dirty="0" smtClean="0"/>
              <a:t>”</a:t>
            </a:r>
            <a:r>
              <a:rPr lang="ko-KR" altLang="en-US" dirty="0" smtClean="0"/>
              <a:t>선택</a:t>
            </a:r>
            <a:endParaRPr lang="ko-KR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060848"/>
            <a:ext cx="41148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</a:t>
            </a:r>
            <a:r>
              <a:rPr lang="ko-KR" altLang="en-US" dirty="0" smtClean="0"/>
              <a:t>메뉴 생성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aidl</a:t>
            </a:r>
            <a:r>
              <a:rPr lang="ko-KR" altLang="en-US" dirty="0" smtClean="0"/>
              <a:t>등록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51520" y="170080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LOCAL_SRC_FILES += \</a:t>
            </a:r>
          </a:p>
          <a:p>
            <a:r>
              <a:rPr lang="en-US" altLang="ko-KR" dirty="0" err="1" smtClean="0"/>
              <a:t>soundchange</a:t>
            </a:r>
            <a:r>
              <a:rPr lang="en-US" altLang="ko-KR" dirty="0" smtClean="0"/>
              <a:t>/java/android/</a:t>
            </a:r>
            <a:r>
              <a:rPr lang="en-US" altLang="ko-KR" dirty="0" err="1" smtClean="0"/>
              <a:t>util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soundchange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ISoundChangeManager.aidl</a:t>
            </a:r>
            <a:r>
              <a:rPr lang="en-US" altLang="ko-KR" dirty="0" smtClean="0"/>
              <a:t> \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. Frameworks/base/Android.mk </a:t>
            </a:r>
            <a:r>
              <a:rPr lang="ko-KR" altLang="en-US" dirty="0" smtClean="0"/>
              <a:t>파일에 추가 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827584" y="4316903"/>
            <a:ext cx="7056784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altLang="ko-KR" dirty="0" smtClean="0"/>
              <a:t>define find-other-java-files</a:t>
            </a:r>
          </a:p>
          <a:p>
            <a:r>
              <a:rPr lang="en-US" altLang="ko-KR" dirty="0" smtClean="0"/>
              <a:t>        $(call find-</a:t>
            </a:r>
            <a:r>
              <a:rPr lang="en-US" altLang="ko-KR" dirty="0" err="1" smtClean="0"/>
              <a:t>subdir</a:t>
            </a:r>
            <a:r>
              <a:rPr lang="en-US" altLang="ko-KR" dirty="0" smtClean="0"/>
              <a:t>-files,$(1) -name "*.java" -and -not -name ".*")</a:t>
            </a:r>
          </a:p>
          <a:p>
            <a:r>
              <a:rPr lang="en-US" altLang="ko-KR" dirty="0" err="1" smtClean="0"/>
              <a:t>Endef</a:t>
            </a:r>
            <a:endParaRPr lang="en-US" altLang="ko-KR" dirty="0" smtClean="0"/>
          </a:p>
          <a:p>
            <a:r>
              <a:rPr lang="en-US" altLang="ko-KR" dirty="0" smtClean="0"/>
              <a:t>./build/core/definitions.mk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0" y="3020759"/>
            <a:ext cx="91440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altLang="ko-KR" dirty="0" smtClean="0"/>
              <a:t>LOCAL_SRC_FILES := $(call find-other-java-files,$(FRAMEWORKS_BASE_SUBDIRS))</a:t>
            </a:r>
          </a:p>
          <a:p>
            <a:endParaRPr lang="en-US" altLang="ko-KR" dirty="0" smtClean="0"/>
          </a:p>
        </p:txBody>
      </p:sp>
      <p:sp>
        <p:nvSpPr>
          <p:cNvPr id="8" name="아래쪽 화살표 7"/>
          <p:cNvSpPr/>
          <p:nvPr/>
        </p:nvSpPr>
        <p:spPr>
          <a:xfrm>
            <a:off x="3779912" y="3668831"/>
            <a:ext cx="151216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(current.xml)</a:t>
            </a:r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51520" y="2060848"/>
            <a:ext cx="4022255" cy="280076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&lt;field name="SOUNDCHANGE_SERVICE"</a:t>
            </a:r>
          </a:p>
          <a:p>
            <a:r>
              <a:rPr lang="en-US" altLang="ko-KR" sz="1600" dirty="0" smtClean="0"/>
              <a:t> type="</a:t>
            </a:r>
            <a:r>
              <a:rPr lang="en-US" altLang="ko-KR" sz="1600" dirty="0" err="1" smtClean="0"/>
              <a:t>java.lang.String</a:t>
            </a:r>
            <a:r>
              <a:rPr lang="en-US" altLang="ko-KR" sz="1600" dirty="0" smtClean="0"/>
              <a:t>"</a:t>
            </a:r>
          </a:p>
          <a:p>
            <a:r>
              <a:rPr lang="en-US" altLang="ko-KR" sz="1600" dirty="0" smtClean="0"/>
              <a:t> transient="false"</a:t>
            </a:r>
          </a:p>
          <a:p>
            <a:r>
              <a:rPr lang="en-US" altLang="ko-KR" sz="1600" dirty="0" smtClean="0"/>
              <a:t> volatile="false"</a:t>
            </a:r>
          </a:p>
          <a:p>
            <a:r>
              <a:rPr lang="en-US" altLang="ko-KR" sz="1600" dirty="0" smtClean="0"/>
              <a:t> value="&amp;</a:t>
            </a:r>
            <a:r>
              <a:rPr lang="en-US" altLang="ko-KR" sz="1600" dirty="0" err="1" smtClean="0"/>
              <a:t>quot;soundchange&amp;quot</a:t>
            </a:r>
            <a:r>
              <a:rPr lang="en-US" altLang="ko-KR" sz="1600" dirty="0" smtClean="0"/>
              <a:t>;"</a:t>
            </a:r>
          </a:p>
          <a:p>
            <a:r>
              <a:rPr lang="en-US" altLang="ko-KR" sz="1600" dirty="0" smtClean="0"/>
              <a:t> static="true"</a:t>
            </a:r>
          </a:p>
          <a:p>
            <a:r>
              <a:rPr lang="en-US" altLang="ko-KR" sz="1600" dirty="0" smtClean="0"/>
              <a:t> final="true"</a:t>
            </a:r>
          </a:p>
          <a:p>
            <a:r>
              <a:rPr lang="en-US" altLang="ko-KR" sz="1600" dirty="0" smtClean="0"/>
              <a:t> deprecated="not deprecated"</a:t>
            </a:r>
          </a:p>
          <a:p>
            <a:r>
              <a:rPr lang="en-US" altLang="ko-KR" sz="1600" dirty="0" smtClean="0"/>
              <a:t> visibility="public"</a:t>
            </a:r>
          </a:p>
          <a:p>
            <a:r>
              <a:rPr lang="en-US" altLang="ko-KR" sz="1600" dirty="0" smtClean="0"/>
              <a:t>&gt;</a:t>
            </a:r>
          </a:p>
          <a:p>
            <a:r>
              <a:rPr lang="en-US" altLang="ko-KR" sz="1600" dirty="0" smtClean="0"/>
              <a:t>&lt;/field&gt;</a:t>
            </a:r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917284" y="1556792"/>
            <a:ext cx="3870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frameworks\base\</a:t>
            </a:r>
            <a:r>
              <a:rPr lang="en-US" altLang="ko-KR" dirty="0" err="1" smtClean="0"/>
              <a:t>api</a:t>
            </a:r>
            <a:r>
              <a:rPr lang="en-US" altLang="ko-KR" dirty="0" smtClean="0"/>
              <a:t>\current.xml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58477" y="2060848"/>
            <a:ext cx="3683188" cy="280076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&lt;field name="SOUND_CHANGE"</a:t>
            </a:r>
          </a:p>
          <a:p>
            <a:r>
              <a:rPr lang="en-US" altLang="ko-KR" sz="1600" dirty="0" smtClean="0"/>
              <a:t> type="</a:t>
            </a:r>
            <a:r>
              <a:rPr lang="en-US" altLang="ko-KR" sz="1600" dirty="0" err="1" smtClean="0"/>
              <a:t>java.lang.String</a:t>
            </a:r>
            <a:r>
              <a:rPr lang="en-US" altLang="ko-KR" sz="1600" dirty="0" smtClean="0"/>
              <a:t>"</a:t>
            </a:r>
          </a:p>
          <a:p>
            <a:r>
              <a:rPr lang="en-US" altLang="ko-KR" sz="1600" dirty="0" smtClean="0"/>
              <a:t> transient="false"</a:t>
            </a:r>
          </a:p>
          <a:p>
            <a:r>
              <a:rPr lang="en-US" altLang="ko-KR" sz="1600" dirty="0" smtClean="0"/>
              <a:t> volatile="false"</a:t>
            </a:r>
          </a:p>
          <a:p>
            <a:r>
              <a:rPr lang="en-US" altLang="ko-KR" sz="1600" dirty="0" smtClean="0"/>
              <a:t> value="&amp;</a:t>
            </a:r>
            <a:r>
              <a:rPr lang="en-US" altLang="ko-KR" sz="1600" dirty="0" err="1" smtClean="0"/>
              <a:t>quot;sound_change&amp;quot</a:t>
            </a:r>
            <a:r>
              <a:rPr lang="en-US" altLang="ko-KR" sz="1600" dirty="0" smtClean="0"/>
              <a:t>;"</a:t>
            </a:r>
          </a:p>
          <a:p>
            <a:r>
              <a:rPr lang="en-US" altLang="ko-KR" sz="1600" dirty="0" smtClean="0"/>
              <a:t> static="true"</a:t>
            </a:r>
          </a:p>
          <a:p>
            <a:r>
              <a:rPr lang="en-US" altLang="ko-KR" sz="1600" dirty="0" smtClean="0"/>
              <a:t> final="true"</a:t>
            </a:r>
          </a:p>
          <a:p>
            <a:r>
              <a:rPr lang="en-US" altLang="ko-KR" sz="1600" dirty="0" smtClean="0"/>
              <a:t> deprecated="not deprecated"</a:t>
            </a:r>
          </a:p>
          <a:p>
            <a:r>
              <a:rPr lang="en-US" altLang="ko-KR" sz="1600" dirty="0" smtClean="0"/>
              <a:t> visibility="public"</a:t>
            </a:r>
          </a:p>
          <a:p>
            <a:r>
              <a:rPr lang="en-US" altLang="ko-KR" sz="1600" dirty="0" smtClean="0"/>
              <a:t>&gt;</a:t>
            </a:r>
          </a:p>
          <a:p>
            <a:r>
              <a:rPr lang="en-US" altLang="ko-KR" sz="1600" dirty="0" smtClean="0"/>
              <a:t>&lt;/field&gt;</a:t>
            </a:r>
            <a:endParaRPr lang="ko-KR" altLang="en-US" sz="1600" dirty="0"/>
          </a:p>
        </p:txBody>
      </p:sp>
      <p:sp>
        <p:nvSpPr>
          <p:cNvPr id="7" name="직사각형 6"/>
          <p:cNvSpPr/>
          <p:nvPr/>
        </p:nvSpPr>
        <p:spPr>
          <a:xfrm>
            <a:off x="539552" y="5157192"/>
            <a:ext cx="7848872" cy="175432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ko-KR" dirty="0" smtClean="0"/>
              <a:t>make update-</a:t>
            </a:r>
            <a:r>
              <a:rPr lang="en-US" altLang="ko-KR" dirty="0" err="1" smtClean="0"/>
              <a:t>api</a:t>
            </a:r>
            <a:r>
              <a:rPr lang="en-US" altLang="ko-KR" dirty="0" smtClean="0"/>
              <a:t> : </a:t>
            </a:r>
            <a:r>
              <a:rPr lang="ko-KR" altLang="en-US" dirty="0" smtClean="0"/>
              <a:t>새로 추가된 </a:t>
            </a:r>
            <a:r>
              <a:rPr lang="en-US" altLang="ko-KR" dirty="0" smtClean="0"/>
              <a:t>java class </a:t>
            </a:r>
            <a:r>
              <a:rPr lang="ko-KR" altLang="en-US" dirty="0" smtClean="0"/>
              <a:t>를 </a:t>
            </a:r>
            <a:r>
              <a:rPr lang="en-US" altLang="ko-KR" dirty="0" smtClean="0"/>
              <a:t>android platform </a:t>
            </a:r>
            <a:r>
              <a:rPr lang="ko-KR" altLang="en-US" dirty="0" smtClean="0"/>
              <a:t>에 등록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#make update-</a:t>
            </a:r>
            <a:r>
              <a:rPr lang="en-US" altLang="ko-KR" dirty="0" err="1" smtClean="0"/>
              <a:t>api</a:t>
            </a:r>
            <a:r>
              <a:rPr lang="ko-KR" altLang="en-US" dirty="0" smtClean="0"/>
              <a:t>를 실행하면 </a:t>
            </a:r>
            <a:r>
              <a:rPr lang="en-US" altLang="ko-KR" dirty="0" smtClean="0"/>
              <a:t>current.xml</a:t>
            </a:r>
            <a:r>
              <a:rPr lang="ko-KR" altLang="en-US" dirty="0" smtClean="0"/>
              <a:t>이 자동으로 등록 됨</a:t>
            </a:r>
            <a:endParaRPr lang="en-US" altLang="ko-KR" dirty="0" smtClean="0"/>
          </a:p>
          <a:p>
            <a:r>
              <a:rPr lang="en-US" altLang="ko-KR" dirty="0" smtClean="0"/>
              <a:t>#make </a:t>
            </a:r>
          </a:p>
          <a:p>
            <a:r>
              <a:rPr lang="en-US" altLang="ko-KR" dirty="0" smtClean="0"/>
              <a:t>update-</a:t>
            </a:r>
            <a:r>
              <a:rPr lang="en-US" altLang="ko-KR" dirty="0" err="1" smtClean="0"/>
              <a:t>api</a:t>
            </a:r>
            <a:r>
              <a:rPr lang="en-US" altLang="ko-KR" dirty="0" smtClean="0"/>
              <a:t>: $(INTERNAL_PLATFORM_API_FILE) | $(ACP)</a:t>
            </a:r>
          </a:p>
          <a:p>
            <a:r>
              <a:rPr lang="en-US" altLang="ko-KR" dirty="0" smtClean="0"/>
              <a:t>./build/core/tasks/apicheck.mk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</a:t>
            </a:r>
            <a:r>
              <a:rPr lang="ko-KR" altLang="en-US" dirty="0" smtClean="0"/>
              <a:t>아이콘 생성</a:t>
            </a:r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340768"/>
            <a:ext cx="272415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설명선 1 4"/>
          <p:cNvSpPr/>
          <p:nvPr/>
        </p:nvSpPr>
        <p:spPr>
          <a:xfrm>
            <a:off x="3707904" y="2564904"/>
            <a:ext cx="1944216" cy="612648"/>
          </a:xfrm>
          <a:prstGeom prst="borderCallout1">
            <a:avLst>
              <a:gd name="adj1" fmla="val 18750"/>
              <a:gd name="adj2" fmla="val -8333"/>
              <a:gd name="adj3" fmla="val 96427"/>
              <a:gd name="adj4" fmla="val -397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아이콘이미지</a:t>
            </a:r>
            <a:endParaRPr lang="ko-KR" altLang="en-US"/>
          </a:p>
        </p:txBody>
      </p:sp>
      <p:sp>
        <p:nvSpPr>
          <p:cNvPr id="6" name="설명선 1 5"/>
          <p:cNvSpPr/>
          <p:nvPr/>
        </p:nvSpPr>
        <p:spPr>
          <a:xfrm>
            <a:off x="2123728" y="6021288"/>
            <a:ext cx="4752528" cy="612648"/>
          </a:xfrm>
          <a:prstGeom prst="borderCallout1">
            <a:avLst>
              <a:gd name="adj1" fmla="val -1916"/>
              <a:gd name="adj2" fmla="val 50563"/>
              <a:gd name="adj3" fmla="val -39050"/>
              <a:gd name="adj4" fmla="val 24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/>
              <a:t>Control</a:t>
            </a:r>
          </a:p>
          <a:p>
            <a:pPr algn="ctr"/>
            <a:r>
              <a:rPr lang="en-US" altLang="ko-KR" sz="1100" dirty="0" smtClean="0"/>
              <a:t>(</a:t>
            </a:r>
            <a:r>
              <a:rPr lang="en-US" altLang="ko-KR" sz="1100" dirty="0" err="1" smtClean="0"/>
              <a:t>SoundChangeManager.SOUND_CHANGE_STATE_CHANGED_ACTION</a:t>
            </a:r>
            <a:r>
              <a:rPr lang="en-US" altLang="ko-KR" sz="1100" dirty="0" smtClean="0"/>
              <a:t>)</a:t>
            </a:r>
            <a:endParaRPr lang="ko-KR" altLang="en-US" sz="1100" dirty="0"/>
          </a:p>
        </p:txBody>
      </p:sp>
      <p:sp>
        <p:nvSpPr>
          <p:cNvPr id="7" name="설명선 1 6"/>
          <p:cNvSpPr/>
          <p:nvPr/>
        </p:nvSpPr>
        <p:spPr>
          <a:xfrm>
            <a:off x="3923928" y="4581128"/>
            <a:ext cx="5040560" cy="792088"/>
          </a:xfrm>
          <a:prstGeom prst="borderCallout1">
            <a:avLst>
              <a:gd name="adj1" fmla="val 50897"/>
              <a:gd name="adj2" fmla="val -646"/>
              <a:gd name="adj3" fmla="val 92532"/>
              <a:gd name="adj4" fmla="val -115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/>
              <a:t>else if (</a:t>
            </a:r>
            <a:r>
              <a:rPr lang="en-US" altLang="ko-KR" sz="1100" dirty="0" err="1" smtClean="0"/>
              <a:t>action.equals</a:t>
            </a:r>
            <a:r>
              <a:rPr lang="en-US" altLang="ko-KR" sz="1100" dirty="0" smtClean="0"/>
              <a:t>(</a:t>
            </a:r>
            <a:r>
              <a:rPr lang="en-US" altLang="ko-KR" sz="1100" dirty="0" err="1" smtClean="0"/>
              <a:t>SoundChangeManager.SOUND_CHANGE_STATE_CHANGED_ACTION</a:t>
            </a:r>
            <a:r>
              <a:rPr lang="en-US" altLang="ko-KR" sz="1100" dirty="0" smtClean="0"/>
              <a:t>)){</a:t>
            </a:r>
          </a:p>
          <a:p>
            <a:pPr algn="ctr"/>
            <a:r>
              <a:rPr lang="en-US" altLang="ko-KR" sz="1100" dirty="0" smtClean="0"/>
              <a:t>                	</a:t>
            </a:r>
            <a:r>
              <a:rPr lang="en-US" altLang="ko-KR" sz="1100" dirty="0" err="1" smtClean="0"/>
              <a:t>updateSoundChange</a:t>
            </a:r>
            <a:r>
              <a:rPr lang="en-US" altLang="ko-KR" sz="1100" dirty="0" smtClean="0"/>
              <a:t>(intent);</a:t>
            </a:r>
            <a:endParaRPr lang="ko-KR" altLang="en-US" sz="1100" dirty="0"/>
          </a:p>
        </p:txBody>
      </p:sp>
    </p:spTree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</a:t>
            </a:r>
            <a:r>
              <a:rPr lang="ko-KR" altLang="en-US" dirty="0" smtClean="0"/>
              <a:t>아이콘 생성</a:t>
            </a:r>
            <a:endParaRPr lang="ko-KR" altLang="en-US" dirty="0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23528" y="1556792"/>
            <a:ext cx="8494633" cy="646331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final Intent </a:t>
            </a:r>
            <a:r>
              <a:rPr lang="en-US" altLang="ko-KR" sz="1200" dirty="0" err="1" smtClean="0"/>
              <a:t>intent</a:t>
            </a:r>
            <a:r>
              <a:rPr lang="en-US" altLang="ko-KR" sz="1200" dirty="0" smtClean="0"/>
              <a:t> = new Intent(</a:t>
            </a:r>
            <a:r>
              <a:rPr lang="en-US" altLang="ko-KR" sz="1200" dirty="0" err="1" smtClean="0"/>
              <a:t>SoundChangeManager.SOUND_CHANGE_STATE_CHANGED_ACTION</a:t>
            </a:r>
            <a:r>
              <a:rPr lang="en-US" altLang="ko-KR" sz="1200" dirty="0" smtClean="0"/>
              <a:t>);		</a:t>
            </a:r>
          </a:p>
          <a:p>
            <a:r>
              <a:rPr lang="en-US" altLang="ko-KR" sz="1200" b="1" dirty="0" err="1" smtClean="0"/>
              <a:t>mContext.sendStickyBroadcast</a:t>
            </a:r>
            <a:r>
              <a:rPr lang="en-US" altLang="ko-KR" sz="1200" b="1" dirty="0" smtClean="0"/>
              <a:t>(intent);</a:t>
            </a:r>
          </a:p>
          <a:p>
            <a:r>
              <a:rPr lang="en-US" altLang="ko-KR" sz="1200" dirty="0" smtClean="0"/>
              <a:t>./frameworks/base/services/java/com/android/server/SoundChangeService.java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801" y="3030051"/>
            <a:ext cx="6836487" cy="830997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private </a:t>
            </a:r>
            <a:r>
              <a:rPr lang="en-US" altLang="ko-KR" sz="1200" dirty="0" err="1" smtClean="0"/>
              <a:t>BroadcastReceiver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mIntentReceiver</a:t>
            </a:r>
            <a:r>
              <a:rPr lang="en-US" altLang="ko-KR" sz="1200" dirty="0" smtClean="0"/>
              <a:t> = new </a:t>
            </a:r>
            <a:r>
              <a:rPr lang="en-US" altLang="ko-KR" sz="1200" dirty="0" err="1" smtClean="0"/>
              <a:t>BroadcastReceiver</a:t>
            </a:r>
            <a:r>
              <a:rPr lang="en-US" altLang="ko-KR" sz="1200" dirty="0" smtClean="0"/>
              <a:t>() {</a:t>
            </a:r>
          </a:p>
          <a:p>
            <a:r>
              <a:rPr lang="en-US" altLang="ko-KR" sz="1200" b="1" dirty="0" smtClean="0"/>
              <a:t>else if (</a:t>
            </a:r>
            <a:r>
              <a:rPr lang="en-US" altLang="ko-KR" sz="1200" b="1" dirty="0" err="1" smtClean="0"/>
              <a:t>action.equals</a:t>
            </a:r>
            <a:r>
              <a:rPr lang="en-US" altLang="ko-KR" sz="1200" b="1" dirty="0" smtClean="0"/>
              <a:t>(</a:t>
            </a:r>
            <a:r>
              <a:rPr lang="en-US" altLang="ko-KR" sz="1200" b="1" dirty="0" err="1" smtClean="0"/>
              <a:t>SoundChangeManager.SOUND_CHANGE_STATE_CHANGED_ACTION</a:t>
            </a:r>
            <a:r>
              <a:rPr lang="en-US" altLang="ko-KR" sz="1200" b="1" dirty="0" smtClean="0"/>
              <a:t>)){</a:t>
            </a:r>
          </a:p>
          <a:p>
            <a:r>
              <a:rPr lang="en-US" altLang="ko-KR" sz="1200" dirty="0" smtClean="0"/>
              <a:t>                	</a:t>
            </a:r>
            <a:r>
              <a:rPr lang="en-US" altLang="ko-KR" sz="1200" dirty="0" err="1" smtClean="0"/>
              <a:t>updateSoundChange</a:t>
            </a:r>
            <a:r>
              <a:rPr lang="en-US" altLang="ko-KR" sz="1200" dirty="0" smtClean="0"/>
              <a:t>(intent);</a:t>
            </a:r>
          </a:p>
          <a:p>
            <a:r>
              <a:rPr lang="en-US" altLang="ko-KR" sz="1200" dirty="0" smtClean="0"/>
              <a:t>./frameworks/base/services/java/com/android/server/status/StatusBarPolicy.java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4579" y="2492896"/>
            <a:ext cx="6079421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filter.addAction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SoundChangeManager.SOUND_CHANGE_STATE_CHANGED_ACTION</a:t>
            </a:r>
            <a:r>
              <a:rPr lang="en-US" altLang="ko-KR" sz="1200" dirty="0" smtClean="0"/>
              <a:t>);</a:t>
            </a:r>
            <a:endParaRPr lang="ko-KR" altLang="en-US" sz="1200" dirty="0"/>
          </a:p>
        </p:txBody>
      </p:sp>
      <p:sp>
        <p:nvSpPr>
          <p:cNvPr id="8" name="아래쪽 화살표 7"/>
          <p:cNvSpPr/>
          <p:nvPr/>
        </p:nvSpPr>
        <p:spPr>
          <a:xfrm>
            <a:off x="2411760" y="2276872"/>
            <a:ext cx="504056" cy="57606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아래쪽 화살표 8"/>
          <p:cNvSpPr/>
          <p:nvPr/>
        </p:nvSpPr>
        <p:spPr>
          <a:xfrm>
            <a:off x="2339752" y="4077072"/>
            <a:ext cx="1728192" cy="86409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187624" y="5301208"/>
            <a:ext cx="317683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updateSoundChange</a:t>
            </a:r>
            <a:r>
              <a:rPr lang="en-US" altLang="ko-KR" dirty="0" smtClean="0"/>
              <a:t>(intent);</a:t>
            </a:r>
            <a:endParaRPr lang="ko-KR" altLang="en-US" dirty="0"/>
          </a:p>
        </p:txBody>
      </p:sp>
    </p:spTree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</a:t>
            </a:r>
            <a:r>
              <a:rPr lang="ko-KR" altLang="en-US" dirty="0" smtClean="0"/>
              <a:t>아이콘 생성</a:t>
            </a:r>
            <a:endParaRPr lang="ko-KR" altLang="en-US" dirty="0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07504" y="1700808"/>
            <a:ext cx="10812575" cy="3308598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private final void </a:t>
            </a:r>
            <a:r>
              <a:rPr lang="en-US" altLang="ko-KR" sz="1100" dirty="0" err="1" smtClean="0"/>
              <a:t>updateSoundChange</a:t>
            </a:r>
            <a:r>
              <a:rPr lang="en-US" altLang="ko-KR" sz="1100" dirty="0" smtClean="0"/>
              <a:t>(Intent </a:t>
            </a:r>
            <a:r>
              <a:rPr lang="en-US" altLang="ko-KR" sz="1100" dirty="0" err="1" smtClean="0"/>
              <a:t>intent</a:t>
            </a:r>
            <a:r>
              <a:rPr lang="en-US" altLang="ko-KR" sz="1100" dirty="0" smtClean="0"/>
              <a:t>) {</a:t>
            </a:r>
          </a:p>
          <a:p>
            <a:r>
              <a:rPr lang="en-US" altLang="ko-KR" sz="1100" dirty="0" smtClean="0"/>
              <a:t>        final 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event = </a:t>
            </a:r>
            <a:r>
              <a:rPr lang="en-US" altLang="ko-KR" sz="1100" b="1" dirty="0" err="1" smtClean="0"/>
              <a:t>intent.getIntExtra</a:t>
            </a:r>
            <a:r>
              <a:rPr lang="en-US" altLang="ko-KR" sz="1100" b="1" dirty="0" smtClean="0"/>
              <a:t>(</a:t>
            </a:r>
            <a:r>
              <a:rPr lang="en-US" altLang="ko-KR" sz="1100" b="1" dirty="0" err="1" smtClean="0"/>
              <a:t>SoundChangeManager.EXTRA_SOUND_CHANGE_STATE</a:t>
            </a:r>
            <a:r>
              <a:rPr lang="en-US" altLang="ko-KR" sz="1100" b="1" dirty="0" smtClean="0"/>
              <a:t>, </a:t>
            </a:r>
            <a:r>
              <a:rPr lang="en-US" altLang="ko-KR" sz="1100" b="1" dirty="0" err="1" smtClean="0"/>
              <a:t>SoundChangeManager.SOUND_CHANGE_STATE_UNKNOWN</a:t>
            </a:r>
            <a:r>
              <a:rPr lang="en-US" altLang="ko-KR" sz="1100" b="1" dirty="0" smtClean="0"/>
              <a:t>);</a:t>
            </a:r>
          </a:p>
          <a:p>
            <a:r>
              <a:rPr lang="en-US" altLang="ko-KR" sz="1100" dirty="0" smtClean="0"/>
              <a:t>        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iconId</a:t>
            </a:r>
            <a:r>
              <a:rPr lang="en-US" altLang="ko-KR" sz="1100" dirty="0" smtClean="0"/>
              <a:t>;</a:t>
            </a:r>
          </a:p>
          <a:p>
            <a:r>
              <a:rPr lang="en-US" altLang="ko-KR" sz="1100" dirty="0" smtClean="0"/>
              <a:t>        switch (event) {</a:t>
            </a:r>
          </a:p>
          <a:p>
            <a:r>
              <a:rPr lang="en-US" altLang="ko-KR" sz="1100" dirty="0" smtClean="0"/>
              <a:t>                case SoundChangeManager.SOUND_CHANGE_STATE_WM8960:</a:t>
            </a:r>
          </a:p>
          <a:p>
            <a:r>
              <a:rPr lang="en-US" altLang="ko-KR" sz="1100" dirty="0" smtClean="0"/>
              <a:t>                default:</a:t>
            </a:r>
          </a:p>
          <a:p>
            <a:r>
              <a:rPr lang="en-US" altLang="ko-KR" sz="1100" dirty="0" smtClean="0"/>
              <a:t>                        </a:t>
            </a:r>
            <a:r>
              <a:rPr lang="en-US" altLang="ko-KR" sz="1100" dirty="0" err="1" smtClean="0"/>
              <a:t>iconId</a:t>
            </a:r>
            <a:r>
              <a:rPr lang="en-US" altLang="ko-KR" sz="1100" dirty="0" smtClean="0"/>
              <a:t> = </a:t>
            </a:r>
            <a:r>
              <a:rPr lang="en-US" altLang="ko-KR" sz="1100" dirty="0" err="1" smtClean="0"/>
              <a:t>sSoundChangeImages</a:t>
            </a:r>
            <a:r>
              <a:rPr lang="en-US" altLang="ko-KR" sz="1100" dirty="0" smtClean="0"/>
              <a:t>[0];</a:t>
            </a:r>
          </a:p>
          <a:p>
            <a:r>
              <a:rPr lang="en-US" altLang="ko-KR" sz="1100" dirty="0" smtClean="0"/>
              <a:t>                        break;</a:t>
            </a:r>
          </a:p>
          <a:p>
            <a:r>
              <a:rPr lang="en-US" altLang="ko-KR" sz="1100" dirty="0" smtClean="0"/>
              <a:t>                case </a:t>
            </a:r>
            <a:r>
              <a:rPr lang="en-US" altLang="ko-KR" sz="1100" dirty="0" err="1" smtClean="0"/>
              <a:t>SoundChangeManager.SOUND_CHANGE_STATE_SPDIF</a:t>
            </a:r>
            <a:r>
              <a:rPr lang="en-US" altLang="ko-KR" sz="1100" dirty="0" smtClean="0"/>
              <a:t>:</a:t>
            </a:r>
          </a:p>
          <a:p>
            <a:r>
              <a:rPr lang="en-US" altLang="ko-KR" sz="1100" dirty="0" smtClean="0"/>
              <a:t>                        </a:t>
            </a:r>
            <a:r>
              <a:rPr lang="en-US" altLang="ko-KR" sz="1100" dirty="0" err="1" smtClean="0"/>
              <a:t>iconId</a:t>
            </a:r>
            <a:r>
              <a:rPr lang="en-US" altLang="ko-KR" sz="1100" dirty="0" smtClean="0"/>
              <a:t> = </a:t>
            </a:r>
            <a:r>
              <a:rPr lang="en-US" altLang="ko-KR" sz="1100" dirty="0" err="1" smtClean="0"/>
              <a:t>sSoundChangeImages</a:t>
            </a:r>
            <a:r>
              <a:rPr lang="en-US" altLang="ko-KR" sz="1100" dirty="0" smtClean="0"/>
              <a:t>[1];</a:t>
            </a:r>
          </a:p>
          <a:p>
            <a:r>
              <a:rPr lang="en-US" altLang="ko-KR" sz="1100" dirty="0" smtClean="0"/>
              <a:t>                        break;</a:t>
            </a:r>
          </a:p>
          <a:p>
            <a:r>
              <a:rPr lang="en-US" altLang="ko-KR" sz="1100" dirty="0" smtClean="0"/>
              <a:t>                case </a:t>
            </a:r>
            <a:r>
              <a:rPr lang="en-US" altLang="ko-KR" sz="1100" dirty="0" err="1" smtClean="0"/>
              <a:t>SoundChangeManager.SOUND_CHANGE_STATE_RELOAD</a:t>
            </a:r>
            <a:r>
              <a:rPr lang="en-US" altLang="ko-KR" sz="1100" dirty="0" smtClean="0"/>
              <a:t>:</a:t>
            </a:r>
          </a:p>
          <a:p>
            <a:r>
              <a:rPr lang="en-US" altLang="ko-KR" sz="1100" dirty="0" smtClean="0"/>
              <a:t>                        </a:t>
            </a:r>
            <a:r>
              <a:rPr lang="en-US" altLang="ko-KR" sz="1100" dirty="0" err="1" smtClean="0"/>
              <a:t>iconId</a:t>
            </a:r>
            <a:r>
              <a:rPr lang="en-US" altLang="ko-KR" sz="1100" dirty="0" smtClean="0"/>
              <a:t> = </a:t>
            </a:r>
            <a:r>
              <a:rPr lang="en-US" altLang="ko-KR" sz="1100" dirty="0" err="1" smtClean="0"/>
              <a:t>sSoundChangeImages</a:t>
            </a:r>
            <a:r>
              <a:rPr lang="en-US" altLang="ko-KR" sz="1100" dirty="0" smtClean="0"/>
              <a:t>[2];</a:t>
            </a:r>
          </a:p>
          <a:p>
            <a:r>
              <a:rPr lang="en-US" altLang="ko-KR" sz="1100" dirty="0" smtClean="0"/>
              <a:t>                        break;</a:t>
            </a:r>
          </a:p>
          <a:p>
            <a:r>
              <a:rPr lang="en-US" altLang="ko-KR" sz="1100" dirty="0" smtClean="0"/>
              <a:t>        }</a:t>
            </a:r>
          </a:p>
          <a:p>
            <a:r>
              <a:rPr lang="en-US" altLang="ko-KR" sz="1100" dirty="0" smtClean="0"/>
              <a:t>        </a:t>
            </a:r>
            <a:r>
              <a:rPr lang="en-US" altLang="ko-KR" sz="1100" b="1" dirty="0" err="1" smtClean="0"/>
              <a:t>mSoundChangeData.iconId</a:t>
            </a:r>
            <a:r>
              <a:rPr lang="en-US" altLang="ko-KR" sz="1100" b="1" dirty="0" smtClean="0"/>
              <a:t> = </a:t>
            </a:r>
            <a:r>
              <a:rPr lang="en-US" altLang="ko-KR" sz="1100" b="1" dirty="0" err="1" smtClean="0"/>
              <a:t>iconId</a:t>
            </a:r>
            <a:r>
              <a:rPr lang="en-US" altLang="ko-KR" sz="1100" b="1" dirty="0" smtClean="0"/>
              <a:t>;</a:t>
            </a:r>
          </a:p>
          <a:p>
            <a:r>
              <a:rPr lang="en-US" altLang="ko-KR" sz="1100" b="1" dirty="0" smtClean="0"/>
              <a:t>        </a:t>
            </a:r>
            <a:r>
              <a:rPr lang="en-US" altLang="ko-KR" sz="1100" b="1" dirty="0" err="1" smtClean="0"/>
              <a:t>mService.updateIcon</a:t>
            </a:r>
            <a:r>
              <a:rPr lang="en-US" altLang="ko-KR" sz="1100" b="1" dirty="0" smtClean="0"/>
              <a:t>(</a:t>
            </a:r>
            <a:r>
              <a:rPr lang="en-US" altLang="ko-KR" sz="1100" b="1" dirty="0" err="1" smtClean="0"/>
              <a:t>mSoundChangeIcon</a:t>
            </a:r>
            <a:r>
              <a:rPr lang="en-US" altLang="ko-KR" sz="1100" b="1" dirty="0" smtClean="0"/>
              <a:t>, </a:t>
            </a:r>
            <a:r>
              <a:rPr lang="en-US" altLang="ko-KR" sz="1100" b="1" dirty="0" err="1" smtClean="0"/>
              <a:t>mSoundChangeData</a:t>
            </a:r>
            <a:r>
              <a:rPr lang="en-US" altLang="ko-KR" sz="1100" b="1" dirty="0" smtClean="0"/>
              <a:t>, null);</a:t>
            </a:r>
          </a:p>
          <a:p>
            <a:r>
              <a:rPr lang="en-US" altLang="ko-KR" sz="1100" dirty="0" smtClean="0"/>
              <a:t>    }</a:t>
            </a:r>
          </a:p>
          <a:p>
            <a:endParaRPr lang="ko-KR" alt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2636912"/>
            <a:ext cx="5643596" cy="27699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intent.putExtra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SoundChangeManager.EXTRA_SOUND_CHANGE_STATE</a:t>
            </a:r>
            <a:r>
              <a:rPr lang="en-US" altLang="ko-KR" sz="1200" dirty="0" smtClean="0"/>
              <a:t>, mode);</a:t>
            </a:r>
            <a:endParaRPr lang="ko-KR" altLang="en-US" sz="1200" dirty="0"/>
          </a:p>
        </p:txBody>
      </p:sp>
      <p:cxnSp>
        <p:nvCxnSpPr>
          <p:cNvPr id="7" name="직선 화살표 연결선 6"/>
          <p:cNvCxnSpPr>
            <a:stCxn id="5" idx="0"/>
          </p:cNvCxnSpPr>
          <p:nvPr/>
        </p:nvCxnSpPr>
        <p:spPr>
          <a:xfrm rot="16200000" flipV="1">
            <a:off x="6198923" y="2162117"/>
            <a:ext cx="504056" cy="4455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84984"/>
            <a:ext cx="4211960" cy="95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5157192"/>
            <a:ext cx="670401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hape 10"/>
          <p:cNvCxnSpPr>
            <a:stCxn id="24579" idx="0"/>
          </p:cNvCxnSpPr>
          <p:nvPr/>
        </p:nvCxnSpPr>
        <p:spPr>
          <a:xfrm rot="16200000" flipV="1">
            <a:off x="2971640" y="3013136"/>
            <a:ext cx="504056" cy="3784055"/>
          </a:xfrm>
          <a:prstGeom prst="bentConnector2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0036" y="5949280"/>
            <a:ext cx="862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./frameworks/base/services/java/com/android/server/status/StatusBarService.java</a:t>
            </a:r>
            <a:endParaRPr lang="ko-KR" altLang="en-US" dirty="0"/>
          </a:p>
        </p:txBody>
      </p:sp>
      <p:sp>
        <p:nvSpPr>
          <p:cNvPr id="13" name="아래쪽 화살표 12"/>
          <p:cNvSpPr/>
          <p:nvPr/>
        </p:nvSpPr>
        <p:spPr>
          <a:xfrm>
            <a:off x="971600" y="1124744"/>
            <a:ext cx="504056" cy="57606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아이콘 생성 결과 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7637463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메뉴 생성</a:t>
            </a:r>
            <a:r>
              <a:rPr lang="en-US" altLang="ko-KR" dirty="0" smtClean="0"/>
              <a:t>(build)</a:t>
            </a:r>
            <a:endParaRPr lang="ko-KR" altLang="en-US" dirty="0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51520" y="1916832"/>
            <a:ext cx="6579045" cy="397031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FRAMEWORKS_BASE_SUBDIRS := \</a:t>
            </a:r>
          </a:p>
          <a:p>
            <a:r>
              <a:rPr lang="en-US" altLang="ko-KR" sz="1400" dirty="0" smtClean="0"/>
              <a:t>	$(</a:t>
            </a:r>
            <a:r>
              <a:rPr lang="en-US" altLang="ko-KR" sz="1400" b="1" dirty="0" err="1" smtClean="0"/>
              <a:t>addsuffix</a:t>
            </a:r>
            <a:r>
              <a:rPr lang="en-US" altLang="ko-KR" sz="1400" b="1" dirty="0" smtClean="0"/>
              <a:t> /java, \</a:t>
            </a:r>
          </a:p>
          <a:p>
            <a:r>
              <a:rPr lang="en-US" altLang="ko-KR" sz="1400" dirty="0" smtClean="0"/>
              <a:t>	    core \</a:t>
            </a:r>
          </a:p>
          <a:p>
            <a:r>
              <a:rPr lang="en-US" altLang="ko-KR" sz="1400" dirty="0" smtClean="0"/>
              <a:t>	    graphics \</a:t>
            </a:r>
          </a:p>
          <a:p>
            <a:r>
              <a:rPr lang="en-US" altLang="ko-KR" sz="1400" dirty="0" smtClean="0"/>
              <a:t>	    location \</a:t>
            </a:r>
          </a:p>
          <a:p>
            <a:r>
              <a:rPr lang="en-US" altLang="ko-KR" sz="1400" dirty="0" smtClean="0"/>
              <a:t>	    media \</a:t>
            </a:r>
          </a:p>
          <a:p>
            <a:r>
              <a:rPr lang="en-US" altLang="ko-KR" sz="1400" dirty="0" smtClean="0"/>
              <a:t>	    </a:t>
            </a:r>
            <a:r>
              <a:rPr lang="en-US" altLang="ko-KR" sz="1400" dirty="0" err="1" smtClean="0"/>
              <a:t>opengl</a:t>
            </a:r>
            <a:r>
              <a:rPr lang="en-US" altLang="ko-KR" sz="1400" dirty="0" smtClean="0"/>
              <a:t> \</a:t>
            </a:r>
          </a:p>
          <a:p>
            <a:r>
              <a:rPr lang="en-US" altLang="ko-KR" sz="1400" dirty="0" smtClean="0"/>
              <a:t>	    sax \</a:t>
            </a:r>
          </a:p>
          <a:p>
            <a:r>
              <a:rPr lang="en-US" altLang="ko-KR" sz="1400" dirty="0" smtClean="0"/>
              <a:t>	    telephony \</a:t>
            </a:r>
          </a:p>
          <a:p>
            <a:r>
              <a:rPr lang="en-US" altLang="ko-KR" sz="1400" dirty="0" smtClean="0"/>
              <a:t>	    </a:t>
            </a:r>
            <a:r>
              <a:rPr lang="en-US" altLang="ko-KR" sz="1400" dirty="0" err="1" smtClean="0"/>
              <a:t>ethernet</a:t>
            </a:r>
            <a:r>
              <a:rPr lang="en-US" altLang="ko-KR" sz="1400" dirty="0" smtClean="0"/>
              <a:t> \</a:t>
            </a:r>
          </a:p>
          <a:p>
            <a:r>
              <a:rPr lang="en-US" altLang="ko-KR" sz="1400" dirty="0" smtClean="0"/>
              <a:t>	    </a:t>
            </a:r>
            <a:r>
              <a:rPr lang="en-US" altLang="ko-KR" sz="1400" dirty="0" err="1" smtClean="0"/>
              <a:t>wifi</a:t>
            </a:r>
            <a:r>
              <a:rPr lang="en-US" altLang="ko-KR" sz="1400" dirty="0" smtClean="0"/>
              <a:t> \</a:t>
            </a:r>
          </a:p>
          <a:p>
            <a:r>
              <a:rPr lang="en-US" altLang="ko-KR" sz="1400" dirty="0" smtClean="0"/>
              <a:t>	    </a:t>
            </a:r>
            <a:r>
              <a:rPr lang="en-US" altLang="ko-KR" sz="1400" dirty="0" err="1" smtClean="0"/>
              <a:t>vpn</a:t>
            </a:r>
            <a:r>
              <a:rPr lang="en-US" altLang="ko-KR" sz="1400" dirty="0" smtClean="0"/>
              <a:t> \</a:t>
            </a:r>
          </a:p>
          <a:p>
            <a:r>
              <a:rPr lang="en-US" altLang="ko-KR" sz="1400" dirty="0" smtClean="0"/>
              <a:t>	    </a:t>
            </a:r>
            <a:r>
              <a:rPr lang="en-US" altLang="ko-KR" sz="1400" dirty="0" err="1" smtClean="0"/>
              <a:t>keystore</a:t>
            </a:r>
            <a:r>
              <a:rPr lang="en-US" altLang="ko-KR" sz="1400" dirty="0" smtClean="0"/>
              <a:t> \</a:t>
            </a:r>
          </a:p>
          <a:p>
            <a:r>
              <a:rPr lang="en-US" altLang="ko-KR" sz="1400" dirty="0" smtClean="0"/>
              <a:t>	    </a:t>
            </a:r>
            <a:r>
              <a:rPr lang="en-US" altLang="ko-KR" sz="1400" b="1" dirty="0" err="1" smtClean="0"/>
              <a:t>soundchange</a:t>
            </a:r>
            <a:r>
              <a:rPr lang="en-US" altLang="ko-KR" sz="1400" b="1" dirty="0" smtClean="0"/>
              <a:t> \</a:t>
            </a:r>
          </a:p>
          <a:p>
            <a:r>
              <a:rPr lang="en-US" altLang="ko-KR" sz="1400" dirty="0" smtClean="0"/>
              <a:t>	 )</a:t>
            </a:r>
          </a:p>
          <a:p>
            <a:endParaRPr lang="en-US" altLang="ko-KR" sz="1400" dirty="0"/>
          </a:p>
          <a:p>
            <a:r>
              <a:rPr lang="en-US" altLang="ko-KR" sz="1400" dirty="0" smtClean="0"/>
              <a:t>FRAMEWORKS_BASE_JAVA_SRC_DIRS := \</a:t>
            </a:r>
          </a:p>
          <a:p>
            <a:r>
              <a:rPr lang="en-US" altLang="ko-KR" sz="1400" dirty="0" smtClean="0"/>
              <a:t>	$(</a:t>
            </a:r>
            <a:r>
              <a:rPr lang="en-US" altLang="ko-KR" sz="1400" dirty="0" err="1" smtClean="0"/>
              <a:t>addprefix</a:t>
            </a:r>
            <a:r>
              <a:rPr lang="en-US" altLang="ko-KR" sz="1400" dirty="0" smtClean="0"/>
              <a:t> frameworks/base/,$(FRAMEWORKS_BASE_SUBDIRS))</a:t>
            </a:r>
            <a:endParaRPr lang="ko-KR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484784"/>
            <a:ext cx="4114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build\core\pathmap.mk </a:t>
            </a:r>
            <a:r>
              <a:rPr lang="ko-KR" altLang="en-US" b="1" dirty="0" smtClean="0"/>
              <a:t>파일 수정 </a:t>
            </a:r>
            <a:endParaRPr lang="en-US" altLang="ko-KR" b="1" dirty="0" smtClean="0"/>
          </a:p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916832"/>
            <a:ext cx="15430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3933056"/>
            <a:ext cx="13239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아래쪽 화살표 6"/>
          <p:cNvSpPr/>
          <p:nvPr/>
        </p:nvSpPr>
        <p:spPr>
          <a:xfrm>
            <a:off x="7740352" y="3429000"/>
            <a:ext cx="4320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084168" y="3356992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 smtClean="0"/>
              <a:t>addsuffix</a:t>
            </a:r>
            <a:r>
              <a:rPr lang="en-US" altLang="ko-KR" b="1" dirty="0" smtClean="0"/>
              <a:t> /java</a:t>
            </a:r>
            <a:endParaRPr lang="ko-KR" altLang="en-US" dirty="0"/>
          </a:p>
        </p:txBody>
      </p:sp>
    </p:spTree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메뉴 생성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aidl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97357" y="1772816"/>
            <a:ext cx="8179099" cy="452431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# </a:t>
            </a:r>
            <a:r>
              <a:rPr lang="en-US" altLang="ko-KR" sz="1600" b="1" dirty="0" smtClean="0"/>
              <a:t>FRAMEWORKS_BASE_SUBDIRS comes from build/core/pathmap.mk</a:t>
            </a:r>
          </a:p>
          <a:p>
            <a:r>
              <a:rPr lang="en-US" altLang="ko-KR" sz="1600" dirty="0" smtClean="0"/>
              <a:t>LOCAL_SRC_FILES := $(call find-other-java-files,$(FRAMEWORKS_BASE_SUBDIRS))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LOCAL_SRC_FILES := $(filter-out \</a:t>
            </a:r>
          </a:p>
          <a:p>
            <a:r>
              <a:rPr lang="en-US" altLang="ko-KR" sz="1600" dirty="0" smtClean="0"/>
              <a:t>			org/</a:t>
            </a:r>
            <a:r>
              <a:rPr lang="en-US" altLang="ko-KR" sz="1600" dirty="0" err="1" smtClean="0"/>
              <a:t>mobilecontrol</a:t>
            </a:r>
            <a:r>
              <a:rPr lang="en-US" altLang="ko-KR" sz="1600" dirty="0" smtClean="0"/>
              <a:t>/% \</a:t>
            </a:r>
          </a:p>
          <a:p>
            <a:r>
              <a:rPr lang="en-US" altLang="ko-KR" sz="1600" dirty="0" smtClean="0"/>
              <a:t>			,$(LOCAL_SRC_FILES))</a:t>
            </a:r>
          </a:p>
          <a:p>
            <a:r>
              <a:rPr lang="en-US" altLang="ko-KR" sz="1600" dirty="0" err="1" smtClean="0"/>
              <a:t>ifeq</a:t>
            </a:r>
            <a:r>
              <a:rPr lang="en-US" altLang="ko-KR" sz="1600" dirty="0" smtClean="0"/>
              <a:t> ($(TARGET_BUILD_TYPE),debug)</a:t>
            </a:r>
          </a:p>
          <a:p>
            <a:r>
              <a:rPr lang="en-US" altLang="ko-KR" sz="1600" dirty="0" smtClean="0"/>
              <a:t>  LOCAL_SRC_FILES += $(call find-other-java-</a:t>
            </a:r>
            <a:r>
              <a:rPr lang="en-US" altLang="ko-KR" sz="1600" dirty="0" err="1" smtClean="0"/>
              <a:t>files,core</a:t>
            </a:r>
            <a:r>
              <a:rPr lang="en-US" altLang="ko-KR" sz="1600" dirty="0" smtClean="0"/>
              <a:t>/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/debug)</a:t>
            </a:r>
          </a:p>
          <a:p>
            <a:r>
              <a:rPr lang="en-US" altLang="ko-KR" sz="1600" dirty="0" smtClean="0"/>
              <a:t>else</a:t>
            </a:r>
          </a:p>
          <a:p>
            <a:r>
              <a:rPr lang="en-US" altLang="ko-KR" sz="1600" dirty="0" smtClean="0"/>
              <a:t>  LOCAL_SRC_FILES += $(call find-other-java-</a:t>
            </a:r>
            <a:r>
              <a:rPr lang="en-US" altLang="ko-KR" sz="1600" dirty="0" err="1" smtClean="0"/>
              <a:t>files,core</a:t>
            </a:r>
            <a:r>
              <a:rPr lang="en-US" altLang="ko-KR" sz="1600" dirty="0" smtClean="0"/>
              <a:t>/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/</a:t>
            </a:r>
            <a:r>
              <a:rPr lang="en-US" altLang="ko-KR" sz="1600" dirty="0" err="1" smtClean="0"/>
              <a:t>ndebug</a:t>
            </a:r>
            <a:r>
              <a:rPr lang="en-US" altLang="ko-KR" sz="1600" dirty="0" smtClean="0"/>
              <a:t>)</a:t>
            </a:r>
          </a:p>
          <a:p>
            <a:r>
              <a:rPr lang="en-US" altLang="ko-KR" sz="1600" dirty="0" err="1" smtClean="0"/>
              <a:t>endif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LOCAL_SRC_FILES += \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        </a:t>
            </a:r>
            <a:r>
              <a:rPr lang="en-US" altLang="ko-KR" sz="1600" dirty="0" err="1" smtClean="0"/>
              <a:t>ethernet</a:t>
            </a:r>
            <a:r>
              <a:rPr lang="en-US" altLang="ko-KR" sz="1600" dirty="0" smtClean="0"/>
              <a:t>/java/android/net/</a:t>
            </a:r>
            <a:r>
              <a:rPr lang="en-US" altLang="ko-KR" sz="1600" dirty="0" err="1" smtClean="0"/>
              <a:t>ethernet</a:t>
            </a:r>
            <a:r>
              <a:rPr lang="en-US" altLang="ko-KR" sz="1600" dirty="0" smtClean="0"/>
              <a:t>/</a:t>
            </a:r>
            <a:r>
              <a:rPr lang="en-US" altLang="ko-KR" sz="1600" dirty="0" err="1" smtClean="0"/>
              <a:t>IEthernetManager.aidl</a:t>
            </a:r>
            <a:r>
              <a:rPr lang="en-US" altLang="ko-KR" sz="1600" dirty="0" smtClean="0"/>
              <a:t> \</a:t>
            </a:r>
          </a:p>
          <a:p>
            <a:r>
              <a:rPr lang="en-US" altLang="ko-KR" sz="1600" dirty="0" smtClean="0"/>
              <a:t>        </a:t>
            </a:r>
            <a:r>
              <a:rPr lang="en-US" altLang="ko-KR" sz="1600" b="1" dirty="0" err="1" smtClean="0"/>
              <a:t>soundchange</a:t>
            </a:r>
            <a:r>
              <a:rPr lang="en-US" altLang="ko-KR" sz="1600" b="1" dirty="0" smtClean="0"/>
              <a:t>/java/android/</a:t>
            </a:r>
            <a:r>
              <a:rPr lang="en-US" altLang="ko-KR" sz="1600" b="1" dirty="0" err="1" smtClean="0"/>
              <a:t>util</a:t>
            </a:r>
            <a:r>
              <a:rPr lang="en-US" altLang="ko-KR" sz="1600" b="1" dirty="0" smtClean="0"/>
              <a:t>/</a:t>
            </a:r>
            <a:r>
              <a:rPr lang="en-US" altLang="ko-KR" sz="1600" b="1" dirty="0" err="1" smtClean="0"/>
              <a:t>soundchange</a:t>
            </a:r>
            <a:r>
              <a:rPr lang="en-US" altLang="ko-KR" sz="1600" b="1" dirty="0" smtClean="0"/>
              <a:t>/</a:t>
            </a:r>
            <a:r>
              <a:rPr lang="en-US" altLang="ko-KR" sz="1600" b="1" dirty="0" err="1" smtClean="0"/>
              <a:t>ISoundChangeManager.aidl</a:t>
            </a:r>
            <a:r>
              <a:rPr lang="en-US" altLang="ko-KR" sz="1600" b="1" dirty="0" smtClean="0"/>
              <a:t> \</a:t>
            </a:r>
          </a:p>
          <a:p>
            <a:endParaRPr lang="en-US" altLang="ko-KR" sz="1600" dirty="0" smtClean="0"/>
          </a:p>
          <a:p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195987" y="6309320"/>
            <a:ext cx="596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AIDL</a:t>
            </a:r>
            <a:r>
              <a:rPr lang="ko-KR" altLang="en-US" dirty="0"/>
              <a:t>은 </a:t>
            </a:r>
            <a:r>
              <a:rPr lang="en-US" altLang="ko-KR" dirty="0"/>
              <a:t>Android Interface description language</a:t>
            </a:r>
            <a:r>
              <a:rPr lang="ko-KR" altLang="en-US" dirty="0"/>
              <a:t>의 약자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340768"/>
            <a:ext cx="451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frameworks\base\Android.mk </a:t>
            </a:r>
            <a:r>
              <a:rPr lang="ko-KR" altLang="en-US" dirty="0" smtClean="0"/>
              <a:t>파일 수정</a:t>
            </a:r>
            <a:endParaRPr lang="ko-KR" altLang="en-US" dirty="0"/>
          </a:p>
        </p:txBody>
      </p:sp>
    </p:spTree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Android build (find-other-java-files)</a:t>
            </a:r>
            <a:endParaRPr lang="ko-KR" altLang="en-US" dirty="0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827584" y="3068960"/>
            <a:ext cx="7056784" cy="147732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altLang="ko-KR" dirty="0" smtClean="0"/>
              <a:t>define find-other-java-files</a:t>
            </a:r>
          </a:p>
          <a:p>
            <a:r>
              <a:rPr lang="en-US" altLang="ko-KR" dirty="0" smtClean="0"/>
              <a:t>        $(call find-</a:t>
            </a:r>
            <a:r>
              <a:rPr lang="en-US" altLang="ko-KR" dirty="0" err="1" smtClean="0"/>
              <a:t>subdir</a:t>
            </a:r>
            <a:r>
              <a:rPr lang="en-US" altLang="ko-KR" dirty="0" smtClean="0"/>
              <a:t>-files,$(1) -name "*.java" -and -not -name ".*")</a:t>
            </a:r>
          </a:p>
          <a:p>
            <a:r>
              <a:rPr lang="en-US" altLang="ko-KR" dirty="0" err="1" smtClean="0"/>
              <a:t>Endef</a:t>
            </a:r>
            <a:endParaRPr lang="en-US" altLang="ko-KR" dirty="0" smtClean="0"/>
          </a:p>
          <a:p>
            <a:r>
              <a:rPr lang="en-US" altLang="ko-KR" dirty="0" smtClean="0"/>
              <a:t>./build/core/definitions.mk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0" y="1772816"/>
            <a:ext cx="91440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altLang="ko-KR" dirty="0" smtClean="0"/>
              <a:t>LOCAL_SRC_FILES := $(call find-other-java-files,$(FRAMEWORKS_BASE_SUBDIRS))</a:t>
            </a:r>
          </a:p>
          <a:p>
            <a:endParaRPr lang="en-US" altLang="ko-KR" dirty="0" smtClean="0"/>
          </a:p>
        </p:txBody>
      </p:sp>
      <p:sp>
        <p:nvSpPr>
          <p:cNvPr id="6" name="아래쪽 화살표 5"/>
          <p:cNvSpPr/>
          <p:nvPr/>
        </p:nvSpPr>
        <p:spPr>
          <a:xfrm>
            <a:off x="3779912" y="2420888"/>
            <a:ext cx="151216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메뉴 생성</a:t>
            </a:r>
            <a:endParaRPr lang="ko-KR" altLang="en-US" dirty="0"/>
          </a:p>
        </p:txBody>
      </p:sp>
      <p:sp>
        <p:nvSpPr>
          <p:cNvPr id="13" name="바닥글 개체 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6272936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import </a:t>
            </a:r>
            <a:r>
              <a:rPr lang="en-US" altLang="ko-KR" dirty="0" err="1" smtClean="0"/>
              <a:t>android.util.soundchange.ISoundChangeManager</a:t>
            </a:r>
            <a:r>
              <a:rPr lang="en-US" altLang="ko-KR" dirty="0" smtClean="0"/>
              <a:t>;</a:t>
            </a:r>
          </a:p>
          <a:p>
            <a:r>
              <a:rPr lang="en-US" altLang="ko-KR" dirty="0" smtClean="0"/>
              <a:t>import </a:t>
            </a:r>
            <a:r>
              <a:rPr lang="en-US" altLang="ko-KR" b="1" dirty="0" err="1" smtClean="0"/>
              <a:t>android.util.soundchange</a:t>
            </a:r>
            <a:r>
              <a:rPr lang="en-US" altLang="ko-KR" dirty="0" err="1" smtClean="0"/>
              <a:t>.SoundChangeManager</a:t>
            </a:r>
            <a:r>
              <a:rPr lang="en-US" altLang="ko-KR" dirty="0" smtClean="0"/>
              <a:t>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780928"/>
            <a:ext cx="3913572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package </a:t>
            </a:r>
            <a:r>
              <a:rPr lang="en-US" altLang="ko-KR" sz="1600" b="1" dirty="0" err="1" smtClean="0"/>
              <a:t>android.util.soundchange</a:t>
            </a:r>
            <a:r>
              <a:rPr lang="en-US" altLang="ko-KR" sz="1600" dirty="0" smtClean="0"/>
              <a:t>;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import </a:t>
            </a:r>
            <a:r>
              <a:rPr lang="en-US" altLang="ko-KR" sz="1600" dirty="0" err="1" smtClean="0"/>
              <a:t>java.util.List</a:t>
            </a:r>
            <a:r>
              <a:rPr lang="en-US" altLang="ko-KR" sz="1600" dirty="0" smtClean="0"/>
              <a:t>;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import </a:t>
            </a:r>
            <a:r>
              <a:rPr lang="en-US" altLang="ko-KR" sz="1600" dirty="0" err="1" smtClean="0"/>
              <a:t>android.annotation.SdkConstant</a:t>
            </a:r>
            <a:r>
              <a:rPr lang="en-US" altLang="ko-KR" sz="1600" dirty="0" smtClean="0"/>
              <a:t>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9700" y="4679265"/>
            <a:ext cx="4716676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package </a:t>
            </a:r>
            <a:r>
              <a:rPr lang="en-US" altLang="ko-KR" sz="1600" b="1" dirty="0" err="1" smtClean="0"/>
              <a:t>android.util.soundchange</a:t>
            </a:r>
            <a:r>
              <a:rPr lang="en-US" altLang="ko-KR" sz="1600" b="1" dirty="0" smtClean="0"/>
              <a:t>;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interface </a:t>
            </a:r>
            <a:r>
              <a:rPr lang="en-US" altLang="ko-KR" sz="1600" dirty="0" err="1" smtClean="0"/>
              <a:t>ISoundChangeManager</a:t>
            </a:r>
            <a:endParaRPr lang="en-US" altLang="ko-KR" sz="1600" dirty="0" smtClean="0"/>
          </a:p>
          <a:p>
            <a:r>
              <a:rPr lang="en-US" altLang="ko-KR" sz="1600" dirty="0" smtClean="0"/>
              <a:t>{</a:t>
            </a:r>
          </a:p>
          <a:p>
            <a:r>
              <a:rPr lang="en-US" altLang="ko-KR" sz="1600" dirty="0" smtClean="0"/>
              <a:t>	</a:t>
            </a:r>
            <a:r>
              <a:rPr lang="en-US" altLang="ko-KR" sz="1600" dirty="0" err="1" smtClean="0"/>
              <a:t>int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getSoundChangeStatus</a:t>
            </a:r>
            <a:r>
              <a:rPr lang="en-US" altLang="ko-KR" sz="1600" dirty="0" smtClean="0"/>
              <a:t>();</a:t>
            </a:r>
          </a:p>
          <a:p>
            <a:r>
              <a:rPr lang="en-US" altLang="ko-KR" sz="1600" dirty="0" smtClean="0"/>
              <a:t>	</a:t>
            </a:r>
            <a:r>
              <a:rPr lang="en-US" altLang="ko-KR" sz="1600" dirty="0" err="1" smtClean="0"/>
              <a:t>int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getPreSoundChangeStatus</a:t>
            </a:r>
            <a:r>
              <a:rPr lang="en-US" altLang="ko-KR" sz="1600" dirty="0" smtClean="0"/>
              <a:t>();</a:t>
            </a:r>
          </a:p>
          <a:p>
            <a:r>
              <a:rPr lang="en-US" altLang="ko-KR" sz="1600" dirty="0" smtClean="0"/>
              <a:t>	void </a:t>
            </a:r>
            <a:r>
              <a:rPr lang="en-US" altLang="ko-KR" sz="1600" dirty="0" err="1" smtClean="0"/>
              <a:t>setSoundChangeMode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int</a:t>
            </a:r>
            <a:r>
              <a:rPr lang="en-US" altLang="ko-KR" sz="1600" dirty="0" smtClean="0"/>
              <a:t> mode);</a:t>
            </a:r>
          </a:p>
          <a:p>
            <a:r>
              <a:rPr lang="en-US" altLang="ko-KR" sz="1600" dirty="0" smtClean="0"/>
              <a:t>}</a:t>
            </a:r>
            <a:endParaRPr lang="ko-KR" altLang="en-US" sz="1600" dirty="0"/>
          </a:p>
        </p:txBody>
      </p:sp>
      <p:cxnSp>
        <p:nvCxnSpPr>
          <p:cNvPr id="8" name="직선 연결선 7"/>
          <p:cNvCxnSpPr/>
          <p:nvPr/>
        </p:nvCxnSpPr>
        <p:spPr>
          <a:xfrm rot="5400000">
            <a:off x="827584" y="2276872"/>
            <a:ext cx="792088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rot="5400000">
            <a:off x="3491880" y="2204864"/>
            <a:ext cx="720080" cy="7200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5536" y="1196752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frameworks\base\core\java\android\app\ApplicationContext.java</a:t>
            </a:r>
            <a:r>
              <a:rPr lang="ko-KR" altLang="en-US" dirty="0" smtClean="0"/>
              <a:t>에 추가 </a:t>
            </a:r>
          </a:p>
          <a:p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2420888"/>
            <a:ext cx="8771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frameworks\base\</a:t>
            </a:r>
            <a:r>
              <a:rPr lang="en-US" altLang="ko-KR" sz="1400" dirty="0" err="1" smtClean="0"/>
              <a:t>soundchange</a:t>
            </a:r>
            <a:r>
              <a:rPr lang="en-US" altLang="ko-KR" sz="1400" dirty="0" smtClean="0"/>
              <a:t>\java\android\</a:t>
            </a:r>
            <a:r>
              <a:rPr lang="en-US" altLang="ko-KR" sz="1400" dirty="0" err="1" smtClean="0"/>
              <a:t>util</a:t>
            </a:r>
            <a:r>
              <a:rPr lang="en-US" altLang="ko-KR" sz="1400" dirty="0" smtClean="0"/>
              <a:t>\</a:t>
            </a:r>
            <a:r>
              <a:rPr lang="en-US" altLang="ko-KR" sz="1400" dirty="0" err="1" smtClean="0"/>
              <a:t>soundchange</a:t>
            </a:r>
            <a:r>
              <a:rPr lang="en-US" altLang="ko-KR" sz="1400" dirty="0" smtClean="0"/>
              <a:t>\SoundChangeManager.java  </a:t>
            </a:r>
            <a:r>
              <a:rPr lang="ko-KR" altLang="en-US" sz="1400" dirty="0" smtClean="0"/>
              <a:t>를 포함</a:t>
            </a:r>
            <a:endParaRPr lang="ko-KR" alt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683568" y="4345359"/>
            <a:ext cx="8068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frameworks\base\</a:t>
            </a:r>
            <a:r>
              <a:rPr lang="en-US" altLang="ko-KR" sz="1400" dirty="0" err="1" smtClean="0"/>
              <a:t>soundchange</a:t>
            </a:r>
            <a:r>
              <a:rPr lang="en-US" altLang="ko-KR" sz="1400" dirty="0" smtClean="0"/>
              <a:t>\java\android\</a:t>
            </a:r>
            <a:r>
              <a:rPr lang="en-US" altLang="ko-KR" sz="1400" dirty="0" err="1" smtClean="0"/>
              <a:t>util</a:t>
            </a:r>
            <a:r>
              <a:rPr lang="en-US" altLang="ko-KR" sz="1400" dirty="0" smtClean="0"/>
              <a:t>\</a:t>
            </a:r>
            <a:r>
              <a:rPr lang="en-US" altLang="ko-KR" sz="1400" dirty="0" err="1" smtClean="0"/>
              <a:t>soundchange</a:t>
            </a:r>
            <a:r>
              <a:rPr lang="en-US" altLang="ko-KR" sz="1400" dirty="0" smtClean="0"/>
              <a:t>\</a:t>
            </a:r>
            <a:r>
              <a:rPr lang="en-US" altLang="ko-KR" sz="1400" dirty="0" err="1" smtClean="0"/>
              <a:t>ISoundChangeManager.aidl</a:t>
            </a:r>
            <a:endParaRPr lang="ko-KR" altLang="en-US" sz="1400" dirty="0"/>
          </a:p>
        </p:txBody>
      </p:sp>
      <p:cxnSp>
        <p:nvCxnSpPr>
          <p:cNvPr id="23" name="직선 화살표 연결선 22"/>
          <p:cNvCxnSpPr/>
          <p:nvPr/>
        </p:nvCxnSpPr>
        <p:spPr>
          <a:xfrm rot="16200000" flipH="1">
            <a:off x="1007604" y="2456892"/>
            <a:ext cx="2880320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 rot="16200000" flipH="1">
            <a:off x="3455877" y="2384884"/>
            <a:ext cx="2880320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Fedora 12 </a:t>
            </a:r>
            <a:r>
              <a:rPr lang="ko-KR" altLang="en-US" dirty="0" smtClean="0"/>
              <a:t>설치</a:t>
            </a:r>
            <a:r>
              <a:rPr lang="en-US" altLang="ko-KR" dirty="0" smtClean="0"/>
              <a:t>-2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204864"/>
            <a:ext cx="4057143" cy="36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59632" y="1700808"/>
            <a:ext cx="2644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Fedora 12 </a:t>
            </a:r>
            <a:r>
              <a:rPr lang="ko-KR" altLang="en-US" dirty="0" smtClean="0"/>
              <a:t>설치 </a:t>
            </a:r>
            <a:r>
              <a:rPr lang="en-US" altLang="ko-KR" dirty="0" smtClean="0"/>
              <a:t>CD</a:t>
            </a:r>
            <a:r>
              <a:rPr lang="ko-KR" altLang="en-US" dirty="0" smtClean="0"/>
              <a:t>를 </a:t>
            </a:r>
            <a:r>
              <a:rPr lang="en-US" altLang="ko-KR" dirty="0" smtClean="0"/>
              <a:t>Insert</a:t>
            </a:r>
            <a:endParaRPr lang="ko-KR" altLang="en-US" dirty="0"/>
          </a:p>
        </p:txBody>
      </p:sp>
    </p:spTree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Build </a:t>
            </a:r>
            <a:r>
              <a:rPr lang="ko-KR" altLang="en-US" dirty="0" smtClean="0"/>
              <a:t>환경 구성</a:t>
            </a:r>
            <a:endParaRPr lang="ko-KR" altLang="en-US" dirty="0"/>
          </a:p>
        </p:txBody>
      </p:sp>
      <p:sp>
        <p:nvSpPr>
          <p:cNvPr id="13" name="바닥글 개체 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20193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91880" y="1484785"/>
            <a:ext cx="18002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/>
              <a:t>ctl.AndroidPlayback</a:t>
            </a:r>
            <a:r>
              <a:rPr lang="en-US" altLang="ko-KR" sz="1200" dirty="0" smtClean="0"/>
              <a:t> {</a:t>
            </a:r>
          </a:p>
          <a:p>
            <a:r>
              <a:rPr lang="en-US" altLang="ko-KR" sz="1200" dirty="0" smtClean="0"/>
              <a:t>        type hw</a:t>
            </a:r>
          </a:p>
          <a:p>
            <a:r>
              <a:rPr lang="en-US" altLang="ko-KR" sz="1200" dirty="0" smtClean="0"/>
              <a:t>        card 1</a:t>
            </a:r>
          </a:p>
          <a:p>
            <a:r>
              <a:rPr lang="en-US" altLang="ko-KR" sz="1200" dirty="0" smtClean="0"/>
              <a:t>}</a:t>
            </a:r>
            <a:endParaRPr lang="ko-KR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491880" y="3284984"/>
            <a:ext cx="3024336" cy="122413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ctl.AndroidPlayback</a:t>
            </a:r>
            <a:r>
              <a:rPr lang="en-US" altLang="ko-KR" dirty="0" smtClean="0"/>
              <a:t> {</a:t>
            </a:r>
          </a:p>
          <a:p>
            <a:r>
              <a:rPr lang="en-US" altLang="ko-KR" dirty="0" smtClean="0"/>
              <a:t>        type hw</a:t>
            </a:r>
          </a:p>
          <a:p>
            <a:r>
              <a:rPr lang="en-US" altLang="ko-KR" dirty="0" smtClean="0"/>
              <a:t>        card 0</a:t>
            </a:r>
          </a:p>
          <a:p>
            <a:r>
              <a:rPr lang="en-US" altLang="ko-KR" dirty="0" smtClean="0"/>
              <a:t>}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0" y="4941168"/>
            <a:ext cx="9144000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PRODUCT_COPY_FILES += \</a:t>
            </a:r>
          </a:p>
          <a:p>
            <a:r>
              <a:rPr lang="en-US" altLang="ko-KR" sz="1200" dirty="0" smtClean="0"/>
              <a:t>		</a:t>
            </a:r>
            <a:r>
              <a:rPr lang="en-US" altLang="ko-KR" sz="1200" b="1" dirty="0" smtClean="0">
                <a:solidFill>
                  <a:srgbClr val="00B0F0"/>
                </a:solidFill>
              </a:rPr>
              <a:t>      vendor/sec/mango100/conf/</a:t>
            </a:r>
            <a:r>
              <a:rPr lang="en-US" altLang="ko-KR" sz="1200" b="1" dirty="0" err="1" smtClean="0">
                <a:solidFill>
                  <a:srgbClr val="00B0F0"/>
                </a:solidFill>
              </a:rPr>
              <a:t>asound.conf:system</a:t>
            </a:r>
            <a:r>
              <a:rPr lang="en-US" altLang="ko-KR" sz="1200" b="1" dirty="0" smtClean="0">
                <a:solidFill>
                  <a:srgbClr val="00B0F0"/>
                </a:solidFill>
              </a:rPr>
              <a:t>/etc/</a:t>
            </a:r>
            <a:r>
              <a:rPr lang="en-US" altLang="ko-KR" sz="1200" b="1" dirty="0" err="1" smtClean="0">
                <a:solidFill>
                  <a:srgbClr val="00B0F0"/>
                </a:solidFill>
              </a:rPr>
              <a:t>asound.conf</a:t>
            </a:r>
            <a:r>
              <a:rPr lang="en-US" altLang="ko-KR" sz="1200" b="1" dirty="0" smtClean="0">
                <a:solidFill>
                  <a:srgbClr val="00B0F0"/>
                </a:solidFill>
              </a:rPr>
              <a:t> \</a:t>
            </a:r>
          </a:p>
          <a:p>
            <a:r>
              <a:rPr lang="en-US" altLang="ko-KR" sz="1200" b="1" dirty="0" smtClean="0">
                <a:solidFill>
                  <a:srgbClr val="00B0F0"/>
                </a:solidFill>
              </a:rPr>
              <a:t>		      vendor/sec/mango100/conf/asound_wm8960.conf:system/etc/asound_wm8960.conf \</a:t>
            </a:r>
          </a:p>
          <a:p>
            <a:r>
              <a:rPr lang="en-US" altLang="ko-KR" sz="1200" dirty="0" smtClean="0"/>
              <a:t>		      vendor/sec/mango100/conf/</a:t>
            </a:r>
            <a:r>
              <a:rPr lang="en-US" altLang="ko-KR" sz="1200" dirty="0" err="1" smtClean="0"/>
              <a:t>asound_spdif.conf:system</a:t>
            </a:r>
            <a:r>
              <a:rPr lang="en-US" altLang="ko-KR" sz="1200" dirty="0" smtClean="0"/>
              <a:t>/etc/</a:t>
            </a:r>
            <a:r>
              <a:rPr lang="en-US" altLang="ko-KR" sz="1200" dirty="0" err="1" smtClean="0"/>
              <a:t>asound_spdif.conf</a:t>
            </a:r>
            <a:r>
              <a:rPr lang="en-US" altLang="ko-KR" sz="1200" dirty="0" smtClean="0"/>
              <a:t> \</a:t>
            </a:r>
            <a:endParaRPr lang="ko-KR" altLang="en-US" sz="1200" dirty="0"/>
          </a:p>
        </p:txBody>
      </p:sp>
      <p:cxnSp>
        <p:nvCxnSpPr>
          <p:cNvPr id="9" name="직선 연결선 8"/>
          <p:cNvCxnSpPr/>
          <p:nvPr/>
        </p:nvCxnSpPr>
        <p:spPr>
          <a:xfrm rot="16200000" flipH="1">
            <a:off x="1043608" y="3861048"/>
            <a:ext cx="1584176" cy="4320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V="1">
            <a:off x="2411760" y="1700808"/>
            <a:ext cx="1008112" cy="86409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 rot="16200000" flipH="1">
            <a:off x="2555776" y="2852936"/>
            <a:ext cx="864096" cy="86409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780928"/>
            <a:ext cx="19145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548680"/>
            <a:ext cx="33242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아이콘 생성</a:t>
            </a:r>
            <a:endParaRPr lang="ko-KR" altLang="en-US" dirty="0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11560" y="1844824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 &lt;item&gt;&lt;</a:t>
            </a:r>
            <a:r>
              <a:rPr lang="en-US" altLang="ko-KR" dirty="0" err="1" smtClean="0"/>
              <a:t>xliff:g</a:t>
            </a:r>
            <a:r>
              <a:rPr lang="en-US" altLang="ko-KR" dirty="0" smtClean="0"/>
              <a:t> id="id"&gt;</a:t>
            </a:r>
            <a:r>
              <a:rPr lang="en-US" altLang="ko-KR" dirty="0" err="1" smtClean="0"/>
              <a:t>soundchange</a:t>
            </a:r>
            <a:r>
              <a:rPr lang="en-US" altLang="ko-KR" dirty="0" smtClean="0"/>
              <a:t>&lt;/</a:t>
            </a:r>
            <a:r>
              <a:rPr lang="en-US" altLang="ko-KR" dirty="0" err="1" smtClean="0"/>
              <a:t>xliff:g</a:t>
            </a:r>
            <a:r>
              <a:rPr lang="en-US" altLang="ko-KR" dirty="0" smtClean="0"/>
              <a:t>&gt;&lt;/item&gt;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539552" y="2492896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\frameworks\base\core\res\res\values\arrays.xml </a:t>
            </a:r>
            <a:r>
              <a:rPr lang="ko-KR" altLang="en-US" dirty="0" smtClean="0"/>
              <a:t>파일에 추가 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95536" y="3429000"/>
            <a:ext cx="8136904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ko-KR" dirty="0" smtClean="0"/>
              <a:t> &lt;!-- Declared at res/</a:t>
            </a:r>
            <a:r>
              <a:rPr lang="en-US" altLang="ko-KR" dirty="0" err="1" smtClean="0"/>
              <a:t>drawable</a:t>
            </a:r>
            <a:r>
              <a:rPr lang="en-US" altLang="ko-KR" dirty="0" smtClean="0"/>
              <a:t>/sound_change_reload.png:0 --&gt;</a:t>
            </a:r>
          </a:p>
          <a:p>
            <a:r>
              <a:rPr lang="en-US" altLang="ko-KR" dirty="0" smtClean="0"/>
              <a:t>  &lt;public type="</a:t>
            </a:r>
            <a:r>
              <a:rPr lang="en-US" altLang="ko-KR" dirty="0" err="1" smtClean="0"/>
              <a:t>drawable</a:t>
            </a:r>
            <a:r>
              <a:rPr lang="en-US" altLang="ko-KR" dirty="0" smtClean="0"/>
              <a:t>" name="</a:t>
            </a:r>
            <a:r>
              <a:rPr lang="en-US" altLang="ko-KR" dirty="0" err="1" smtClean="0"/>
              <a:t>sound_change_reload</a:t>
            </a:r>
            <a:r>
              <a:rPr lang="en-US" altLang="ko-KR" dirty="0" smtClean="0"/>
              <a:t>" id="0x01080271" /&gt;</a:t>
            </a:r>
          </a:p>
          <a:p>
            <a:r>
              <a:rPr lang="en-US" altLang="ko-KR" dirty="0" smtClean="0"/>
              <a:t>./out/target/common/</a:t>
            </a:r>
            <a:r>
              <a:rPr lang="en-US" altLang="ko-KR" dirty="0" err="1" smtClean="0"/>
              <a:t>obj</a:t>
            </a:r>
            <a:r>
              <a:rPr lang="en-US" altLang="ko-KR" dirty="0" smtClean="0"/>
              <a:t>/APPS/framework-</a:t>
            </a:r>
            <a:r>
              <a:rPr lang="en-US" altLang="ko-KR" dirty="0" err="1" smtClean="0"/>
              <a:t>res_intermediates</a:t>
            </a:r>
            <a:r>
              <a:rPr lang="en-US" altLang="ko-KR" dirty="0" smtClean="0"/>
              <a:t>/public_resources.xml</a:t>
            </a:r>
            <a:endParaRPr lang="ko-KR" altLang="en-US" dirty="0"/>
          </a:p>
        </p:txBody>
      </p:sp>
    </p:spTree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SD Card </a:t>
            </a:r>
            <a:r>
              <a:rPr lang="ko-KR" altLang="en-US" dirty="0" smtClean="0"/>
              <a:t>인식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Froyo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ko-KR" dirty="0"/>
              <a:t>부팅 후 아래와 같이 수정 </a:t>
            </a:r>
          </a:p>
          <a:p>
            <a:r>
              <a:rPr lang="en-US" altLang="ko-KR" dirty="0" err="1"/>
              <a:t>dev_mount</a:t>
            </a:r>
            <a:r>
              <a:rPr lang="en-US" altLang="ko-KR" dirty="0"/>
              <a:t> </a:t>
            </a:r>
            <a:r>
              <a:rPr lang="en-US" altLang="ko-KR" dirty="0" err="1"/>
              <a:t>sdcard</a:t>
            </a:r>
            <a:r>
              <a:rPr lang="en-US" altLang="ko-KR" dirty="0"/>
              <a:t> /</a:t>
            </a:r>
            <a:r>
              <a:rPr lang="en-US" altLang="ko-KR" dirty="0" err="1"/>
              <a:t>mnt</a:t>
            </a:r>
            <a:r>
              <a:rPr lang="en-US" altLang="ko-KR" dirty="0"/>
              <a:t>/</a:t>
            </a:r>
            <a:r>
              <a:rPr lang="en-US" altLang="ko-KR" dirty="0" err="1"/>
              <a:t>sdcard</a:t>
            </a:r>
            <a:r>
              <a:rPr lang="en-US" altLang="ko-KR" dirty="0"/>
              <a:t> auto  /devices/platform/s3c-sdhci.0/</a:t>
            </a:r>
            <a:r>
              <a:rPr lang="en-US" altLang="ko-KR" dirty="0" err="1"/>
              <a:t>mmc_host</a:t>
            </a:r>
            <a:r>
              <a:rPr lang="en-US" altLang="ko-KR" dirty="0"/>
              <a:t>/mmc0</a:t>
            </a:r>
            <a:endParaRPr lang="ko-KR" altLang="ko-KR" dirty="0"/>
          </a:p>
          <a:p>
            <a:r>
              <a:rPr lang="ko-KR" altLang="ko-KR" dirty="0"/>
              <a:t>또는</a:t>
            </a:r>
            <a:r>
              <a:rPr lang="en-US" altLang="ko-KR" dirty="0"/>
              <a:t> </a:t>
            </a:r>
            <a:endParaRPr lang="ko-KR" altLang="ko-KR" dirty="0"/>
          </a:p>
          <a:p>
            <a:r>
              <a:rPr lang="en-US" altLang="ko-KR" dirty="0"/>
              <a:t>vendor/sec/mango100/conf/</a:t>
            </a:r>
            <a:r>
              <a:rPr lang="en-US" altLang="ko-KR" dirty="0" err="1"/>
              <a:t>vold.fstab</a:t>
            </a:r>
            <a:r>
              <a:rPr lang="en-US" altLang="ko-KR" dirty="0"/>
              <a:t> </a:t>
            </a:r>
            <a:r>
              <a:rPr lang="ko-KR" altLang="ko-KR" dirty="0"/>
              <a:t>파일을 아래와 같이 수정</a:t>
            </a:r>
          </a:p>
          <a:p>
            <a:r>
              <a:rPr lang="en-US" altLang="ko-KR" dirty="0" err="1"/>
              <a:t>dev_mount</a:t>
            </a:r>
            <a:r>
              <a:rPr lang="en-US" altLang="ko-KR" dirty="0"/>
              <a:t> </a:t>
            </a:r>
            <a:r>
              <a:rPr lang="en-US" altLang="ko-KR" dirty="0" err="1"/>
              <a:t>sdcard</a:t>
            </a:r>
            <a:r>
              <a:rPr lang="en-US" altLang="ko-KR" dirty="0"/>
              <a:t> /</a:t>
            </a:r>
            <a:r>
              <a:rPr lang="en-US" altLang="ko-KR" dirty="0" err="1"/>
              <a:t>mnt</a:t>
            </a:r>
            <a:r>
              <a:rPr lang="en-US" altLang="ko-KR" dirty="0"/>
              <a:t>/</a:t>
            </a:r>
            <a:r>
              <a:rPr lang="en-US" altLang="ko-KR" dirty="0" err="1"/>
              <a:t>sdcard</a:t>
            </a:r>
            <a:r>
              <a:rPr lang="en-US" altLang="ko-KR" dirty="0"/>
              <a:t> auto /devices/platform/s3c-sdhci.0/</a:t>
            </a:r>
            <a:r>
              <a:rPr lang="en-US" altLang="ko-KR" dirty="0" err="1"/>
              <a:t>mmc_host</a:t>
            </a:r>
            <a:r>
              <a:rPr lang="en-US" altLang="ko-KR" dirty="0"/>
              <a:t>/mmc0 </a:t>
            </a:r>
            <a:endParaRPr lang="ko-KR" altLang="ko-KR" dirty="0"/>
          </a:p>
        </p:txBody>
      </p:sp>
    </p:spTree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ALSA Sound </a:t>
            </a:r>
            <a:r>
              <a:rPr lang="ko-KR" altLang="en-US" dirty="0" smtClean="0"/>
              <a:t>소스 받기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froyo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22350" y="1596856"/>
            <a:ext cx="8670130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#vi .repo/manifest.xml </a:t>
            </a:r>
            <a:r>
              <a:rPr lang="ko-KR" altLang="ko-KR" dirty="0"/>
              <a:t>을 수정</a:t>
            </a:r>
          </a:p>
          <a:p>
            <a:r>
              <a:rPr lang="en-US" altLang="ko-KR" dirty="0"/>
              <a:t>&lt;project path="external/</a:t>
            </a:r>
            <a:r>
              <a:rPr lang="en-US" altLang="ko-KR" dirty="0" err="1"/>
              <a:t>alsa</a:t>
            </a:r>
            <a:r>
              <a:rPr lang="en-US" altLang="ko-KR" dirty="0"/>
              <a:t>-lib" name="platform/external/</a:t>
            </a:r>
            <a:r>
              <a:rPr lang="en-US" altLang="ko-KR" dirty="0" err="1"/>
              <a:t>alsa</a:t>
            </a:r>
            <a:r>
              <a:rPr lang="en-US" altLang="ko-KR" dirty="0"/>
              <a:t>-lib" /&gt;</a:t>
            </a:r>
            <a:endParaRPr lang="ko-KR" altLang="ko-KR" dirty="0"/>
          </a:p>
          <a:p>
            <a:r>
              <a:rPr lang="en-US" altLang="ko-KR" dirty="0"/>
              <a:t>&lt;project path="external/</a:t>
            </a:r>
            <a:r>
              <a:rPr lang="en-US" altLang="ko-KR" dirty="0" err="1"/>
              <a:t>alsa-utils</a:t>
            </a:r>
            <a:r>
              <a:rPr lang="en-US" altLang="ko-KR" dirty="0"/>
              <a:t>" name="platform/external/</a:t>
            </a:r>
            <a:r>
              <a:rPr lang="en-US" altLang="ko-KR" dirty="0" err="1"/>
              <a:t>alsa-utils</a:t>
            </a:r>
            <a:r>
              <a:rPr lang="en-US" altLang="ko-KR" dirty="0"/>
              <a:t>" /&gt;</a:t>
            </a:r>
            <a:endParaRPr lang="ko-KR" altLang="ko-KR" dirty="0"/>
          </a:p>
          <a:p>
            <a:r>
              <a:rPr lang="en-US" altLang="ko-KR" dirty="0"/>
              <a:t>&lt;project path="hardware/</a:t>
            </a:r>
            <a:r>
              <a:rPr lang="en-US" altLang="ko-KR" dirty="0" err="1"/>
              <a:t>alsa_sound</a:t>
            </a:r>
            <a:r>
              <a:rPr lang="en-US" altLang="ko-KR" dirty="0"/>
              <a:t>" name="platform/hardware/</a:t>
            </a:r>
            <a:r>
              <a:rPr lang="en-US" altLang="ko-KR" dirty="0" err="1"/>
              <a:t>alsa_sound</a:t>
            </a:r>
            <a:r>
              <a:rPr lang="en-US" altLang="ko-KR" dirty="0"/>
              <a:t>" /&gt;</a:t>
            </a:r>
            <a:endParaRPr lang="ko-KR" altLang="ko-KR" dirty="0"/>
          </a:p>
          <a:p>
            <a:r>
              <a:rPr lang="en-US" altLang="ko-KR" dirty="0"/>
              <a:t>#repo sync </a:t>
            </a:r>
            <a:endParaRPr lang="ko-KR" altLang="ko-KR" dirty="0"/>
          </a:p>
          <a:p>
            <a:r>
              <a:rPr lang="en-US" altLang="ko-KR" dirty="0"/>
              <a:t>#</a:t>
            </a:r>
            <a:r>
              <a:rPr lang="en-US" altLang="ko-KR" dirty="0" err="1"/>
              <a:t>ls</a:t>
            </a:r>
            <a:r>
              <a:rPr lang="en-US" altLang="ko-KR" dirty="0"/>
              <a:t> </a:t>
            </a:r>
            <a:r>
              <a:rPr lang="en-US" altLang="ko-KR" dirty="0" smtClean="0"/>
              <a:t>external</a:t>
            </a:r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ko-KR" altLang="ko-KR" dirty="0"/>
          </a:p>
          <a:p>
            <a:r>
              <a:rPr lang="en-US" altLang="ko-KR" dirty="0"/>
              <a:t>#</a:t>
            </a:r>
            <a:r>
              <a:rPr lang="en-US" altLang="ko-KR" dirty="0" err="1"/>
              <a:t>ls</a:t>
            </a:r>
            <a:r>
              <a:rPr lang="en-US" altLang="ko-KR" dirty="0"/>
              <a:t> </a:t>
            </a:r>
            <a:r>
              <a:rPr lang="en-US" altLang="ko-KR" dirty="0" smtClean="0"/>
              <a:t>hardware</a:t>
            </a:r>
          </a:p>
          <a:p>
            <a:endParaRPr lang="ko-KR" altLang="ko-KR" dirty="0"/>
          </a:p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66889"/>
            <a:ext cx="34671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" y="4437112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ALSA Sound </a:t>
            </a:r>
            <a:r>
              <a:rPr lang="ko-KR" altLang="en-US" dirty="0" smtClean="0"/>
              <a:t>설정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froyo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95166" y="1412776"/>
            <a:ext cx="4736874" cy="175432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build/target/board/generic/BoardConfig.mk</a:t>
            </a:r>
          </a:p>
          <a:p>
            <a:r>
              <a:rPr lang="ko-KR" altLang="en-US" dirty="0" smtClean="0"/>
              <a:t>을 추가 </a:t>
            </a:r>
            <a:endParaRPr lang="en-US" altLang="ko-KR" dirty="0"/>
          </a:p>
          <a:p>
            <a:r>
              <a:rPr lang="en-US" altLang="ko-KR" dirty="0" smtClean="0"/>
              <a:t>BOARD_USES_GENERIC_AUDIO := false</a:t>
            </a:r>
          </a:p>
          <a:p>
            <a:r>
              <a:rPr lang="en-US" altLang="ko-KR" dirty="0" smtClean="0"/>
              <a:t>BUILD_WITH_ALSA_UTILS := true</a:t>
            </a:r>
          </a:p>
          <a:p>
            <a:r>
              <a:rPr lang="en-US" altLang="ko-KR" dirty="0" smtClean="0"/>
              <a:t>BOARD_USES_ALSA_AUDIO := true </a:t>
            </a:r>
          </a:p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2519" y="3845366"/>
            <a:ext cx="8297913" cy="181588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-</a:t>
            </a:r>
            <a:r>
              <a:rPr lang="en-US" altLang="ko-KR" sz="1600" dirty="0" err="1" smtClean="0"/>
              <a:t>asound.conf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파일을 작성 파일 시스템에 복사</a:t>
            </a:r>
            <a:endParaRPr lang="en-US" altLang="ko-KR" sz="1600" dirty="0" smtClean="0"/>
          </a:p>
          <a:p>
            <a:r>
              <a:rPr lang="en-US" altLang="ko-KR" sz="1600" dirty="0" smtClean="0"/>
              <a:t># cp </a:t>
            </a:r>
            <a:r>
              <a:rPr lang="en-US" altLang="ko-KR" sz="1600" dirty="0" err="1" smtClean="0"/>
              <a:t>asound.conf</a:t>
            </a:r>
            <a:r>
              <a:rPr lang="en-US" altLang="ko-KR" sz="1600" dirty="0" smtClean="0"/>
              <a:t> system/</a:t>
            </a:r>
            <a:r>
              <a:rPr lang="en-US" altLang="ko-KR" sz="1600" dirty="0" err="1" smtClean="0"/>
              <a:t>usr</a:t>
            </a:r>
            <a:r>
              <a:rPr lang="en-US" altLang="ko-KR" sz="1600" dirty="0" smtClean="0"/>
              <a:t>/share/</a:t>
            </a:r>
            <a:r>
              <a:rPr lang="en-US" altLang="ko-KR" sz="1600" dirty="0" err="1" smtClean="0"/>
              <a:t>alsa_sound</a:t>
            </a:r>
            <a:r>
              <a:rPr lang="en-US" altLang="ko-KR" sz="1600" dirty="0" smtClean="0"/>
              <a:t>/ </a:t>
            </a:r>
          </a:p>
          <a:p>
            <a:endParaRPr lang="en-US" altLang="ko-KR" sz="1600" dirty="0" smtClean="0"/>
          </a:p>
          <a:p>
            <a:r>
              <a:rPr lang="ko-KR" altLang="en-US" sz="1600" dirty="0" smtClean="0"/>
              <a:t>또는</a:t>
            </a:r>
            <a:endParaRPr lang="en-US" altLang="ko-KR" sz="1600" dirty="0" smtClean="0"/>
          </a:p>
          <a:p>
            <a:r>
              <a:rPr lang="en-US" altLang="ko-KR" sz="1600" dirty="0" smtClean="0"/>
              <a:t>build/target/board/generic/AndroidBoard.mk </a:t>
            </a:r>
            <a:r>
              <a:rPr lang="ko-KR" altLang="en-US" sz="1600" dirty="0" smtClean="0"/>
              <a:t>파일에 아래와 같이 수정 </a:t>
            </a:r>
            <a:endParaRPr lang="en-US" altLang="ko-KR" sz="1600" dirty="0" smtClean="0"/>
          </a:p>
          <a:p>
            <a:r>
              <a:rPr lang="en-US" altLang="ko-KR" sz="1600" dirty="0" smtClean="0"/>
              <a:t>PRODUCT_COPY_FILES += \</a:t>
            </a:r>
          </a:p>
          <a:p>
            <a:r>
              <a:rPr lang="en-US" altLang="ko-KR" sz="1600" dirty="0" smtClean="0"/>
              <a:t>                      build/target/board/generic/conf/</a:t>
            </a:r>
            <a:r>
              <a:rPr lang="en-US" altLang="ko-KR" sz="1600" dirty="0" err="1" smtClean="0"/>
              <a:t>asound.conf:system</a:t>
            </a:r>
            <a:r>
              <a:rPr lang="en-US" altLang="ko-KR" sz="1600" dirty="0" smtClean="0"/>
              <a:t>/etc/</a:t>
            </a:r>
            <a:r>
              <a:rPr lang="en-US" altLang="ko-KR" sz="1600" dirty="0" err="1" smtClean="0"/>
              <a:t>asound.conf</a:t>
            </a:r>
            <a:r>
              <a:rPr lang="en-US" altLang="ko-KR" sz="1600" dirty="0" smtClean="0"/>
              <a:t> </a:t>
            </a:r>
          </a:p>
        </p:txBody>
      </p:sp>
    </p:spTree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Patch </a:t>
            </a:r>
            <a:r>
              <a:rPr lang="ko-KR" altLang="en-US" dirty="0" smtClean="0"/>
              <a:t>만들기 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사용법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dirty="0" smtClean="0"/>
              <a:t>#diff –</a:t>
            </a:r>
            <a:r>
              <a:rPr lang="en-US" altLang="ko-KR" dirty="0" err="1" smtClean="0"/>
              <a:t>urN</a:t>
            </a:r>
            <a:r>
              <a:rPr lang="en-US" altLang="ko-KR" dirty="0" smtClean="0"/>
              <a:t> SRC DES</a:t>
            </a:r>
            <a:r>
              <a:rPr lang="ko-KR" altLang="en-US" dirty="0" smtClean="0"/>
              <a:t>소스</a:t>
            </a:r>
            <a:r>
              <a:rPr lang="en-US" altLang="ko-KR" dirty="0" smtClean="0"/>
              <a:t> &gt; </a:t>
            </a:r>
            <a:r>
              <a:rPr lang="en-US" altLang="ko-KR" dirty="0" err="1" smtClean="0"/>
              <a:t>xxx.diff</a:t>
            </a:r>
            <a:endParaRPr lang="en-US" altLang="ko-KR" dirty="0" smtClean="0"/>
          </a:p>
          <a:p>
            <a:r>
              <a:rPr lang="en-US" altLang="ko-KR" dirty="0" smtClean="0"/>
              <a:t>#cat </a:t>
            </a:r>
            <a:r>
              <a:rPr lang="en-US" altLang="ko-KR" dirty="0" err="1" smtClean="0"/>
              <a:t>xxx.diff</a:t>
            </a:r>
            <a:r>
              <a:rPr lang="en-US" altLang="ko-KR" dirty="0" smtClean="0"/>
              <a:t> | patch –p1</a:t>
            </a:r>
          </a:p>
          <a:p>
            <a:r>
              <a:rPr lang="en-US" altLang="ko-KR" dirty="0" smtClean="0">
                <a:hlinkClick r:id="rId3"/>
              </a:rPr>
              <a:t>http://crztech.iptime.org:8080/Release/mango100/eclair/android-menu-patch.tar</a:t>
            </a:r>
            <a:r>
              <a:rPr lang="en-US" altLang="ko-KR" dirty="0" smtClean="0"/>
              <a:t> </a:t>
            </a:r>
            <a:r>
              <a:rPr lang="ko-KR" altLang="en-US" dirty="0" smtClean="0"/>
              <a:t>다운받기</a:t>
            </a:r>
            <a:endParaRPr lang="en-US" altLang="ko-KR" dirty="0" smtClean="0"/>
          </a:p>
          <a:p>
            <a:r>
              <a:rPr lang="en-US" altLang="ko-KR" dirty="0" smtClean="0"/>
              <a:t># </a:t>
            </a:r>
            <a:r>
              <a:rPr lang="en-US" altLang="ko-KR" dirty="0" err="1" smtClean="0"/>
              <a:t>cd</a:t>
            </a:r>
            <a:r>
              <a:rPr lang="en-US" altLang="ko-KR" dirty="0" smtClean="0"/>
              <a:t> mango100_eclair_2010_06_30</a:t>
            </a:r>
          </a:p>
          <a:p>
            <a:r>
              <a:rPr lang="en-US" altLang="ko-KR" dirty="0" smtClean="0"/>
              <a:t># cat ../../mango100-eclair-menu.diff | patch -p1</a:t>
            </a:r>
          </a:p>
          <a:p>
            <a:r>
              <a:rPr lang="en-US" altLang="ko-KR" dirty="0" smtClean="0"/>
              <a:t># cp sound_change_reload.png frameworks/base/core/res/res/</a:t>
            </a:r>
            <a:r>
              <a:rPr lang="en-US" altLang="ko-KR" dirty="0" err="1" smtClean="0"/>
              <a:t>drawable</a:t>
            </a:r>
            <a:r>
              <a:rPr lang="en-US" altLang="ko-KR" dirty="0" smtClean="0"/>
              <a:t>/</a:t>
            </a:r>
          </a:p>
          <a:p>
            <a:r>
              <a:rPr lang="en-US" altLang="ko-KR" dirty="0" smtClean="0"/>
              <a:t>#cp sound_change_spdif.png frameworks/base/core/res/res/</a:t>
            </a:r>
            <a:r>
              <a:rPr lang="en-US" altLang="ko-KR" dirty="0" err="1" smtClean="0"/>
              <a:t>drawable</a:t>
            </a:r>
            <a:r>
              <a:rPr lang="en-US" altLang="ko-KR" dirty="0" smtClean="0"/>
              <a:t>/</a:t>
            </a:r>
          </a:p>
          <a:p>
            <a:r>
              <a:rPr lang="en-US" altLang="ko-KR" dirty="0" smtClean="0"/>
              <a:t># cp sound_change_wm8960.png frameworks/base/core/res/res/</a:t>
            </a:r>
            <a:r>
              <a:rPr lang="en-US" altLang="ko-KR" dirty="0" err="1" smtClean="0"/>
              <a:t>drawable</a:t>
            </a:r>
            <a:r>
              <a:rPr lang="en-US" altLang="ko-KR" dirty="0" smtClean="0"/>
              <a:t>/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이더넷</a:t>
            </a:r>
            <a:r>
              <a:rPr lang="ko-KR" altLang="en-US" dirty="0" smtClean="0"/>
              <a:t> 메뉴추</a:t>
            </a:r>
            <a:r>
              <a:rPr lang="ko-KR" altLang="en-US" dirty="0"/>
              <a:t>가</a:t>
            </a:r>
            <a:endParaRPr lang="ko-KR" altLang="en-US" dirty="0"/>
          </a:p>
        </p:txBody>
      </p:sp>
    </p:spTree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Activity Lifecycle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268760"/>
            <a:ext cx="47244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-31541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Ethernet 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 </a:t>
            </a:r>
            <a:r>
              <a:rPr lang="ko-KR" altLang="en-US" dirty="0" smtClean="0"/>
              <a:t>추가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60848"/>
            <a:ext cx="26384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5013176"/>
            <a:ext cx="48006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모서리가 둥근 직사각형 4"/>
          <p:cNvSpPr/>
          <p:nvPr/>
        </p:nvSpPr>
        <p:spPr>
          <a:xfrm>
            <a:off x="1259632" y="3861048"/>
            <a:ext cx="936104" cy="216024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2267744" y="4149080"/>
            <a:ext cx="1584176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340768"/>
            <a:ext cx="51054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모서리가 둥근 직사각형 9"/>
          <p:cNvSpPr/>
          <p:nvPr/>
        </p:nvSpPr>
        <p:spPr>
          <a:xfrm>
            <a:off x="1259632" y="3429000"/>
            <a:ext cx="792088" cy="144016"/>
          </a:xfrm>
          <a:prstGeom prst="round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 flipV="1">
            <a:off x="2123728" y="3501008"/>
            <a:ext cx="144016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Ethernet 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 </a:t>
            </a:r>
            <a:r>
              <a:rPr lang="ko-KR" altLang="en-US" dirty="0" smtClean="0"/>
              <a:t>추가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556792"/>
            <a:ext cx="5095443" cy="200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221088"/>
            <a:ext cx="39147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Fedora 12 </a:t>
            </a:r>
            <a:r>
              <a:rPr lang="ko-KR" altLang="en-US" dirty="0" smtClean="0"/>
              <a:t>설치</a:t>
            </a:r>
            <a:r>
              <a:rPr lang="en-US" altLang="ko-KR" dirty="0" smtClean="0"/>
              <a:t>-3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457" y="1605228"/>
            <a:ext cx="4114286" cy="42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Setting.xml </a:t>
            </a:r>
            <a:r>
              <a:rPr lang="ko-KR" altLang="en-US" dirty="0" smtClean="0"/>
              <a:t>과 </a:t>
            </a:r>
            <a:r>
              <a:rPr lang="en-US" altLang="ko-KR" dirty="0" err="1" smtClean="0"/>
              <a:t>IconPreferenceScreen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83568" y="1772816"/>
            <a:ext cx="7632848" cy="266429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altLang="ko-KR" dirty="0" smtClean="0"/>
              <a:t> </a:t>
            </a:r>
            <a:r>
              <a:rPr lang="en-US" altLang="ko-KR" b="1" dirty="0" smtClean="0"/>
              <a:t>&lt;</a:t>
            </a:r>
            <a:r>
              <a:rPr lang="en-US" altLang="ko-KR" b="1" dirty="0" err="1" smtClean="0"/>
              <a:t>com.android.settings.IconPreferenceScreen</a:t>
            </a:r>
            <a:endParaRPr lang="en-US" altLang="ko-KR" b="1" dirty="0" smtClean="0"/>
          </a:p>
          <a:p>
            <a:r>
              <a:rPr lang="en-US" altLang="ko-KR" dirty="0" smtClean="0"/>
              <a:t>            </a:t>
            </a:r>
            <a:r>
              <a:rPr lang="en-US" altLang="ko-KR" dirty="0" err="1" smtClean="0"/>
              <a:t>android:title</a:t>
            </a:r>
            <a:r>
              <a:rPr lang="en-US" altLang="ko-KR" dirty="0" smtClean="0"/>
              <a:t>="@string/</a:t>
            </a:r>
            <a:r>
              <a:rPr lang="en-US" altLang="ko-KR" dirty="0" err="1" smtClean="0"/>
              <a:t>eth_radio_ctrl_title</a:t>
            </a:r>
            <a:r>
              <a:rPr lang="en-US" altLang="ko-KR" dirty="0" smtClean="0"/>
              <a:t>"</a:t>
            </a:r>
          </a:p>
          <a:p>
            <a:r>
              <a:rPr lang="en-US" altLang="ko-KR" dirty="0" smtClean="0"/>
              <a:t>            </a:t>
            </a:r>
            <a:r>
              <a:rPr lang="en-US" altLang="ko-KR" dirty="0" err="1" smtClean="0"/>
              <a:t>settings:icon</a:t>
            </a:r>
            <a:r>
              <a:rPr lang="en-US" altLang="ko-KR" dirty="0" smtClean="0"/>
              <a:t>="@</a:t>
            </a:r>
            <a:r>
              <a:rPr lang="en-US" altLang="ko-KR" dirty="0" err="1" smtClean="0"/>
              <a:t>drawable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ic_settings_ethernet</a:t>
            </a:r>
            <a:r>
              <a:rPr lang="en-US" altLang="ko-KR" dirty="0" smtClean="0"/>
              <a:t>"&gt;</a:t>
            </a:r>
          </a:p>
          <a:p>
            <a:r>
              <a:rPr lang="en-US" altLang="ko-KR" dirty="0" smtClean="0"/>
              <a:t>            &lt;intent</a:t>
            </a:r>
          </a:p>
          <a:p>
            <a:r>
              <a:rPr lang="en-US" altLang="ko-KR" dirty="0" smtClean="0"/>
              <a:t>                </a:t>
            </a:r>
            <a:r>
              <a:rPr lang="en-US" altLang="ko-KR" dirty="0" err="1" smtClean="0"/>
              <a:t>android:action</a:t>
            </a:r>
            <a:r>
              <a:rPr lang="en-US" altLang="ko-KR" dirty="0" smtClean="0"/>
              <a:t>="</a:t>
            </a:r>
            <a:r>
              <a:rPr lang="en-US" altLang="ko-KR" dirty="0" err="1" smtClean="0"/>
              <a:t>android.intent.action.MAIN</a:t>
            </a:r>
            <a:r>
              <a:rPr lang="en-US" altLang="ko-KR" dirty="0" smtClean="0"/>
              <a:t>"</a:t>
            </a:r>
          </a:p>
          <a:p>
            <a:r>
              <a:rPr lang="en-US" altLang="ko-KR" dirty="0" smtClean="0"/>
              <a:t>                </a:t>
            </a:r>
            <a:r>
              <a:rPr lang="en-US" altLang="ko-KR" dirty="0" err="1" smtClean="0"/>
              <a:t>android:targetPackage</a:t>
            </a:r>
            <a:r>
              <a:rPr lang="en-US" altLang="ko-KR" dirty="0" smtClean="0"/>
              <a:t>="</a:t>
            </a:r>
            <a:r>
              <a:rPr lang="en-US" altLang="ko-KR" dirty="0" err="1" smtClean="0"/>
              <a:t>com.android.settings</a:t>
            </a:r>
            <a:r>
              <a:rPr lang="en-US" altLang="ko-KR" dirty="0" smtClean="0"/>
              <a:t>"</a:t>
            </a:r>
          </a:p>
          <a:p>
            <a:r>
              <a:rPr lang="en-US" altLang="ko-KR" b="1" dirty="0" smtClean="0"/>
              <a:t>                </a:t>
            </a:r>
            <a:r>
              <a:rPr lang="en-US" altLang="ko-KR" dirty="0" err="1" smtClean="0"/>
              <a:t>android:targetClass</a:t>
            </a:r>
            <a:r>
              <a:rPr lang="en-US" altLang="ko-KR" dirty="0" smtClean="0"/>
              <a:t>="</a:t>
            </a:r>
            <a:r>
              <a:rPr lang="en-US" altLang="ko-KR" dirty="0" err="1" smtClean="0"/>
              <a:t>com.android.settings.EthernetSettings</a:t>
            </a:r>
            <a:r>
              <a:rPr lang="en-US" altLang="ko-KR" dirty="0" smtClean="0"/>
              <a:t>" /&gt;</a:t>
            </a:r>
          </a:p>
          <a:p>
            <a:r>
              <a:rPr lang="en-US" altLang="ko-KR" dirty="0" smtClean="0"/>
              <a:t>        &lt;/</a:t>
            </a:r>
            <a:r>
              <a:rPr lang="en-US" altLang="ko-KR" dirty="0" err="1" smtClean="0"/>
              <a:t>com.android.settings.IconPreferenceScreen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</p:spTree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XML</a:t>
            </a:r>
            <a:r>
              <a:rPr lang="ko-KR" altLang="en-US" dirty="0" smtClean="0"/>
              <a:t>과 </a:t>
            </a:r>
            <a:r>
              <a:rPr lang="en-US" altLang="ko-KR" dirty="0" err="1" smtClean="0"/>
              <a:t>EthernetSettings</a:t>
            </a:r>
            <a:r>
              <a:rPr lang="en-US" altLang="ko-KR" dirty="0" smtClean="0"/>
              <a:t> class</a:t>
            </a:r>
            <a:r>
              <a:rPr lang="ko-KR" altLang="en-US" dirty="0" smtClean="0"/>
              <a:t>관계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259632" y="1124744"/>
            <a:ext cx="7200800" cy="258532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altLang="ko-KR" dirty="0" smtClean="0"/>
              <a:t> &lt;</a:t>
            </a:r>
            <a:r>
              <a:rPr lang="en-US" altLang="ko-KR" dirty="0" err="1" smtClean="0"/>
              <a:t>com.android.settings.IconPreferenceScreen</a:t>
            </a:r>
            <a:endParaRPr lang="en-US" altLang="ko-KR" dirty="0" smtClean="0"/>
          </a:p>
          <a:p>
            <a:r>
              <a:rPr lang="en-US" altLang="ko-KR" dirty="0" smtClean="0"/>
              <a:t>            </a:t>
            </a:r>
            <a:r>
              <a:rPr lang="en-US" altLang="ko-KR" dirty="0" err="1" smtClean="0"/>
              <a:t>android:title</a:t>
            </a:r>
            <a:r>
              <a:rPr lang="en-US" altLang="ko-KR" dirty="0" smtClean="0"/>
              <a:t>="@string/</a:t>
            </a:r>
            <a:r>
              <a:rPr lang="en-US" altLang="ko-KR" dirty="0" err="1" smtClean="0"/>
              <a:t>eth_radio_ctrl_title</a:t>
            </a:r>
            <a:r>
              <a:rPr lang="en-US" altLang="ko-KR" dirty="0" smtClean="0"/>
              <a:t>"</a:t>
            </a:r>
          </a:p>
          <a:p>
            <a:r>
              <a:rPr lang="en-US" altLang="ko-KR" dirty="0" smtClean="0"/>
              <a:t>            </a:t>
            </a:r>
            <a:r>
              <a:rPr lang="en-US" altLang="ko-KR" dirty="0" err="1" smtClean="0"/>
              <a:t>settings:icon</a:t>
            </a:r>
            <a:r>
              <a:rPr lang="en-US" altLang="ko-KR" dirty="0" smtClean="0"/>
              <a:t>="@</a:t>
            </a:r>
            <a:r>
              <a:rPr lang="en-US" altLang="ko-KR" dirty="0" err="1" smtClean="0"/>
              <a:t>drawable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ic_settings_ethernet</a:t>
            </a:r>
            <a:r>
              <a:rPr lang="en-US" altLang="ko-KR" dirty="0" smtClean="0"/>
              <a:t>"&gt;</a:t>
            </a:r>
          </a:p>
          <a:p>
            <a:r>
              <a:rPr lang="en-US" altLang="ko-KR" dirty="0" smtClean="0"/>
              <a:t>            &lt;intent</a:t>
            </a:r>
          </a:p>
          <a:p>
            <a:r>
              <a:rPr lang="en-US" altLang="ko-KR" dirty="0" smtClean="0"/>
              <a:t>                </a:t>
            </a:r>
            <a:r>
              <a:rPr lang="en-US" altLang="ko-KR" dirty="0" err="1" smtClean="0"/>
              <a:t>android:action</a:t>
            </a:r>
            <a:r>
              <a:rPr lang="en-US" altLang="ko-KR" dirty="0" smtClean="0"/>
              <a:t>="</a:t>
            </a:r>
            <a:r>
              <a:rPr lang="en-US" altLang="ko-KR" dirty="0" err="1" smtClean="0"/>
              <a:t>android.intent.action.MAIN</a:t>
            </a:r>
            <a:r>
              <a:rPr lang="en-US" altLang="ko-KR" dirty="0" smtClean="0"/>
              <a:t>"</a:t>
            </a:r>
          </a:p>
          <a:p>
            <a:r>
              <a:rPr lang="en-US" altLang="ko-KR" dirty="0" smtClean="0"/>
              <a:t>                </a:t>
            </a:r>
            <a:r>
              <a:rPr lang="en-US" altLang="ko-KR" dirty="0" err="1" smtClean="0"/>
              <a:t>android:targetPackage</a:t>
            </a:r>
            <a:r>
              <a:rPr lang="en-US" altLang="ko-KR" dirty="0" smtClean="0"/>
              <a:t>="</a:t>
            </a:r>
            <a:r>
              <a:rPr lang="en-US" altLang="ko-KR" dirty="0" err="1" smtClean="0"/>
              <a:t>com.android.settings</a:t>
            </a:r>
            <a:r>
              <a:rPr lang="en-US" altLang="ko-KR" dirty="0" smtClean="0"/>
              <a:t>"</a:t>
            </a:r>
          </a:p>
          <a:p>
            <a:r>
              <a:rPr lang="en-US" altLang="ko-KR" b="1" dirty="0" smtClean="0"/>
              <a:t>                </a:t>
            </a:r>
            <a:r>
              <a:rPr lang="en-US" altLang="ko-KR" b="1" dirty="0" err="1" smtClean="0"/>
              <a:t>android:targetClass</a:t>
            </a:r>
            <a:r>
              <a:rPr lang="en-US" altLang="ko-KR" b="1" dirty="0" smtClean="0"/>
              <a:t>="</a:t>
            </a:r>
            <a:r>
              <a:rPr lang="en-US" altLang="ko-KR" b="1" dirty="0" err="1" smtClean="0"/>
              <a:t>com.android.settings.EthernetSettings</a:t>
            </a:r>
            <a:r>
              <a:rPr lang="en-US" altLang="ko-KR" b="1" dirty="0" smtClean="0"/>
              <a:t>" </a:t>
            </a:r>
            <a:r>
              <a:rPr lang="en-US" altLang="ko-KR" dirty="0" smtClean="0"/>
              <a:t>/&gt;</a:t>
            </a:r>
          </a:p>
          <a:p>
            <a:r>
              <a:rPr lang="en-US" altLang="ko-KR" dirty="0" smtClean="0"/>
              <a:t>        &lt;/</a:t>
            </a:r>
            <a:r>
              <a:rPr lang="en-US" altLang="ko-KR" dirty="0" err="1" smtClean="0"/>
              <a:t>com.android.settings.IconPreferenceScreen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725144"/>
            <a:ext cx="38385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140968"/>
            <a:ext cx="24574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등호 6"/>
          <p:cNvSpPr/>
          <p:nvPr/>
        </p:nvSpPr>
        <p:spPr>
          <a:xfrm rot="5400000">
            <a:off x="6228184" y="3356992"/>
            <a:ext cx="1152128" cy="79208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Ethernet Service </a:t>
            </a:r>
            <a:r>
              <a:rPr lang="ko-KR" altLang="en-US" dirty="0" smtClean="0"/>
              <a:t>초기화 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971600" y="1628800"/>
            <a:ext cx="756084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 (</a:t>
            </a:r>
            <a:r>
              <a:rPr lang="en-US" altLang="ko-KR" dirty="0" err="1" smtClean="0"/>
              <a:t>EthernetManager</a:t>
            </a:r>
            <a:r>
              <a:rPr lang="en-US" altLang="ko-KR" dirty="0" smtClean="0"/>
              <a:t>) </a:t>
            </a:r>
            <a:r>
              <a:rPr lang="en-US" altLang="ko-KR" dirty="0" err="1" smtClean="0"/>
              <a:t>getSystemService</a:t>
            </a:r>
            <a:r>
              <a:rPr lang="en-US" altLang="ko-KR" dirty="0" smtClean="0"/>
              <a:t>(ETH_SERVICE),</a:t>
            </a:r>
          </a:p>
          <a:p>
            <a:r>
              <a:rPr lang="en-US" altLang="ko-KR" dirty="0" smtClean="0"/>
              <a:t>./packages/apps/Settings/</a:t>
            </a:r>
            <a:r>
              <a:rPr lang="en-US" altLang="ko-KR" dirty="0" err="1" smtClean="0"/>
              <a:t>src</a:t>
            </a:r>
            <a:r>
              <a:rPr lang="en-US" altLang="ko-KR" dirty="0" smtClean="0"/>
              <a:t>/com/android/settings/EthernetSettings.java</a:t>
            </a:r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1115616" y="3068960"/>
            <a:ext cx="756084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 }else if (</a:t>
            </a:r>
            <a:r>
              <a:rPr lang="en-US" altLang="ko-KR" dirty="0" err="1" smtClean="0"/>
              <a:t>ETH_SERVICE.equals</a:t>
            </a:r>
            <a:r>
              <a:rPr lang="en-US" altLang="ko-KR" dirty="0" smtClean="0"/>
              <a:t>(name)) {</a:t>
            </a:r>
          </a:p>
          <a:p>
            <a:r>
              <a:rPr lang="en-US" altLang="ko-KR" dirty="0" smtClean="0"/>
              <a:t>            return </a:t>
            </a:r>
            <a:r>
              <a:rPr lang="en-US" altLang="ko-KR" dirty="0" err="1" smtClean="0"/>
              <a:t>getEthernetManager</a:t>
            </a:r>
            <a:r>
              <a:rPr lang="en-US" altLang="ko-KR" dirty="0" smtClean="0"/>
              <a:t>();</a:t>
            </a:r>
          </a:p>
          <a:p>
            <a:r>
              <a:rPr lang="en-US" altLang="ko-KR" dirty="0" smtClean="0"/>
              <a:t>./frameworks/base/core/java/android/app/ApplicationContext.java</a:t>
            </a:r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1331640" y="4365104"/>
            <a:ext cx="7560840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private </a:t>
            </a:r>
            <a:r>
              <a:rPr lang="en-US" altLang="ko-KR" dirty="0" err="1" smtClean="0"/>
              <a:t>EthernetManager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getEthernetManager</a:t>
            </a:r>
            <a:r>
              <a:rPr lang="en-US" altLang="ko-KR" dirty="0" smtClean="0"/>
              <a:t>()</a:t>
            </a:r>
          </a:p>
          <a:p>
            <a:r>
              <a:rPr lang="en-US" altLang="ko-KR" dirty="0" smtClean="0"/>
              <a:t>    {</a:t>
            </a:r>
          </a:p>
          <a:p>
            <a:r>
              <a:rPr lang="en-US" altLang="ko-KR" dirty="0" smtClean="0"/>
              <a:t>        synchronized (</a:t>
            </a:r>
            <a:r>
              <a:rPr lang="en-US" altLang="ko-KR" dirty="0" err="1" smtClean="0"/>
              <a:t>sSync</a:t>
            </a:r>
            <a:r>
              <a:rPr lang="en-US" altLang="ko-KR" dirty="0" smtClean="0"/>
              <a:t>) {</a:t>
            </a:r>
          </a:p>
          <a:p>
            <a:r>
              <a:rPr lang="en-US" altLang="ko-KR" dirty="0" smtClean="0"/>
              <a:t>            if (</a:t>
            </a:r>
            <a:r>
              <a:rPr lang="en-US" altLang="ko-KR" dirty="0" err="1" smtClean="0"/>
              <a:t>sEthManager</a:t>
            </a:r>
            <a:r>
              <a:rPr lang="en-US" altLang="ko-KR" dirty="0" smtClean="0"/>
              <a:t> == null) {</a:t>
            </a:r>
          </a:p>
          <a:p>
            <a:r>
              <a:rPr lang="en-US" altLang="ko-KR" dirty="0" smtClean="0"/>
              <a:t>                </a:t>
            </a:r>
            <a:r>
              <a:rPr lang="en-US" altLang="ko-KR" dirty="0" err="1" smtClean="0"/>
              <a:t>IBinder</a:t>
            </a:r>
            <a:r>
              <a:rPr lang="en-US" altLang="ko-KR" dirty="0" smtClean="0"/>
              <a:t> b = </a:t>
            </a:r>
            <a:r>
              <a:rPr lang="en-US" altLang="ko-KR" dirty="0" err="1" smtClean="0"/>
              <a:t>ServiceManager.getService</a:t>
            </a:r>
            <a:r>
              <a:rPr lang="en-US" altLang="ko-KR" dirty="0" smtClean="0"/>
              <a:t>(ETH_SERVICE);</a:t>
            </a:r>
          </a:p>
          <a:p>
            <a:r>
              <a:rPr lang="en-US" altLang="ko-KR" dirty="0" smtClean="0"/>
              <a:t>                </a:t>
            </a:r>
            <a:r>
              <a:rPr lang="en-US" altLang="ko-KR" dirty="0" err="1" smtClean="0"/>
              <a:t>IEthernetManager</a:t>
            </a:r>
            <a:r>
              <a:rPr lang="en-US" altLang="ko-KR" dirty="0" smtClean="0"/>
              <a:t> service = </a:t>
            </a:r>
            <a:r>
              <a:rPr lang="en-US" altLang="ko-KR" dirty="0" err="1" smtClean="0"/>
              <a:t>IEthernetManager.Stub.asInterface</a:t>
            </a:r>
            <a:r>
              <a:rPr lang="en-US" altLang="ko-KR" dirty="0" smtClean="0"/>
              <a:t>(b);</a:t>
            </a:r>
          </a:p>
          <a:p>
            <a:r>
              <a:rPr lang="en-US" altLang="ko-KR" dirty="0" smtClean="0"/>
              <a:t>                </a:t>
            </a:r>
            <a:r>
              <a:rPr lang="en-US" altLang="ko-KR" dirty="0" err="1" smtClean="0"/>
              <a:t>sEthManager</a:t>
            </a:r>
            <a:r>
              <a:rPr lang="en-US" altLang="ko-KR" dirty="0" smtClean="0"/>
              <a:t> = new </a:t>
            </a:r>
            <a:r>
              <a:rPr lang="en-US" altLang="ko-KR" dirty="0" err="1" smtClean="0"/>
              <a:t>EthernetManager</a:t>
            </a:r>
            <a:r>
              <a:rPr lang="en-US" altLang="ko-KR" dirty="0" smtClean="0"/>
              <a:t>(service, </a:t>
            </a:r>
            <a:r>
              <a:rPr lang="en-US" altLang="ko-KR" dirty="0" err="1" smtClean="0"/>
              <a:t>mMainThread.getHandler</a:t>
            </a:r>
            <a:r>
              <a:rPr lang="en-US" altLang="ko-KR" dirty="0" smtClean="0"/>
              <a:t>());</a:t>
            </a:r>
          </a:p>
          <a:p>
            <a:r>
              <a:rPr lang="en-US" altLang="ko-KR" dirty="0" smtClean="0"/>
              <a:t>./frameworks/base/core/java/android/app/ApplicationContext.java</a:t>
            </a:r>
            <a:endParaRPr lang="ko-KR" altLang="en-US" dirty="0"/>
          </a:p>
        </p:txBody>
      </p:sp>
      <p:sp>
        <p:nvSpPr>
          <p:cNvPr id="8" name="아래쪽 화살표 7"/>
          <p:cNvSpPr/>
          <p:nvPr/>
        </p:nvSpPr>
        <p:spPr>
          <a:xfrm>
            <a:off x="6732240" y="2492896"/>
            <a:ext cx="792088" cy="79208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아래쪽 화살표 8"/>
          <p:cNvSpPr/>
          <p:nvPr/>
        </p:nvSpPr>
        <p:spPr>
          <a:xfrm>
            <a:off x="7164288" y="4077072"/>
            <a:ext cx="792088" cy="79208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Service Manager Ethernet </a:t>
            </a:r>
            <a:r>
              <a:rPr lang="ko-KR" altLang="en-US" dirty="0" smtClean="0"/>
              <a:t>등록</a:t>
            </a:r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971600" y="1484784"/>
            <a:ext cx="7560840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private </a:t>
            </a:r>
            <a:r>
              <a:rPr lang="en-US" altLang="ko-KR" dirty="0" err="1" smtClean="0"/>
              <a:t>EthernetManager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getEthernetManager</a:t>
            </a:r>
            <a:r>
              <a:rPr lang="en-US" altLang="ko-KR" dirty="0" smtClean="0"/>
              <a:t>()</a:t>
            </a:r>
          </a:p>
          <a:p>
            <a:r>
              <a:rPr lang="en-US" altLang="ko-KR" dirty="0" smtClean="0"/>
              <a:t>    {</a:t>
            </a:r>
          </a:p>
          <a:p>
            <a:r>
              <a:rPr lang="en-US" altLang="ko-KR" dirty="0" smtClean="0"/>
              <a:t>        synchronized (</a:t>
            </a:r>
            <a:r>
              <a:rPr lang="en-US" altLang="ko-KR" dirty="0" err="1" smtClean="0"/>
              <a:t>sSync</a:t>
            </a:r>
            <a:r>
              <a:rPr lang="en-US" altLang="ko-KR" dirty="0" smtClean="0"/>
              <a:t>) {</a:t>
            </a:r>
          </a:p>
          <a:p>
            <a:r>
              <a:rPr lang="en-US" altLang="ko-KR" dirty="0" smtClean="0"/>
              <a:t>            if (</a:t>
            </a:r>
            <a:r>
              <a:rPr lang="en-US" altLang="ko-KR" dirty="0" err="1" smtClean="0"/>
              <a:t>sEthManager</a:t>
            </a:r>
            <a:r>
              <a:rPr lang="en-US" altLang="ko-KR" dirty="0" smtClean="0"/>
              <a:t> == null) {</a:t>
            </a:r>
          </a:p>
          <a:p>
            <a:r>
              <a:rPr lang="en-US" altLang="ko-KR" dirty="0" smtClean="0"/>
              <a:t>               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IBinder</a:t>
            </a:r>
            <a:r>
              <a:rPr lang="en-US" altLang="ko-KR" b="1" dirty="0" smtClean="0"/>
              <a:t> b = </a:t>
            </a:r>
            <a:r>
              <a:rPr lang="en-US" altLang="ko-KR" b="1" dirty="0" err="1" smtClean="0"/>
              <a:t>ServiceManager.getService</a:t>
            </a:r>
            <a:r>
              <a:rPr lang="en-US" altLang="ko-KR" b="1" dirty="0" smtClean="0"/>
              <a:t>(ETH_SERVICE);</a:t>
            </a:r>
          </a:p>
          <a:p>
            <a:r>
              <a:rPr lang="en-US" altLang="ko-KR" dirty="0" smtClean="0"/>
              <a:t>                </a:t>
            </a:r>
            <a:r>
              <a:rPr lang="en-US" altLang="ko-KR" dirty="0" err="1" smtClean="0"/>
              <a:t>IEthernetManager</a:t>
            </a:r>
            <a:r>
              <a:rPr lang="en-US" altLang="ko-KR" dirty="0" smtClean="0"/>
              <a:t> service = </a:t>
            </a:r>
            <a:r>
              <a:rPr lang="en-US" altLang="ko-KR" dirty="0" err="1" smtClean="0"/>
              <a:t>IEthernetManager.Stub.asInterface</a:t>
            </a:r>
            <a:r>
              <a:rPr lang="en-US" altLang="ko-KR" dirty="0" smtClean="0"/>
              <a:t>(b);</a:t>
            </a:r>
          </a:p>
          <a:p>
            <a:r>
              <a:rPr lang="en-US" altLang="ko-KR" dirty="0" smtClean="0"/>
              <a:t>                </a:t>
            </a:r>
            <a:r>
              <a:rPr lang="en-US" altLang="ko-KR" dirty="0" err="1" smtClean="0"/>
              <a:t>sEthManager</a:t>
            </a:r>
            <a:r>
              <a:rPr lang="en-US" altLang="ko-KR" dirty="0" smtClean="0"/>
              <a:t> = new </a:t>
            </a:r>
            <a:r>
              <a:rPr lang="en-US" altLang="ko-KR" dirty="0" err="1" smtClean="0"/>
              <a:t>EthernetManager</a:t>
            </a:r>
            <a:r>
              <a:rPr lang="en-US" altLang="ko-KR" dirty="0" smtClean="0"/>
              <a:t>(service, </a:t>
            </a:r>
            <a:r>
              <a:rPr lang="en-US" altLang="ko-KR" dirty="0" err="1" smtClean="0"/>
              <a:t>mMainThread.getHandler</a:t>
            </a:r>
            <a:r>
              <a:rPr lang="en-US" altLang="ko-KR" dirty="0" smtClean="0"/>
              <a:t>());</a:t>
            </a:r>
          </a:p>
          <a:p>
            <a:r>
              <a:rPr lang="en-US" altLang="ko-KR" dirty="0" smtClean="0"/>
              <a:t>./frameworks/base/core/java/android/app/ApplicationContext.java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827584" y="4437112"/>
            <a:ext cx="7560840" cy="151216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altLang="ko-KR" dirty="0" smtClean="0"/>
              <a:t>private </a:t>
            </a:r>
            <a:r>
              <a:rPr lang="en-US" altLang="ko-KR" dirty="0" err="1" smtClean="0"/>
              <a:t>ConnectivityService</a:t>
            </a:r>
            <a:r>
              <a:rPr lang="en-US" altLang="ko-KR" dirty="0" smtClean="0"/>
              <a:t>(Context </a:t>
            </a:r>
            <a:r>
              <a:rPr lang="en-US" altLang="ko-KR" dirty="0" err="1" smtClean="0"/>
              <a:t>context</a:t>
            </a:r>
            <a:r>
              <a:rPr lang="en-US" altLang="ko-KR" dirty="0" smtClean="0"/>
              <a:t>) {</a:t>
            </a:r>
          </a:p>
          <a:p>
            <a:r>
              <a:rPr lang="en-US" altLang="ko-KR" dirty="0" smtClean="0"/>
              <a:t>…. </a:t>
            </a:r>
          </a:p>
          <a:p>
            <a:r>
              <a:rPr lang="en-US" altLang="ko-KR" dirty="0" err="1" smtClean="0"/>
              <a:t>ServiceManager.addService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Context.ETH_SERVICE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ethService</a:t>
            </a:r>
            <a:r>
              <a:rPr lang="en-US" altLang="ko-KR" dirty="0" smtClean="0"/>
              <a:t>);</a:t>
            </a:r>
          </a:p>
          <a:p>
            <a:r>
              <a:rPr lang="en-US" altLang="ko-KR" dirty="0" smtClean="0"/>
              <a:t>./frameworks/base/services/java/com/android/server/ConnectivityService.java</a:t>
            </a:r>
            <a:endParaRPr lang="ko-KR" altLang="en-US" dirty="0"/>
          </a:p>
        </p:txBody>
      </p:sp>
      <p:cxnSp>
        <p:nvCxnSpPr>
          <p:cNvPr id="7" name="직선 연결선 6"/>
          <p:cNvCxnSpPr/>
          <p:nvPr/>
        </p:nvCxnSpPr>
        <p:spPr>
          <a:xfrm rot="16200000" flipH="1">
            <a:off x="3095836" y="3537012"/>
            <a:ext cx="1584176" cy="72008"/>
          </a:xfrm>
          <a:prstGeom prst="line">
            <a:avLst/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51920" y="3789040"/>
            <a:ext cx="286931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Connectivity service</a:t>
            </a:r>
            <a:r>
              <a:rPr lang="ko-KR" altLang="en-US" dirty="0" smtClean="0"/>
              <a:t>에서 등록</a:t>
            </a:r>
            <a:endParaRPr lang="ko-KR" altLang="en-US" dirty="0"/>
          </a:p>
        </p:txBody>
      </p:sp>
    </p:spTree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Service Manager </a:t>
            </a:r>
            <a:r>
              <a:rPr lang="ko-KR" altLang="en-US" dirty="0" smtClean="0"/>
              <a:t>역할 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</p:nvPr>
        </p:nvGraphicFramePr>
        <p:xfrm>
          <a:off x="611560" y="1412776"/>
          <a:ext cx="7978080" cy="5221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Connectivity Service 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Ethernet service (</a:t>
            </a:r>
            <a:r>
              <a:rPr lang="ko-KR" altLang="en-US" dirty="0" smtClean="0"/>
              <a:t>부팅 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827584" y="1772816"/>
            <a:ext cx="763284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smtClean="0"/>
              <a:t>private </a:t>
            </a:r>
            <a:r>
              <a:rPr lang="en-US" altLang="ko-KR" dirty="0" err="1" smtClean="0"/>
              <a:t>ConnectivityService</a:t>
            </a:r>
            <a:r>
              <a:rPr lang="en-US" altLang="ko-KR" dirty="0" smtClean="0"/>
              <a:t>(Context </a:t>
            </a:r>
            <a:r>
              <a:rPr lang="en-US" altLang="ko-KR" dirty="0" err="1" smtClean="0"/>
              <a:t>context</a:t>
            </a:r>
            <a:r>
              <a:rPr lang="en-US" altLang="ko-KR" dirty="0" smtClean="0"/>
              <a:t>) {</a:t>
            </a:r>
          </a:p>
          <a:p>
            <a:r>
              <a:rPr lang="en-US" altLang="ko-KR" dirty="0" smtClean="0"/>
              <a:t>        if (DBG) </a:t>
            </a:r>
            <a:r>
              <a:rPr lang="en-US" altLang="ko-KR" dirty="0" err="1" smtClean="0"/>
              <a:t>Log.v</a:t>
            </a:r>
            <a:r>
              <a:rPr lang="en-US" altLang="ko-KR" dirty="0" smtClean="0"/>
              <a:t>(TAG, "</a:t>
            </a:r>
            <a:r>
              <a:rPr lang="en-US" altLang="ko-KR" dirty="0" err="1" smtClean="0"/>
              <a:t>ConnectivityService</a:t>
            </a:r>
            <a:r>
              <a:rPr lang="en-US" altLang="ko-KR" dirty="0" smtClean="0"/>
              <a:t> starting up");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23528" y="3068960"/>
            <a:ext cx="8820472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smtClean="0"/>
              <a:t> if (DBG) </a:t>
            </a:r>
            <a:r>
              <a:rPr lang="en-US" altLang="ko-KR" dirty="0" err="1" smtClean="0"/>
              <a:t>Log.v</a:t>
            </a:r>
            <a:r>
              <a:rPr lang="en-US" altLang="ko-KR" dirty="0" smtClean="0"/>
              <a:t>(TAG, "Starting Ethernet Service");</a:t>
            </a:r>
          </a:p>
          <a:p>
            <a:r>
              <a:rPr lang="en-US" altLang="ko-KR" dirty="0" smtClean="0"/>
              <a:t>        </a:t>
            </a:r>
            <a:r>
              <a:rPr lang="en-US" altLang="ko-KR" b="1" dirty="0" err="1" smtClean="0"/>
              <a:t>mEthernetStateTracker</a:t>
            </a:r>
            <a:r>
              <a:rPr lang="en-US" altLang="ko-KR" b="1" dirty="0" smtClean="0"/>
              <a:t> = new </a:t>
            </a:r>
            <a:r>
              <a:rPr lang="en-US" altLang="ko-KR" b="1" dirty="0" err="1" smtClean="0"/>
              <a:t>EthernetStateTracker</a:t>
            </a:r>
            <a:r>
              <a:rPr lang="en-US" altLang="ko-KR" b="1" dirty="0" smtClean="0"/>
              <a:t>(</a:t>
            </a:r>
            <a:r>
              <a:rPr lang="en-US" altLang="ko-KR" b="1" dirty="0" err="1" smtClean="0"/>
              <a:t>context,mHandler</a:t>
            </a:r>
            <a:r>
              <a:rPr lang="en-US" altLang="ko-KR" b="1" dirty="0" smtClean="0"/>
              <a:t>);</a:t>
            </a:r>
          </a:p>
          <a:p>
            <a:r>
              <a:rPr lang="en-US" altLang="ko-KR" dirty="0" smtClean="0"/>
              <a:t>        </a:t>
            </a:r>
            <a:r>
              <a:rPr lang="en-US" altLang="ko-KR" dirty="0" err="1" smtClean="0"/>
              <a:t>EthernetService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ethService</a:t>
            </a:r>
            <a:r>
              <a:rPr lang="en-US" altLang="ko-KR" dirty="0" smtClean="0"/>
              <a:t> = new </a:t>
            </a:r>
            <a:r>
              <a:rPr lang="en-US" altLang="ko-KR" dirty="0" err="1" smtClean="0"/>
              <a:t>EthernetService</a:t>
            </a:r>
            <a:r>
              <a:rPr lang="en-US" altLang="ko-KR" dirty="0" smtClean="0"/>
              <a:t>(context,</a:t>
            </a:r>
          </a:p>
          <a:p>
            <a:r>
              <a:rPr lang="en-US" altLang="ko-KR" dirty="0" smtClean="0"/>
              <a:t>                                                    </a:t>
            </a:r>
            <a:r>
              <a:rPr lang="en-US" altLang="ko-KR" dirty="0" err="1" smtClean="0"/>
              <a:t>mEthernetStateTracker</a:t>
            </a:r>
            <a:r>
              <a:rPr lang="en-US" altLang="ko-KR" dirty="0" smtClean="0"/>
              <a:t>);</a:t>
            </a:r>
          </a:p>
          <a:p>
            <a:r>
              <a:rPr lang="en-US" altLang="ko-KR" dirty="0" smtClean="0"/>
              <a:t>        </a:t>
            </a:r>
            <a:r>
              <a:rPr lang="en-US" altLang="ko-KR" dirty="0" err="1" smtClean="0"/>
              <a:t>ServiceManager.addService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Context.ETH_SERVICE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ethService</a:t>
            </a:r>
            <a:r>
              <a:rPr lang="en-US" altLang="ko-KR" dirty="0" smtClean="0"/>
              <a:t>);</a:t>
            </a:r>
          </a:p>
          <a:p>
            <a:r>
              <a:rPr lang="en-US" altLang="ko-KR" dirty="0" smtClean="0"/>
              <a:t>        </a:t>
            </a:r>
            <a:r>
              <a:rPr lang="en-US" altLang="ko-KR" dirty="0" err="1" smtClean="0"/>
              <a:t>mNetTrackers</a:t>
            </a:r>
            <a:r>
              <a:rPr lang="en-US" altLang="ko-KR" dirty="0" smtClean="0"/>
              <a:t>[</a:t>
            </a:r>
            <a:r>
              <a:rPr lang="en-US" altLang="ko-KR" dirty="0" err="1" smtClean="0"/>
              <a:t>ConnectivityManager.TYPE_ETH</a:t>
            </a:r>
            <a:r>
              <a:rPr lang="en-US" altLang="ko-KR" dirty="0" smtClean="0"/>
              <a:t>] = </a:t>
            </a:r>
            <a:r>
              <a:rPr lang="en-US" altLang="ko-KR" dirty="0" err="1" smtClean="0"/>
              <a:t>mEthernetStateTracker</a:t>
            </a:r>
            <a:r>
              <a:rPr lang="en-US" altLang="ko-KR" dirty="0" smtClean="0"/>
              <a:t>;</a:t>
            </a:r>
            <a:endParaRPr lang="ko-KR" altLang="en-US" dirty="0"/>
          </a:p>
        </p:txBody>
      </p:sp>
      <p:sp>
        <p:nvSpPr>
          <p:cNvPr id="6" name="아래쪽 화살표 5"/>
          <p:cNvSpPr/>
          <p:nvPr/>
        </p:nvSpPr>
        <p:spPr>
          <a:xfrm>
            <a:off x="6660232" y="2348880"/>
            <a:ext cx="1224136" cy="93610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아래쪽 화살표 6"/>
          <p:cNvSpPr/>
          <p:nvPr/>
        </p:nvSpPr>
        <p:spPr>
          <a:xfrm>
            <a:off x="6804248" y="4941168"/>
            <a:ext cx="1224136" cy="115212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Ethernet service (</a:t>
            </a:r>
            <a:r>
              <a:rPr lang="ko-KR" altLang="en-US" dirty="0" smtClean="0"/>
              <a:t>부팅 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323528" y="1556792"/>
            <a:ext cx="8352928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smtClean="0"/>
              <a:t>	public </a:t>
            </a:r>
            <a:r>
              <a:rPr lang="en-US" altLang="ko-KR" dirty="0" err="1" smtClean="0"/>
              <a:t>EthernetStateTracker</a:t>
            </a:r>
            <a:r>
              <a:rPr lang="en-US" altLang="ko-KR" dirty="0" smtClean="0"/>
              <a:t>(Context </a:t>
            </a:r>
            <a:r>
              <a:rPr lang="en-US" altLang="ko-KR" dirty="0" err="1" smtClean="0"/>
              <a:t>context</a:t>
            </a:r>
            <a:r>
              <a:rPr lang="en-US" altLang="ko-KR" dirty="0" smtClean="0"/>
              <a:t>, Handler target) {</a:t>
            </a:r>
          </a:p>
          <a:p>
            <a:r>
              <a:rPr lang="en-US" altLang="ko-KR" dirty="0" smtClean="0"/>
              <a:t>		super(context, target, </a:t>
            </a:r>
            <a:r>
              <a:rPr lang="en-US" altLang="ko-KR" dirty="0" err="1" smtClean="0"/>
              <a:t>ConnectivityManager.TYPE_ETH</a:t>
            </a:r>
            <a:r>
              <a:rPr lang="en-US" altLang="ko-KR" dirty="0" smtClean="0"/>
              <a:t>, 0, "ETH", "");		</a:t>
            </a:r>
            <a:r>
              <a:rPr lang="en-US" altLang="ko-KR" dirty="0" err="1" smtClean="0"/>
              <a:t>Log.i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TAG,"Starts</a:t>
            </a:r>
            <a:r>
              <a:rPr lang="en-US" altLang="ko-KR" dirty="0" smtClean="0"/>
              <a:t>...");</a:t>
            </a:r>
          </a:p>
          <a:p>
            <a:r>
              <a:rPr lang="en-US" altLang="ko-KR" dirty="0" smtClean="0"/>
              <a:t>		</a:t>
            </a:r>
            <a:r>
              <a:rPr lang="en-US" altLang="ko-KR" b="1" dirty="0" smtClean="0"/>
              <a:t>if(</a:t>
            </a:r>
            <a:r>
              <a:rPr lang="en-US" altLang="ko-KR" b="1" dirty="0" err="1" smtClean="0"/>
              <a:t>EthernetNative.initEthernetNative</a:t>
            </a:r>
            <a:r>
              <a:rPr lang="en-US" altLang="ko-KR" b="1" dirty="0" smtClean="0"/>
              <a:t>() != 0 )</a:t>
            </a:r>
          </a:p>
          <a:p>
            <a:r>
              <a:rPr lang="en-US" altLang="ko-KR" dirty="0" smtClean="0"/>
              <a:t>		{</a:t>
            </a:r>
          </a:p>
          <a:p>
            <a:r>
              <a:rPr lang="en-US" altLang="ko-KR" dirty="0" smtClean="0"/>
              <a:t>			</a:t>
            </a:r>
            <a:r>
              <a:rPr lang="en-US" altLang="ko-KR" dirty="0" err="1" smtClean="0"/>
              <a:t>Log.e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TAG,"Can</a:t>
            </a:r>
            <a:r>
              <a:rPr lang="en-US" altLang="ko-KR" dirty="0" smtClean="0"/>
              <a:t> not init </a:t>
            </a:r>
            <a:r>
              <a:rPr lang="en-US" altLang="ko-KR" dirty="0" err="1" smtClean="0"/>
              <a:t>ethernet</a:t>
            </a:r>
            <a:r>
              <a:rPr lang="en-US" altLang="ko-KR" dirty="0" smtClean="0"/>
              <a:t> device layers");</a:t>
            </a:r>
          </a:p>
          <a:p>
            <a:r>
              <a:rPr lang="en-US" altLang="ko-KR" dirty="0" smtClean="0"/>
              <a:t>			return;</a:t>
            </a:r>
          </a:p>
          <a:p>
            <a:r>
              <a:rPr lang="en-US" altLang="ko-KR" dirty="0" smtClean="0"/>
              <a:t>		}</a:t>
            </a:r>
            <a:endParaRPr lang="ko-KR" altLang="en-US" dirty="0"/>
          </a:p>
        </p:txBody>
      </p:sp>
      <p:sp>
        <p:nvSpPr>
          <p:cNvPr id="5" name="설명선 2 4"/>
          <p:cNvSpPr/>
          <p:nvPr/>
        </p:nvSpPr>
        <p:spPr>
          <a:xfrm>
            <a:off x="2591272" y="836712"/>
            <a:ext cx="6552728" cy="64807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746"/>
              <a:gd name="adj6" fmla="val -373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super</a:t>
            </a:r>
            <a:r>
              <a:rPr lang="ko-KR" altLang="en-US" dirty="0" smtClean="0"/>
              <a:t>는 자손클래스에서 조상클래스로부터 상속받은 멤버를 참조하는데 사용되는 참조변수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365104"/>
            <a:ext cx="2133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437112"/>
            <a:ext cx="44100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아래쪽 화살표 7"/>
          <p:cNvSpPr/>
          <p:nvPr/>
        </p:nvSpPr>
        <p:spPr>
          <a:xfrm>
            <a:off x="467544" y="836712"/>
            <a:ext cx="64807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아래쪽 화살표 8"/>
          <p:cNvSpPr/>
          <p:nvPr/>
        </p:nvSpPr>
        <p:spPr>
          <a:xfrm>
            <a:off x="7956376" y="4149080"/>
            <a:ext cx="792088" cy="1728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Ethernet service (</a:t>
            </a:r>
            <a:r>
              <a:rPr lang="ko-KR" altLang="en-US" dirty="0" smtClean="0"/>
              <a:t>부팅 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79512" y="1720840"/>
            <a:ext cx="8964488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600" dirty="0" smtClean="0"/>
              <a:t>static </a:t>
            </a:r>
            <a:r>
              <a:rPr lang="en-US" altLang="ko-KR" sz="1600" dirty="0" err="1" smtClean="0"/>
              <a:t>JNINativeMethod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gEthernetMethods</a:t>
            </a:r>
            <a:r>
              <a:rPr lang="en-US" altLang="ko-KR" sz="1600" dirty="0" smtClean="0"/>
              <a:t>[] = {</a:t>
            </a:r>
          </a:p>
          <a:p>
            <a:r>
              <a:rPr lang="en-US" altLang="ko-KR" sz="1600" dirty="0" smtClean="0"/>
              <a:t>        {"</a:t>
            </a:r>
            <a:r>
              <a:rPr lang="en-US" altLang="ko-KR" sz="1600" dirty="0" err="1" smtClean="0"/>
              <a:t>waitForEvent</a:t>
            </a:r>
            <a:r>
              <a:rPr lang="en-US" altLang="ko-KR" sz="1600" dirty="0" smtClean="0"/>
              <a:t>", "()</a:t>
            </a:r>
            <a:r>
              <a:rPr lang="en-US" altLang="ko-KR" sz="1600" dirty="0" err="1" smtClean="0"/>
              <a:t>Ljava</a:t>
            </a:r>
            <a:r>
              <a:rPr lang="en-US" altLang="ko-KR" sz="1600" dirty="0" smtClean="0"/>
              <a:t>/</a:t>
            </a:r>
            <a:r>
              <a:rPr lang="en-US" altLang="ko-KR" sz="1600" dirty="0" err="1" smtClean="0"/>
              <a:t>lang</a:t>
            </a:r>
            <a:r>
              <a:rPr lang="en-US" altLang="ko-KR" sz="1600" dirty="0" smtClean="0"/>
              <a:t>/String;“,         (void *)</a:t>
            </a:r>
            <a:r>
              <a:rPr lang="en-US" altLang="ko-KR" sz="1600" dirty="0" err="1" smtClean="0"/>
              <a:t>android_net_ethernet_waitForEvent</a:t>
            </a:r>
            <a:r>
              <a:rPr lang="en-US" altLang="ko-KR" sz="1600" dirty="0" smtClean="0"/>
              <a:t>},</a:t>
            </a:r>
          </a:p>
          <a:p>
            <a:r>
              <a:rPr lang="en-US" altLang="ko-KR" sz="1600" dirty="0" smtClean="0"/>
              <a:t>        {"</a:t>
            </a:r>
            <a:r>
              <a:rPr lang="en-US" altLang="ko-KR" sz="1600" dirty="0" err="1" smtClean="0"/>
              <a:t>getInterfaceName</a:t>
            </a:r>
            <a:r>
              <a:rPr lang="en-US" altLang="ko-KR" sz="1600" dirty="0" smtClean="0"/>
              <a:t>", "(I)</a:t>
            </a:r>
            <a:r>
              <a:rPr lang="en-US" altLang="ko-KR" sz="1600" dirty="0" err="1" smtClean="0"/>
              <a:t>Ljava</a:t>
            </a:r>
            <a:r>
              <a:rPr lang="en-US" altLang="ko-KR" sz="1600" dirty="0" smtClean="0"/>
              <a:t>/</a:t>
            </a:r>
            <a:r>
              <a:rPr lang="en-US" altLang="ko-KR" sz="1600" dirty="0" err="1" smtClean="0"/>
              <a:t>lang</a:t>
            </a:r>
            <a:r>
              <a:rPr lang="en-US" altLang="ko-KR" sz="1600" dirty="0" smtClean="0"/>
              <a:t>/String;“, void )</a:t>
            </a:r>
            <a:r>
              <a:rPr lang="en-US" altLang="ko-KR" sz="1600" dirty="0" err="1" smtClean="0"/>
              <a:t>android_net_ethernet_getInterfaceName</a:t>
            </a:r>
            <a:r>
              <a:rPr lang="en-US" altLang="ko-KR" sz="1600" dirty="0" smtClean="0"/>
              <a:t>},</a:t>
            </a:r>
          </a:p>
          <a:p>
            <a:r>
              <a:rPr lang="en-US" altLang="ko-KR" sz="1600" dirty="0" smtClean="0"/>
              <a:t>        </a:t>
            </a:r>
            <a:r>
              <a:rPr lang="en-US" altLang="ko-KR" sz="1600" b="1" dirty="0" smtClean="0"/>
              <a:t>{"</a:t>
            </a:r>
            <a:r>
              <a:rPr lang="en-US" altLang="ko-KR" sz="1600" b="1" dirty="0" err="1" smtClean="0"/>
              <a:t>initEthernetNative</a:t>
            </a:r>
            <a:r>
              <a:rPr lang="en-US" altLang="ko-KR" sz="1600" b="1" dirty="0" smtClean="0"/>
              <a:t>", "()I“,         (void *)</a:t>
            </a:r>
            <a:r>
              <a:rPr lang="en-US" altLang="ko-KR" sz="1600" b="1" dirty="0" err="1" smtClean="0"/>
              <a:t>android_net_ethernet_initEthernetNative</a:t>
            </a:r>
            <a:r>
              <a:rPr lang="en-US" altLang="ko-KR" sz="1600" b="1" dirty="0" smtClean="0"/>
              <a:t>},</a:t>
            </a:r>
          </a:p>
          <a:p>
            <a:r>
              <a:rPr lang="en-US" altLang="ko-KR" sz="1600" dirty="0" smtClean="0"/>
              <a:t>        {"</a:t>
            </a:r>
            <a:r>
              <a:rPr lang="en-US" altLang="ko-KR" sz="1600" dirty="0" err="1" smtClean="0"/>
              <a:t>getInterfaceCnt</a:t>
            </a:r>
            <a:r>
              <a:rPr lang="en-US" altLang="ko-KR" sz="1600" dirty="0" smtClean="0"/>
              <a:t>","()I“,         (void *)</a:t>
            </a:r>
            <a:r>
              <a:rPr lang="en-US" altLang="ko-KR" sz="1600" dirty="0" err="1" smtClean="0"/>
              <a:t>android_net_ethernet_getInterfaceCnt</a:t>
            </a:r>
            <a:r>
              <a:rPr lang="en-US" altLang="ko-KR" sz="1600" dirty="0" smtClean="0"/>
              <a:t>}</a:t>
            </a:r>
          </a:p>
          <a:p>
            <a:r>
              <a:rPr lang="en-US" altLang="ko-KR" sz="1600" dirty="0" smtClean="0"/>
              <a:t>    };</a:t>
            </a:r>
            <a:endParaRPr lang="ko-KR" altLang="en-US" sz="1600" dirty="0"/>
          </a:p>
        </p:txBody>
      </p:sp>
      <p:sp>
        <p:nvSpPr>
          <p:cNvPr id="5" name="아래쪽 화살표 4"/>
          <p:cNvSpPr/>
          <p:nvPr/>
        </p:nvSpPr>
        <p:spPr>
          <a:xfrm>
            <a:off x="6732240" y="980728"/>
            <a:ext cx="72008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27584" y="4365104"/>
            <a:ext cx="7488832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smtClean="0"/>
              <a:t> static </a:t>
            </a:r>
            <a:r>
              <a:rPr lang="en-US" altLang="ko-KR" dirty="0" err="1" smtClean="0"/>
              <a:t>jint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android_net_ethernet_initEthernetNative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JNIEnv</a:t>
            </a:r>
            <a:r>
              <a:rPr lang="en-US" altLang="ko-KR" dirty="0" smtClean="0"/>
              <a:t> *</a:t>
            </a:r>
            <a:r>
              <a:rPr lang="en-US" altLang="ko-KR" dirty="0" err="1" smtClean="0"/>
              <a:t>env</a:t>
            </a:r>
            <a:r>
              <a:rPr lang="en-US" altLang="ko-KR" dirty="0" smtClean="0"/>
              <a:t>,</a:t>
            </a:r>
          </a:p>
          <a:p>
            <a:r>
              <a:rPr lang="en-US" altLang="ko-KR" dirty="0" smtClean="0"/>
              <a:t>                                                        </a:t>
            </a:r>
            <a:r>
              <a:rPr lang="en-US" altLang="ko-KR" dirty="0" err="1" smtClean="0"/>
              <a:t>jobject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clazz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    {</a:t>
            </a:r>
          </a:p>
          <a:p>
            <a:r>
              <a:rPr lang="en-US" altLang="ko-KR" b="1" dirty="0" smtClean="0"/>
              <a:t>if ((ret = </a:t>
            </a:r>
            <a:r>
              <a:rPr lang="en-US" altLang="ko-KR" b="1" dirty="0" err="1" smtClean="0"/>
              <a:t>netlink_init_interfaces_list</a:t>
            </a:r>
            <a:r>
              <a:rPr lang="en-US" altLang="ko-KR" b="1" dirty="0" smtClean="0"/>
              <a:t>()) &lt; 0) {</a:t>
            </a:r>
            <a:endParaRPr lang="ko-KR" altLang="en-US" b="1" dirty="0"/>
          </a:p>
        </p:txBody>
      </p:sp>
      <p:sp>
        <p:nvSpPr>
          <p:cNvPr id="7" name="아래쪽 화살표 6"/>
          <p:cNvSpPr/>
          <p:nvPr/>
        </p:nvSpPr>
        <p:spPr>
          <a:xfrm>
            <a:off x="6876256" y="3573016"/>
            <a:ext cx="72008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아래쪽 화살표 7"/>
          <p:cNvSpPr/>
          <p:nvPr/>
        </p:nvSpPr>
        <p:spPr>
          <a:xfrm>
            <a:off x="7092280" y="5733256"/>
            <a:ext cx="72008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Ethernet service (</a:t>
            </a:r>
            <a:r>
              <a:rPr lang="ko-KR" altLang="en-US" dirty="0" smtClean="0"/>
              <a:t>부팅 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772816"/>
            <a:ext cx="8496944" cy="35283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smtClean="0"/>
              <a:t>static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netlink_init_interfaces_list</a:t>
            </a:r>
            <a:r>
              <a:rPr lang="en-US" altLang="ko-KR" dirty="0" smtClean="0"/>
              <a:t>(void) {</a:t>
            </a:r>
          </a:p>
          <a:p>
            <a:r>
              <a:rPr lang="en-US" altLang="ko-KR" dirty="0" smtClean="0"/>
              <a:t>..</a:t>
            </a:r>
          </a:p>
          <a:p>
            <a:r>
              <a:rPr lang="en-US" altLang="ko-KR" b="1" dirty="0" smtClean="0"/>
              <a:t>if ((</a:t>
            </a:r>
            <a:r>
              <a:rPr lang="en-US" altLang="ko-KR" b="1" dirty="0" err="1" smtClean="0"/>
              <a:t>netdir</a:t>
            </a:r>
            <a:r>
              <a:rPr lang="en-US" altLang="ko-KR" b="1" dirty="0" smtClean="0"/>
              <a:t> = </a:t>
            </a:r>
            <a:r>
              <a:rPr lang="en-US" altLang="ko-KR" b="1" dirty="0" err="1" smtClean="0"/>
              <a:t>opendir</a:t>
            </a:r>
            <a:r>
              <a:rPr lang="en-US" altLang="ko-KR" b="1" dirty="0" smtClean="0"/>
              <a:t>(SYSFS_CLASS_NET)) </a:t>
            </a:r>
            <a:r>
              <a:rPr lang="en-US" altLang="ko-KR" dirty="0" smtClean="0"/>
              <a:t>!= NULL) {</a:t>
            </a:r>
          </a:p>
          <a:p>
            <a:r>
              <a:rPr lang="en-US" altLang="ko-KR" b="1" dirty="0" smtClean="0"/>
              <a:t>while((de = </a:t>
            </a:r>
            <a:r>
              <a:rPr lang="en-US" altLang="ko-KR" b="1" dirty="0" err="1" smtClean="0"/>
              <a:t>readdir</a:t>
            </a:r>
            <a:r>
              <a:rPr lang="en-US" altLang="ko-KR" b="1" dirty="0" smtClean="0"/>
              <a:t>(</a:t>
            </a:r>
            <a:r>
              <a:rPr lang="en-US" altLang="ko-KR" b="1" dirty="0" err="1" smtClean="0"/>
              <a:t>netdir</a:t>
            </a:r>
            <a:r>
              <a:rPr lang="en-US" altLang="ko-KR" b="1" dirty="0" smtClean="0"/>
              <a:t>))!=NULL) {</a:t>
            </a:r>
          </a:p>
          <a:p>
            <a:endParaRPr lang="en-US" altLang="ko-KR" b="1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b="1" dirty="0" err="1" smtClean="0"/>
              <a:t>snprintf</a:t>
            </a:r>
            <a:r>
              <a:rPr lang="en-US" altLang="ko-KR" b="1" dirty="0" smtClean="0"/>
              <a:t>(path, SYSFS_PATH_MAX,"%s/%s/</a:t>
            </a:r>
            <a:r>
              <a:rPr lang="en-US" altLang="ko-KR" b="1" dirty="0" err="1" smtClean="0"/>
              <a:t>ifindex",SYSFS_CLASS_NET,de</a:t>
            </a:r>
            <a:r>
              <a:rPr lang="en-US" altLang="ko-KR" b="1" dirty="0" smtClean="0"/>
              <a:t>-&gt;</a:t>
            </a:r>
            <a:r>
              <a:rPr lang="en-US" altLang="ko-KR" b="1" dirty="0" err="1" smtClean="0"/>
              <a:t>d_name</a:t>
            </a:r>
            <a:r>
              <a:rPr lang="en-US" altLang="ko-KR" b="1" dirty="0" smtClean="0"/>
              <a:t>);</a:t>
            </a:r>
          </a:p>
          <a:p>
            <a:r>
              <a:rPr lang="en-US" altLang="ko-KR" b="1" dirty="0" smtClean="0"/>
              <a:t>if ((</a:t>
            </a:r>
            <a:r>
              <a:rPr lang="en-US" altLang="ko-KR" b="1" dirty="0" err="1" smtClean="0"/>
              <a:t>ifidx</a:t>
            </a:r>
            <a:r>
              <a:rPr lang="en-US" altLang="ko-KR" b="1" dirty="0" smtClean="0"/>
              <a:t> = </a:t>
            </a:r>
            <a:r>
              <a:rPr lang="en-US" altLang="ko-KR" b="1" dirty="0" err="1" smtClean="0"/>
              <a:t>fopen</a:t>
            </a:r>
            <a:r>
              <a:rPr lang="en-US" altLang="ko-KR" b="1" dirty="0" smtClean="0"/>
              <a:t>(</a:t>
            </a:r>
            <a:r>
              <a:rPr lang="en-US" altLang="ko-KR" b="1" dirty="0" err="1" smtClean="0"/>
              <a:t>path,"r</a:t>
            </a:r>
            <a:r>
              <a:rPr lang="en-US" altLang="ko-KR" b="1" dirty="0" smtClean="0"/>
              <a:t>")) != NULL ) {</a:t>
            </a:r>
            <a:endParaRPr lang="ko-KR" altLang="en-US" b="1" dirty="0"/>
          </a:p>
        </p:txBody>
      </p:sp>
      <p:sp>
        <p:nvSpPr>
          <p:cNvPr id="5" name="직사각형 4"/>
          <p:cNvSpPr/>
          <p:nvPr/>
        </p:nvSpPr>
        <p:spPr>
          <a:xfrm>
            <a:off x="3779912" y="3140968"/>
            <a:ext cx="4572000" cy="646331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r>
              <a:rPr lang="en-US" altLang="ko-KR" dirty="0" smtClean="0"/>
              <a:t>static const char SYSFS_CLASS_NET[]     = "/sys/class/net";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276872"/>
            <a:ext cx="16192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직선 화살표 연결선 7"/>
          <p:cNvCxnSpPr>
            <a:endCxn id="2050" idx="1"/>
          </p:cNvCxnSpPr>
          <p:nvPr/>
        </p:nvCxnSpPr>
        <p:spPr>
          <a:xfrm>
            <a:off x="5004048" y="2492896"/>
            <a:ext cx="1440160" cy="3051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653136"/>
            <a:ext cx="15430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아래쪽 화살표 9"/>
          <p:cNvSpPr/>
          <p:nvPr/>
        </p:nvSpPr>
        <p:spPr>
          <a:xfrm>
            <a:off x="6948264" y="1052736"/>
            <a:ext cx="122413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Fedora </a:t>
            </a:r>
            <a:r>
              <a:rPr lang="ko-KR" altLang="en-US" dirty="0" smtClean="0"/>
              <a:t>설치</a:t>
            </a:r>
            <a:r>
              <a:rPr lang="en-US" altLang="ko-KR" dirty="0" smtClean="0"/>
              <a:t>-4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628800"/>
            <a:ext cx="41148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Ethernet service (</a:t>
            </a:r>
            <a:r>
              <a:rPr lang="ko-KR" altLang="en-US" dirty="0" smtClean="0"/>
              <a:t>부팅 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5" y="1857375"/>
            <a:ext cx="77898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Ethernet Service </a:t>
            </a:r>
            <a:r>
              <a:rPr lang="ko-KR" altLang="en-US" dirty="0" smtClean="0"/>
              <a:t>등록 </a:t>
            </a:r>
            <a:r>
              <a:rPr lang="en-US" altLang="ko-KR" dirty="0" smtClean="0"/>
              <a:t>Flow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899592" y="1340768"/>
            <a:ext cx="7488832" cy="201622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altLang="ko-KR" dirty="0" smtClean="0"/>
              <a:t> private </a:t>
            </a:r>
            <a:r>
              <a:rPr lang="en-US" altLang="ko-KR" dirty="0" err="1" smtClean="0"/>
              <a:t>ConnectivityService</a:t>
            </a:r>
            <a:r>
              <a:rPr lang="en-US" altLang="ko-KR" dirty="0" smtClean="0"/>
              <a:t>(Context </a:t>
            </a:r>
            <a:r>
              <a:rPr lang="en-US" altLang="ko-KR" dirty="0" err="1" smtClean="0"/>
              <a:t>context</a:t>
            </a:r>
            <a:r>
              <a:rPr lang="en-US" altLang="ko-KR" dirty="0" smtClean="0"/>
              <a:t>) {</a:t>
            </a:r>
          </a:p>
          <a:p>
            <a:r>
              <a:rPr lang="en-US" altLang="ko-KR" dirty="0" smtClean="0"/>
              <a:t>…</a:t>
            </a:r>
          </a:p>
          <a:p>
            <a:r>
              <a:rPr lang="en-US" altLang="ko-KR" dirty="0" smtClean="0"/>
              <a:t>if (DBG) </a:t>
            </a:r>
            <a:r>
              <a:rPr lang="en-US" altLang="ko-KR" dirty="0" err="1" smtClean="0"/>
              <a:t>Log.v</a:t>
            </a:r>
            <a:r>
              <a:rPr lang="en-US" altLang="ko-KR" dirty="0" smtClean="0"/>
              <a:t>(TAG, "Starting Ethernet Service");</a:t>
            </a:r>
          </a:p>
          <a:p>
            <a:r>
              <a:rPr lang="en-US" altLang="ko-KR" dirty="0" smtClean="0"/>
              <a:t>        </a:t>
            </a:r>
            <a:r>
              <a:rPr lang="en-US" altLang="ko-KR" dirty="0" err="1" smtClean="0"/>
              <a:t>mEthernetStateTracker</a:t>
            </a:r>
            <a:r>
              <a:rPr lang="en-US" altLang="ko-KR" dirty="0" smtClean="0"/>
              <a:t> = new </a:t>
            </a:r>
            <a:r>
              <a:rPr lang="en-US" altLang="ko-KR" dirty="0" err="1" smtClean="0"/>
              <a:t>EthernetStateTracker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context,mHandler</a:t>
            </a:r>
            <a:r>
              <a:rPr lang="en-US" altLang="ko-KR" dirty="0" smtClean="0"/>
              <a:t>);</a:t>
            </a:r>
          </a:p>
          <a:p>
            <a:r>
              <a:rPr lang="en-US" altLang="ko-KR" dirty="0" smtClean="0"/>
              <a:t>        </a:t>
            </a:r>
            <a:r>
              <a:rPr lang="en-US" altLang="ko-KR" b="1" dirty="0" err="1" smtClean="0"/>
              <a:t>EthernetService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ethService</a:t>
            </a:r>
            <a:r>
              <a:rPr lang="en-US" altLang="ko-KR" b="1" dirty="0" smtClean="0"/>
              <a:t> = new </a:t>
            </a:r>
            <a:r>
              <a:rPr lang="en-US" altLang="ko-KR" b="1" dirty="0" err="1" smtClean="0"/>
              <a:t>EthernetService</a:t>
            </a:r>
            <a:r>
              <a:rPr lang="en-US" altLang="ko-KR" b="1" dirty="0" smtClean="0"/>
              <a:t>(context,</a:t>
            </a:r>
          </a:p>
          <a:p>
            <a:r>
              <a:rPr lang="en-US" altLang="ko-KR" b="1" dirty="0" smtClean="0"/>
              <a:t>                                                    </a:t>
            </a:r>
            <a:r>
              <a:rPr lang="en-US" altLang="ko-KR" b="1" dirty="0" err="1" smtClean="0"/>
              <a:t>mEthernetStateTracker</a:t>
            </a:r>
            <a:r>
              <a:rPr lang="en-US" altLang="ko-KR" b="1" dirty="0" smtClean="0"/>
              <a:t>);</a:t>
            </a:r>
            <a:endParaRPr lang="ko-KR" altLang="en-US" b="1" dirty="0"/>
          </a:p>
        </p:txBody>
      </p:sp>
      <p:sp>
        <p:nvSpPr>
          <p:cNvPr id="6" name="직사각형 5"/>
          <p:cNvSpPr/>
          <p:nvPr/>
        </p:nvSpPr>
        <p:spPr>
          <a:xfrm>
            <a:off x="683568" y="3718679"/>
            <a:ext cx="8172400" cy="286232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public </a:t>
            </a:r>
            <a:r>
              <a:rPr lang="en-US" altLang="ko-KR" b="1" dirty="0" err="1" smtClean="0"/>
              <a:t>EthernetService</a:t>
            </a:r>
            <a:r>
              <a:rPr lang="en-US" altLang="ko-KR" b="1" dirty="0" smtClean="0"/>
              <a:t>(Context </a:t>
            </a:r>
            <a:r>
              <a:rPr lang="en-US" altLang="ko-KR" b="1" dirty="0" err="1" smtClean="0"/>
              <a:t>context</a:t>
            </a:r>
            <a:r>
              <a:rPr lang="en-US" altLang="ko-KR" b="1" dirty="0" smtClean="0"/>
              <a:t>, </a:t>
            </a:r>
            <a:r>
              <a:rPr lang="en-US" altLang="ko-KR" b="1" dirty="0" err="1" smtClean="0"/>
              <a:t>EthernetStateTracker</a:t>
            </a:r>
            <a:r>
              <a:rPr lang="en-US" altLang="ko-KR" b="1" dirty="0" smtClean="0"/>
              <a:t> Tracker){</a:t>
            </a:r>
          </a:p>
          <a:p>
            <a:r>
              <a:rPr lang="en-US" altLang="ko-KR" dirty="0" smtClean="0"/>
              <a:t>		</a:t>
            </a:r>
            <a:r>
              <a:rPr lang="en-US" altLang="ko-KR" dirty="0" err="1" smtClean="0"/>
              <a:t>mTracker</a:t>
            </a:r>
            <a:r>
              <a:rPr lang="en-US" altLang="ko-KR" dirty="0" smtClean="0"/>
              <a:t> = Tracker;</a:t>
            </a:r>
          </a:p>
          <a:p>
            <a:r>
              <a:rPr lang="en-US" altLang="ko-KR" dirty="0" smtClean="0"/>
              <a:t>		</a:t>
            </a:r>
            <a:r>
              <a:rPr lang="en-US" altLang="ko-KR" dirty="0" err="1" smtClean="0"/>
              <a:t>mContext</a:t>
            </a:r>
            <a:r>
              <a:rPr lang="en-US" altLang="ko-KR" dirty="0" smtClean="0"/>
              <a:t> = context;</a:t>
            </a:r>
          </a:p>
          <a:p>
            <a:r>
              <a:rPr lang="en-US" altLang="ko-KR" dirty="0" smtClean="0"/>
              <a:t>		</a:t>
            </a:r>
            <a:r>
              <a:rPr lang="en-US" altLang="ko-KR" dirty="0" err="1" smtClean="0"/>
              <a:t>isEthEnabled</a:t>
            </a:r>
            <a:r>
              <a:rPr lang="en-US" altLang="ko-KR" dirty="0" smtClean="0"/>
              <a:t> = </a:t>
            </a:r>
            <a:r>
              <a:rPr lang="en-US" altLang="ko-KR" dirty="0" err="1" smtClean="0"/>
              <a:t>getPersistedState</a:t>
            </a:r>
            <a:r>
              <a:rPr lang="en-US" altLang="ko-KR" dirty="0" smtClean="0"/>
              <a:t>();</a:t>
            </a:r>
          </a:p>
          <a:p>
            <a:r>
              <a:rPr lang="en-US" altLang="ko-KR" dirty="0" smtClean="0"/>
              <a:t>		</a:t>
            </a:r>
            <a:r>
              <a:rPr lang="en-US" altLang="ko-KR" dirty="0" err="1" smtClean="0"/>
              <a:t>Log.i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TAG,"Ethernet</a:t>
            </a:r>
            <a:r>
              <a:rPr lang="en-US" altLang="ko-KR" dirty="0" smtClean="0"/>
              <a:t> dev enabled " + </a:t>
            </a:r>
            <a:r>
              <a:rPr lang="en-US" altLang="ko-KR" dirty="0" err="1" smtClean="0"/>
              <a:t>isEthEnabled</a:t>
            </a:r>
            <a:r>
              <a:rPr lang="en-US" altLang="ko-KR" dirty="0" smtClean="0"/>
              <a:t> );</a:t>
            </a:r>
          </a:p>
          <a:p>
            <a:r>
              <a:rPr lang="en-US" altLang="ko-KR" dirty="0" smtClean="0"/>
              <a:t>		</a:t>
            </a:r>
            <a:r>
              <a:rPr lang="en-US" altLang="ko-KR" b="1" dirty="0" err="1" smtClean="0"/>
              <a:t>getDeviceNameList</a:t>
            </a:r>
            <a:r>
              <a:rPr lang="en-US" altLang="ko-KR" b="1" dirty="0" smtClean="0"/>
              <a:t>();</a:t>
            </a:r>
          </a:p>
          <a:p>
            <a:r>
              <a:rPr lang="en-US" altLang="ko-KR" dirty="0" smtClean="0"/>
              <a:t>		</a:t>
            </a:r>
            <a:r>
              <a:rPr lang="en-US" altLang="ko-KR" b="1" dirty="0" err="1" smtClean="0"/>
              <a:t>setEthState</a:t>
            </a:r>
            <a:r>
              <a:rPr lang="en-US" altLang="ko-KR" b="1" dirty="0" smtClean="0"/>
              <a:t>(</a:t>
            </a:r>
            <a:r>
              <a:rPr lang="en-US" altLang="ko-KR" b="1" dirty="0" err="1" smtClean="0"/>
              <a:t>isEthEnabled</a:t>
            </a:r>
            <a:r>
              <a:rPr lang="en-US" altLang="ko-KR" b="1" dirty="0" smtClean="0"/>
              <a:t>);</a:t>
            </a:r>
          </a:p>
          <a:p>
            <a:r>
              <a:rPr lang="en-US" altLang="ko-KR" dirty="0" smtClean="0"/>
              <a:t>		</a:t>
            </a:r>
            <a:r>
              <a:rPr lang="en-US" altLang="ko-KR" dirty="0" err="1" smtClean="0"/>
              <a:t>Log.i</a:t>
            </a:r>
            <a:r>
              <a:rPr lang="en-US" altLang="ko-KR" dirty="0" smtClean="0"/>
              <a:t>(TAG, "Trigger the </a:t>
            </a:r>
            <a:r>
              <a:rPr lang="en-US" altLang="ko-KR" dirty="0" err="1" smtClean="0"/>
              <a:t>ethernet</a:t>
            </a:r>
            <a:r>
              <a:rPr lang="en-US" altLang="ko-KR" dirty="0" smtClean="0"/>
              <a:t> monitor");</a:t>
            </a:r>
          </a:p>
          <a:p>
            <a:r>
              <a:rPr lang="en-US" altLang="ko-KR" dirty="0" smtClean="0"/>
              <a:t>		</a:t>
            </a:r>
            <a:r>
              <a:rPr lang="en-US" altLang="ko-KR" b="1" dirty="0" err="1" smtClean="0"/>
              <a:t>mTracker.StartPolling</a:t>
            </a:r>
            <a:r>
              <a:rPr lang="en-US" altLang="ko-KR" b="1" dirty="0" smtClean="0"/>
              <a:t>();</a:t>
            </a:r>
          </a:p>
          <a:p>
            <a:r>
              <a:rPr lang="en-US" altLang="ko-KR" dirty="0" smtClean="0"/>
              <a:t>	}</a:t>
            </a:r>
            <a:endParaRPr lang="ko-KR" altLang="en-US" dirty="0"/>
          </a:p>
        </p:txBody>
      </p:sp>
      <p:sp>
        <p:nvSpPr>
          <p:cNvPr id="7" name="아래쪽 화살표 6"/>
          <p:cNvSpPr/>
          <p:nvPr/>
        </p:nvSpPr>
        <p:spPr>
          <a:xfrm>
            <a:off x="7524328" y="3140968"/>
            <a:ext cx="86409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Ethernet Service </a:t>
            </a:r>
            <a:r>
              <a:rPr lang="ko-KR" altLang="en-US" dirty="0" smtClean="0"/>
              <a:t>등록 </a:t>
            </a:r>
            <a:r>
              <a:rPr lang="en-US" altLang="ko-KR" dirty="0" smtClean="0"/>
              <a:t>Flow(</a:t>
            </a:r>
            <a:r>
              <a:rPr lang="ko-KR" altLang="en-US" dirty="0" smtClean="0"/>
              <a:t>계속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467544" y="1484784"/>
            <a:ext cx="8172400" cy="12003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public </a:t>
            </a:r>
            <a:r>
              <a:rPr lang="en-US" altLang="ko-KR" b="1" dirty="0" err="1" smtClean="0"/>
              <a:t>EthernetService</a:t>
            </a:r>
            <a:r>
              <a:rPr lang="en-US" altLang="ko-KR" b="1" dirty="0" smtClean="0"/>
              <a:t>(Context </a:t>
            </a:r>
            <a:r>
              <a:rPr lang="en-US" altLang="ko-KR" b="1" dirty="0" err="1" smtClean="0"/>
              <a:t>context</a:t>
            </a:r>
            <a:r>
              <a:rPr lang="en-US" altLang="ko-KR" b="1" dirty="0" smtClean="0"/>
              <a:t>, </a:t>
            </a:r>
            <a:r>
              <a:rPr lang="en-US" altLang="ko-KR" b="1" dirty="0" err="1" smtClean="0"/>
              <a:t>EthernetStateTracker</a:t>
            </a:r>
            <a:r>
              <a:rPr lang="en-US" altLang="ko-KR" b="1" dirty="0" smtClean="0"/>
              <a:t> Tracker){</a:t>
            </a:r>
          </a:p>
          <a:p>
            <a:r>
              <a:rPr lang="en-US" altLang="ko-KR" b="1" dirty="0" smtClean="0"/>
              <a:t>…</a:t>
            </a:r>
          </a:p>
          <a:p>
            <a:r>
              <a:rPr lang="en-US" altLang="ko-KR" dirty="0" smtClean="0"/>
              <a:t>		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getDeviceNameList</a:t>
            </a:r>
            <a:r>
              <a:rPr lang="en-US" altLang="ko-KR" b="1" dirty="0" smtClean="0"/>
              <a:t>();</a:t>
            </a:r>
          </a:p>
          <a:p>
            <a:r>
              <a:rPr lang="en-US" altLang="ko-KR" dirty="0" smtClean="0"/>
              <a:t>	}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67544" y="3573016"/>
            <a:ext cx="8172400" cy="175432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public String[] </a:t>
            </a:r>
            <a:r>
              <a:rPr lang="en-US" altLang="ko-KR" b="1" dirty="0" err="1" smtClean="0"/>
              <a:t>getDeviceNameList</a:t>
            </a:r>
            <a:r>
              <a:rPr lang="en-US" altLang="ko-KR" b="1" dirty="0" smtClean="0"/>
              <a:t>() {</a:t>
            </a:r>
          </a:p>
          <a:p>
            <a:r>
              <a:rPr lang="en-US" altLang="ko-KR" b="1" dirty="0" smtClean="0"/>
              <a:t>		if (</a:t>
            </a:r>
            <a:r>
              <a:rPr lang="en-US" altLang="ko-KR" b="1" dirty="0" err="1" smtClean="0"/>
              <a:t>scanEthDevice</a:t>
            </a:r>
            <a:r>
              <a:rPr lang="en-US" altLang="ko-KR" b="1" dirty="0" smtClean="0"/>
              <a:t>() &gt; 0 )</a:t>
            </a:r>
          </a:p>
          <a:p>
            <a:r>
              <a:rPr lang="en-US" altLang="ko-KR" b="1" dirty="0" smtClean="0"/>
              <a:t>			return </a:t>
            </a:r>
            <a:r>
              <a:rPr lang="en-US" altLang="ko-KR" b="1" dirty="0" err="1" smtClean="0"/>
              <a:t>DevName</a:t>
            </a:r>
            <a:r>
              <a:rPr lang="en-US" altLang="ko-KR" b="1" dirty="0" smtClean="0"/>
              <a:t>;</a:t>
            </a:r>
          </a:p>
          <a:p>
            <a:r>
              <a:rPr lang="en-US" altLang="ko-KR" b="1" dirty="0" smtClean="0"/>
              <a:t>		else</a:t>
            </a:r>
          </a:p>
          <a:p>
            <a:r>
              <a:rPr lang="en-US" altLang="ko-KR" b="1" dirty="0" smtClean="0"/>
              <a:t>			return null;</a:t>
            </a:r>
          </a:p>
          <a:p>
            <a:r>
              <a:rPr lang="en-US" altLang="ko-KR" b="1" dirty="0" smtClean="0"/>
              <a:t>	}</a:t>
            </a:r>
            <a:endParaRPr lang="ko-KR" altLang="en-US" dirty="0"/>
          </a:p>
        </p:txBody>
      </p:sp>
      <p:sp>
        <p:nvSpPr>
          <p:cNvPr id="6" name="아래쪽 화살표 5"/>
          <p:cNvSpPr/>
          <p:nvPr/>
        </p:nvSpPr>
        <p:spPr>
          <a:xfrm>
            <a:off x="7164288" y="2780928"/>
            <a:ext cx="86409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아래쪽 화살표 6"/>
          <p:cNvSpPr/>
          <p:nvPr/>
        </p:nvSpPr>
        <p:spPr>
          <a:xfrm>
            <a:off x="7884368" y="5085184"/>
            <a:ext cx="86409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Ethernet Service </a:t>
            </a:r>
            <a:r>
              <a:rPr lang="ko-KR" altLang="en-US" dirty="0" smtClean="0"/>
              <a:t>등록 </a:t>
            </a:r>
            <a:r>
              <a:rPr lang="en-US" altLang="ko-KR" dirty="0" smtClean="0"/>
              <a:t>Flow(</a:t>
            </a:r>
            <a:r>
              <a:rPr lang="ko-KR" altLang="en-US" dirty="0" smtClean="0"/>
              <a:t>계속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323528" y="1556792"/>
            <a:ext cx="8172400" cy="507831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altLang="ko-KR" dirty="0" smtClean="0"/>
              <a:t>private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scanEthDevice</a:t>
            </a:r>
            <a:r>
              <a:rPr lang="en-US" altLang="ko-KR" dirty="0" smtClean="0"/>
              <a:t>() {</a:t>
            </a:r>
          </a:p>
          <a:p>
            <a:r>
              <a:rPr lang="en-US" altLang="ko-KR" dirty="0" smtClean="0"/>
              <a:t>		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 = 0,j;</a:t>
            </a:r>
          </a:p>
          <a:p>
            <a:r>
              <a:rPr lang="en-US" altLang="ko-KR" dirty="0" smtClean="0"/>
              <a:t>		</a:t>
            </a:r>
            <a:r>
              <a:rPr lang="en-US" altLang="ko-KR" b="1" dirty="0" smtClean="0"/>
              <a:t>if ((</a:t>
            </a:r>
            <a:r>
              <a:rPr lang="en-US" altLang="ko-KR" b="1" dirty="0" err="1" smtClean="0"/>
              <a:t>i</a:t>
            </a:r>
            <a:r>
              <a:rPr lang="en-US" altLang="ko-KR" b="1" dirty="0" smtClean="0"/>
              <a:t> = </a:t>
            </a:r>
            <a:r>
              <a:rPr lang="en-US" altLang="ko-KR" b="1" dirty="0" err="1" smtClean="0"/>
              <a:t>EthernetNative.getInterfaceCnt</a:t>
            </a:r>
            <a:r>
              <a:rPr lang="en-US" altLang="ko-KR" b="1" dirty="0" smtClean="0"/>
              <a:t>()) != 0) {</a:t>
            </a:r>
          </a:p>
          <a:p>
            <a:r>
              <a:rPr lang="en-US" altLang="ko-KR" dirty="0" smtClean="0"/>
              <a:t>			</a:t>
            </a:r>
            <a:r>
              <a:rPr lang="en-US" altLang="ko-KR" dirty="0" err="1" smtClean="0"/>
              <a:t>Log.i</a:t>
            </a:r>
            <a:r>
              <a:rPr lang="en-US" altLang="ko-KR" dirty="0" smtClean="0"/>
              <a:t>(TAG, "total found "+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+ " net devices");</a:t>
            </a:r>
          </a:p>
          <a:p>
            <a:r>
              <a:rPr lang="en-US" altLang="ko-KR" dirty="0" smtClean="0"/>
              <a:t>			</a:t>
            </a:r>
            <a:r>
              <a:rPr lang="en-US" altLang="ko-KR" dirty="0" err="1" smtClean="0"/>
              <a:t>DevName</a:t>
            </a:r>
            <a:r>
              <a:rPr lang="en-US" altLang="ko-KR" dirty="0" smtClean="0"/>
              <a:t> = new String[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];</a:t>
            </a:r>
          </a:p>
          <a:p>
            <a:r>
              <a:rPr lang="en-US" altLang="ko-KR" dirty="0" smtClean="0"/>
              <a:t>		}</a:t>
            </a:r>
          </a:p>
          <a:p>
            <a:r>
              <a:rPr lang="en-US" altLang="ko-KR" dirty="0" smtClean="0"/>
              <a:t>		else</a:t>
            </a:r>
          </a:p>
          <a:p>
            <a:r>
              <a:rPr lang="en-US" altLang="ko-KR" dirty="0" smtClean="0"/>
              <a:t>			return 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;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		for (j = 0; j &lt; 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; j++) {</a:t>
            </a:r>
          </a:p>
          <a:p>
            <a:r>
              <a:rPr lang="en-US" altLang="ko-KR" dirty="0" smtClean="0"/>
              <a:t>			</a:t>
            </a:r>
            <a:r>
              <a:rPr lang="en-US" altLang="ko-KR" dirty="0" err="1" smtClean="0"/>
              <a:t>DevName</a:t>
            </a:r>
            <a:r>
              <a:rPr lang="en-US" altLang="ko-KR" dirty="0" smtClean="0"/>
              <a:t>[j] = </a:t>
            </a:r>
            <a:r>
              <a:rPr lang="en-US" altLang="ko-KR" b="1" dirty="0" err="1" smtClean="0"/>
              <a:t>EthernetNative.getInterfaceName</a:t>
            </a:r>
            <a:r>
              <a:rPr lang="en-US" altLang="ko-KR" b="1" dirty="0" smtClean="0"/>
              <a:t>(j);</a:t>
            </a:r>
          </a:p>
          <a:p>
            <a:r>
              <a:rPr lang="en-US" altLang="ko-KR" dirty="0" smtClean="0"/>
              <a:t>			if (</a:t>
            </a:r>
            <a:r>
              <a:rPr lang="en-US" altLang="ko-KR" dirty="0" err="1" smtClean="0"/>
              <a:t>DevName</a:t>
            </a:r>
            <a:r>
              <a:rPr lang="en-US" altLang="ko-KR" dirty="0" smtClean="0"/>
              <a:t>[j] == null)</a:t>
            </a:r>
          </a:p>
          <a:p>
            <a:r>
              <a:rPr lang="en-US" altLang="ko-KR" dirty="0" smtClean="0"/>
              <a:t>				break;</a:t>
            </a:r>
          </a:p>
          <a:p>
            <a:r>
              <a:rPr lang="en-US" altLang="ko-KR" dirty="0" smtClean="0"/>
              <a:t>			</a:t>
            </a:r>
            <a:r>
              <a:rPr lang="en-US" altLang="ko-KR" dirty="0" err="1" smtClean="0"/>
              <a:t>Log.i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TAG,"device</a:t>
            </a:r>
            <a:r>
              <a:rPr lang="en-US" altLang="ko-KR" dirty="0" smtClean="0"/>
              <a:t> " + j + " name " + </a:t>
            </a:r>
            <a:r>
              <a:rPr lang="en-US" altLang="ko-KR" dirty="0" err="1" smtClean="0"/>
              <a:t>DevName</a:t>
            </a:r>
            <a:r>
              <a:rPr lang="en-US" altLang="ko-KR" dirty="0" smtClean="0"/>
              <a:t>[j]);</a:t>
            </a:r>
          </a:p>
          <a:p>
            <a:r>
              <a:rPr lang="en-US" altLang="ko-KR" dirty="0" smtClean="0"/>
              <a:t>		}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		return 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;</a:t>
            </a:r>
          </a:p>
          <a:p>
            <a:r>
              <a:rPr lang="en-US" altLang="ko-KR" dirty="0" smtClean="0"/>
              <a:t>	}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2382" y="5224611"/>
            <a:ext cx="34480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041129"/>
            <a:ext cx="35147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아래쪽 화살표 6"/>
          <p:cNvSpPr/>
          <p:nvPr/>
        </p:nvSpPr>
        <p:spPr>
          <a:xfrm>
            <a:off x="7380312" y="1196752"/>
            <a:ext cx="86409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아래쪽 화살표 7"/>
          <p:cNvSpPr/>
          <p:nvPr/>
        </p:nvSpPr>
        <p:spPr>
          <a:xfrm>
            <a:off x="7956376" y="5877272"/>
            <a:ext cx="86409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Ethernet Service </a:t>
            </a:r>
            <a:r>
              <a:rPr lang="ko-KR" altLang="en-US" dirty="0" smtClean="0"/>
              <a:t>등록 </a:t>
            </a:r>
            <a:r>
              <a:rPr lang="en-US" altLang="ko-KR" dirty="0" smtClean="0"/>
              <a:t>Flow(</a:t>
            </a:r>
            <a:r>
              <a:rPr lang="ko-KR" altLang="en-US" dirty="0" smtClean="0"/>
              <a:t>계속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899592" y="1628800"/>
            <a:ext cx="6120680" cy="93610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altLang="ko-KR" dirty="0" smtClean="0"/>
              <a:t>static </a:t>
            </a:r>
            <a:r>
              <a:rPr lang="en-US" altLang="ko-KR" dirty="0" err="1" smtClean="0"/>
              <a:t>jint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android_net_ethernet_getInterfaceCnt</a:t>
            </a:r>
            <a:r>
              <a:rPr lang="en-US" altLang="ko-KR" dirty="0" smtClean="0"/>
              <a:t>() {</a:t>
            </a:r>
          </a:p>
          <a:p>
            <a:r>
              <a:rPr lang="en-US" altLang="ko-KR" dirty="0" smtClean="0"/>
              <a:t>        return </a:t>
            </a:r>
            <a:r>
              <a:rPr lang="en-US" altLang="ko-KR" dirty="0" err="1" smtClean="0"/>
              <a:t>total_int</a:t>
            </a:r>
            <a:r>
              <a:rPr lang="en-US" altLang="ko-KR" dirty="0" smtClean="0"/>
              <a:t>;</a:t>
            </a:r>
          </a:p>
          <a:p>
            <a:r>
              <a:rPr lang="en-US" altLang="ko-KR" dirty="0" smtClean="0"/>
              <a:t>    }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411760" y="2636912"/>
            <a:ext cx="5814392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smtClean="0"/>
              <a:t>static </a:t>
            </a:r>
            <a:r>
              <a:rPr lang="en-US" altLang="ko-KR" dirty="0" err="1" smtClean="0"/>
              <a:t>jint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android_net_ethernet_initEthernetNative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JNIEnv</a:t>
            </a:r>
            <a:r>
              <a:rPr lang="en-US" altLang="ko-KR" dirty="0" smtClean="0"/>
              <a:t> *</a:t>
            </a:r>
            <a:r>
              <a:rPr lang="en-US" altLang="ko-KR" dirty="0" err="1" smtClean="0"/>
              <a:t>env</a:t>
            </a:r>
            <a:r>
              <a:rPr lang="en-US" altLang="ko-KR" dirty="0" smtClean="0"/>
              <a:t>,</a:t>
            </a:r>
          </a:p>
          <a:p>
            <a:r>
              <a:rPr lang="en-US" altLang="ko-KR" dirty="0" smtClean="0"/>
              <a:t>                                                        </a:t>
            </a:r>
            <a:r>
              <a:rPr lang="en-US" altLang="ko-KR" dirty="0" err="1" smtClean="0"/>
              <a:t>jobject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clazz</a:t>
            </a:r>
            <a:r>
              <a:rPr lang="en-US" altLang="ko-KR" dirty="0" smtClean="0"/>
              <a:t>)</a:t>
            </a:r>
          </a:p>
          <a:p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2411760" y="3861048"/>
            <a:ext cx="590465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netlink_init_interfaces_list</a:t>
            </a:r>
            <a:r>
              <a:rPr lang="en-US" altLang="ko-KR" dirty="0" smtClean="0"/>
              <a:t>()</a:t>
            </a:r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2627784" y="5301208"/>
            <a:ext cx="56886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LOGI("interface %s:%d </a:t>
            </a:r>
            <a:r>
              <a:rPr lang="en-US" altLang="ko-KR" dirty="0" err="1" smtClean="0"/>
              <a:t>found",intfinfo</a:t>
            </a:r>
            <a:r>
              <a:rPr lang="en-US" altLang="ko-KR" dirty="0" smtClean="0"/>
              <a:t>-&gt;</a:t>
            </a:r>
            <a:r>
              <a:rPr lang="en-US" altLang="ko-KR" dirty="0" err="1" smtClean="0"/>
              <a:t>name,intfinfo</a:t>
            </a:r>
            <a:r>
              <a:rPr lang="en-US" altLang="ko-KR" dirty="0" smtClean="0"/>
              <a:t>-&gt;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);</a:t>
            </a:r>
          </a:p>
          <a:p>
            <a:pPr algn="ctr"/>
            <a:r>
              <a:rPr lang="en-US" altLang="ko-KR" dirty="0" smtClean="0"/>
              <a:t>                </a:t>
            </a:r>
            <a:r>
              <a:rPr lang="en-US" altLang="ko-KR" dirty="0" err="1" smtClean="0"/>
              <a:t>add_int_to_list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intfinfo</a:t>
            </a:r>
            <a:r>
              <a:rPr lang="en-US" altLang="ko-KR" dirty="0" smtClean="0"/>
              <a:t>);//</a:t>
            </a:r>
            <a:r>
              <a:rPr lang="ko-KR" altLang="en-US" dirty="0" smtClean="0"/>
              <a:t>에서 </a:t>
            </a:r>
            <a:r>
              <a:rPr lang="en-US" altLang="ko-KR" dirty="0" err="1" smtClean="0"/>
              <a:t>total_int</a:t>
            </a:r>
            <a:r>
              <a:rPr lang="en-US" altLang="ko-KR" dirty="0" smtClean="0"/>
              <a:t> ++</a:t>
            </a:r>
            <a:endParaRPr lang="ko-KR" altLang="en-US" dirty="0"/>
          </a:p>
        </p:txBody>
      </p:sp>
      <p:sp>
        <p:nvSpPr>
          <p:cNvPr id="8" name="아래쪽 화살표 7"/>
          <p:cNvSpPr/>
          <p:nvPr/>
        </p:nvSpPr>
        <p:spPr>
          <a:xfrm>
            <a:off x="6876256" y="3429000"/>
            <a:ext cx="792088" cy="64807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아래쪽 화살표 8"/>
          <p:cNvSpPr/>
          <p:nvPr/>
        </p:nvSpPr>
        <p:spPr>
          <a:xfrm>
            <a:off x="6948264" y="4653136"/>
            <a:ext cx="792088" cy="64807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아래쪽 화살표 9"/>
          <p:cNvSpPr/>
          <p:nvPr/>
        </p:nvSpPr>
        <p:spPr>
          <a:xfrm>
            <a:off x="971600" y="2924944"/>
            <a:ext cx="1008112" cy="35283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Ethernet Service </a:t>
            </a:r>
            <a:r>
              <a:rPr lang="ko-KR" altLang="en-US" dirty="0" smtClean="0"/>
              <a:t>등록 </a:t>
            </a:r>
            <a:r>
              <a:rPr lang="en-US" altLang="ko-KR" dirty="0" smtClean="0"/>
              <a:t>Flow(</a:t>
            </a:r>
            <a:r>
              <a:rPr lang="ko-KR" altLang="en-US" dirty="0" smtClean="0"/>
              <a:t>계속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755576" y="1412776"/>
            <a:ext cx="8136904" cy="286232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altLang="ko-KR" dirty="0" smtClean="0"/>
              <a:t>static </a:t>
            </a:r>
            <a:r>
              <a:rPr lang="en-US" altLang="ko-KR" dirty="0" err="1" smtClean="0"/>
              <a:t>jstring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android_net_ethernet_getInterfaceName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JNIEnv</a:t>
            </a:r>
            <a:r>
              <a:rPr lang="en-US" altLang="ko-KR" dirty="0" smtClean="0"/>
              <a:t> *</a:t>
            </a:r>
            <a:r>
              <a:rPr lang="en-US" altLang="ko-KR" dirty="0" err="1" smtClean="0"/>
              <a:t>env</a:t>
            </a:r>
            <a:r>
              <a:rPr lang="en-US" altLang="ko-KR" dirty="0" smtClean="0"/>
              <a:t>,                                                       </a:t>
            </a:r>
            <a:r>
              <a:rPr lang="en-US" altLang="ko-KR" dirty="0" err="1" smtClean="0"/>
              <a:t>jobject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clazz</a:t>
            </a:r>
            <a:r>
              <a:rPr lang="en-US" altLang="ko-KR" dirty="0" smtClean="0"/>
              <a:t>,                                                       </a:t>
            </a:r>
            <a:r>
              <a:rPr lang="en-US" altLang="ko-KR" dirty="0" err="1" smtClean="0"/>
              <a:t>jint</a:t>
            </a:r>
            <a:r>
              <a:rPr lang="en-US" altLang="ko-KR" dirty="0" smtClean="0"/>
              <a:t> index)    {</a:t>
            </a:r>
          </a:p>
          <a:p>
            <a:r>
              <a:rPr lang="en-US" altLang="ko-KR" b="1" dirty="0" smtClean="0"/>
              <a:t>        info= interfaces;</a:t>
            </a:r>
          </a:p>
          <a:p>
            <a:r>
              <a:rPr lang="en-US" altLang="ko-KR" dirty="0" smtClean="0"/>
              <a:t>        if (</a:t>
            </a:r>
            <a:r>
              <a:rPr lang="en-US" altLang="ko-KR" dirty="0" err="1" smtClean="0"/>
              <a:t>total_int</a:t>
            </a:r>
            <a:r>
              <a:rPr lang="en-US" altLang="ko-KR" dirty="0" smtClean="0"/>
              <a:t> != 0 &amp;&amp; index &lt;= (</a:t>
            </a:r>
            <a:r>
              <a:rPr lang="en-US" altLang="ko-KR" dirty="0" err="1" smtClean="0"/>
              <a:t>total_int</a:t>
            </a:r>
            <a:r>
              <a:rPr lang="en-US" altLang="ko-KR" dirty="0" smtClean="0"/>
              <a:t> -1)) {</a:t>
            </a:r>
          </a:p>
          <a:p>
            <a:r>
              <a:rPr lang="en-US" altLang="ko-KR" dirty="0" smtClean="0"/>
              <a:t>            while (info != NULL) {</a:t>
            </a:r>
          </a:p>
          <a:p>
            <a:r>
              <a:rPr lang="en-US" altLang="ko-KR" dirty="0" smtClean="0"/>
              <a:t>                if (index == 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) {</a:t>
            </a:r>
          </a:p>
          <a:p>
            <a:r>
              <a:rPr lang="en-US" altLang="ko-KR" dirty="0" smtClean="0"/>
              <a:t>                    LOGI("Found :%</a:t>
            </a:r>
            <a:r>
              <a:rPr lang="en-US" altLang="ko-KR" dirty="0" err="1" smtClean="0"/>
              <a:t>s",info</a:t>
            </a:r>
            <a:r>
              <a:rPr lang="en-US" altLang="ko-KR" dirty="0" smtClean="0"/>
              <a:t>-&gt;name);</a:t>
            </a:r>
          </a:p>
          <a:p>
            <a:r>
              <a:rPr lang="en-US" altLang="ko-KR" dirty="0" smtClean="0"/>
              <a:t>                    return </a:t>
            </a:r>
            <a:r>
              <a:rPr lang="en-US" altLang="ko-KR" dirty="0" err="1" smtClean="0"/>
              <a:t>env</a:t>
            </a:r>
            <a:r>
              <a:rPr lang="en-US" altLang="ko-KR" dirty="0" smtClean="0"/>
              <a:t>-&gt;</a:t>
            </a:r>
            <a:r>
              <a:rPr lang="en-US" altLang="ko-KR" dirty="0" err="1" smtClean="0"/>
              <a:t>NewStringUTF</a:t>
            </a:r>
            <a:r>
              <a:rPr lang="en-US" altLang="ko-KR" dirty="0" smtClean="0"/>
              <a:t>(info-&gt;name);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    }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843808" y="3717032"/>
            <a:ext cx="5814392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smtClean="0"/>
              <a:t>static </a:t>
            </a:r>
            <a:r>
              <a:rPr lang="en-US" altLang="ko-KR" dirty="0" err="1" smtClean="0"/>
              <a:t>jint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android_net_ethernet_initEthernetNative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JNIEnv</a:t>
            </a:r>
            <a:r>
              <a:rPr lang="en-US" altLang="ko-KR" dirty="0" smtClean="0"/>
              <a:t> *</a:t>
            </a:r>
            <a:r>
              <a:rPr lang="en-US" altLang="ko-KR" dirty="0" err="1" smtClean="0"/>
              <a:t>env</a:t>
            </a:r>
            <a:r>
              <a:rPr lang="en-US" altLang="ko-KR" dirty="0" smtClean="0"/>
              <a:t>,</a:t>
            </a:r>
          </a:p>
          <a:p>
            <a:r>
              <a:rPr lang="en-US" altLang="ko-KR" dirty="0" smtClean="0"/>
              <a:t>                                                        </a:t>
            </a:r>
            <a:r>
              <a:rPr lang="en-US" altLang="ko-KR" dirty="0" err="1" smtClean="0"/>
              <a:t>jobject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clazz</a:t>
            </a:r>
            <a:r>
              <a:rPr lang="en-US" altLang="ko-KR" dirty="0" smtClean="0"/>
              <a:t>)</a:t>
            </a:r>
          </a:p>
          <a:p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2843808" y="5013176"/>
            <a:ext cx="590465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netlink_init_interfaces_list</a:t>
            </a:r>
            <a:r>
              <a:rPr lang="en-US" altLang="ko-KR" dirty="0" smtClean="0"/>
              <a:t>()</a:t>
            </a:r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3275856" y="5877272"/>
            <a:ext cx="56886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LOGI("interface %s:%d </a:t>
            </a:r>
            <a:r>
              <a:rPr lang="en-US" altLang="ko-KR" dirty="0" err="1" smtClean="0"/>
              <a:t>found",intfinfo</a:t>
            </a:r>
            <a:r>
              <a:rPr lang="en-US" altLang="ko-KR" dirty="0" smtClean="0"/>
              <a:t>-&gt;</a:t>
            </a:r>
            <a:r>
              <a:rPr lang="en-US" altLang="ko-KR" dirty="0" err="1" smtClean="0"/>
              <a:t>name,intfinfo</a:t>
            </a:r>
            <a:r>
              <a:rPr lang="en-US" altLang="ko-KR" dirty="0" smtClean="0"/>
              <a:t>-&gt;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);</a:t>
            </a:r>
          </a:p>
          <a:p>
            <a:pPr algn="ctr"/>
            <a:r>
              <a:rPr lang="en-US" altLang="ko-KR" dirty="0" smtClean="0"/>
              <a:t>                </a:t>
            </a:r>
            <a:r>
              <a:rPr lang="en-US" altLang="ko-KR" dirty="0" err="1" smtClean="0"/>
              <a:t>add_int_to_list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intfinfo</a:t>
            </a:r>
            <a:r>
              <a:rPr lang="en-US" altLang="ko-KR" dirty="0" smtClean="0"/>
              <a:t>);//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Node </a:t>
            </a:r>
            <a:r>
              <a:rPr lang="ko-KR" altLang="en-US" dirty="0" smtClean="0"/>
              <a:t>생성</a:t>
            </a:r>
            <a:endParaRPr lang="ko-KR" altLang="en-US" dirty="0"/>
          </a:p>
        </p:txBody>
      </p:sp>
      <p:sp>
        <p:nvSpPr>
          <p:cNvPr id="8" name="아래쪽 화살표 7"/>
          <p:cNvSpPr/>
          <p:nvPr/>
        </p:nvSpPr>
        <p:spPr>
          <a:xfrm>
            <a:off x="8028384" y="4437112"/>
            <a:ext cx="792088" cy="64807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아래쪽 화살표 8"/>
          <p:cNvSpPr/>
          <p:nvPr/>
        </p:nvSpPr>
        <p:spPr>
          <a:xfrm>
            <a:off x="8028384" y="5373216"/>
            <a:ext cx="792088" cy="64807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아래쪽 화살표 9"/>
          <p:cNvSpPr/>
          <p:nvPr/>
        </p:nvSpPr>
        <p:spPr>
          <a:xfrm>
            <a:off x="467544" y="3068960"/>
            <a:ext cx="1008112" cy="35283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589240"/>
            <a:ext cx="31813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Ethernet Event </a:t>
            </a:r>
            <a:r>
              <a:rPr lang="ko-KR" altLang="en-US" dirty="0" smtClean="0"/>
              <a:t>처리 </a:t>
            </a:r>
            <a:r>
              <a:rPr lang="ko-KR" altLang="en-US" dirty="0" err="1" smtClean="0"/>
              <a:t>쓰레드</a:t>
            </a:r>
            <a:r>
              <a:rPr lang="ko-KR" altLang="en-US" dirty="0" smtClean="0"/>
              <a:t> 생성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83568" y="1556792"/>
            <a:ext cx="8244408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smtClean="0"/>
              <a:t>	public </a:t>
            </a:r>
            <a:r>
              <a:rPr lang="en-US" altLang="ko-KR" dirty="0" err="1" smtClean="0"/>
              <a:t>EthernetService</a:t>
            </a:r>
            <a:r>
              <a:rPr lang="en-US" altLang="ko-KR" dirty="0" smtClean="0"/>
              <a:t>(Context </a:t>
            </a:r>
            <a:r>
              <a:rPr lang="en-US" altLang="ko-KR" dirty="0" err="1" smtClean="0"/>
              <a:t>context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EthernetStateTracker</a:t>
            </a:r>
            <a:r>
              <a:rPr lang="en-US" altLang="ko-KR" dirty="0" smtClean="0"/>
              <a:t> Tracker){</a:t>
            </a:r>
          </a:p>
          <a:p>
            <a:r>
              <a:rPr lang="en-US" altLang="ko-KR" dirty="0" smtClean="0"/>
              <a:t>		</a:t>
            </a:r>
            <a:r>
              <a:rPr lang="en-US" altLang="ko-KR" dirty="0" err="1" smtClean="0"/>
              <a:t>Log.i</a:t>
            </a:r>
            <a:r>
              <a:rPr lang="en-US" altLang="ko-KR" dirty="0" smtClean="0"/>
              <a:t>(TAG, "Trigger the </a:t>
            </a:r>
            <a:r>
              <a:rPr lang="en-US" altLang="ko-KR" dirty="0" err="1" smtClean="0"/>
              <a:t>ethernet</a:t>
            </a:r>
            <a:r>
              <a:rPr lang="en-US" altLang="ko-KR" dirty="0" smtClean="0"/>
              <a:t> monitor");</a:t>
            </a:r>
          </a:p>
          <a:p>
            <a:r>
              <a:rPr lang="en-US" altLang="ko-KR" dirty="0" smtClean="0"/>
              <a:t>		</a:t>
            </a:r>
            <a:r>
              <a:rPr lang="en-US" altLang="ko-KR" b="1" dirty="0" err="1" smtClean="0"/>
              <a:t>mTracker.StartPolling</a:t>
            </a:r>
            <a:r>
              <a:rPr lang="en-US" altLang="ko-KR" b="1" dirty="0" smtClean="0"/>
              <a:t>();</a:t>
            </a:r>
            <a:endParaRPr lang="ko-KR" alt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68960"/>
            <a:ext cx="525104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4283968" y="3429000"/>
            <a:ext cx="4572000" cy="1200329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r>
              <a:rPr lang="en-US" altLang="ko-KR" dirty="0" smtClean="0"/>
              <a:t>static </a:t>
            </a:r>
            <a:r>
              <a:rPr lang="en-US" altLang="ko-KR" dirty="0" err="1" smtClean="0"/>
              <a:t>jstring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android_net_ethernet_waitForEvent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JNIEnv</a:t>
            </a:r>
            <a:r>
              <a:rPr lang="en-US" altLang="ko-KR" dirty="0" smtClean="0"/>
              <a:t> *</a:t>
            </a:r>
            <a:r>
              <a:rPr lang="en-US" altLang="ko-KR" dirty="0" err="1" smtClean="0"/>
              <a:t>env</a:t>
            </a:r>
            <a:r>
              <a:rPr lang="en-US" altLang="ko-KR" dirty="0" smtClean="0"/>
              <a:t>,</a:t>
            </a:r>
          </a:p>
          <a:p>
            <a:r>
              <a:rPr lang="en-US" altLang="ko-KR" dirty="0" smtClean="0"/>
              <a:t>                                                     </a:t>
            </a:r>
            <a:r>
              <a:rPr lang="en-US" altLang="ko-KR" dirty="0" err="1" smtClean="0"/>
              <a:t>jobject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clazz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    {</a:t>
            </a:r>
            <a:endParaRPr lang="ko-KR" altLang="en-US" dirty="0"/>
          </a:p>
        </p:txBody>
      </p:sp>
      <p:cxnSp>
        <p:nvCxnSpPr>
          <p:cNvPr id="8" name="직선 화살표 연결선 7"/>
          <p:cNvCxnSpPr/>
          <p:nvPr/>
        </p:nvCxnSpPr>
        <p:spPr>
          <a:xfrm rot="10800000" flipV="1">
            <a:off x="2699792" y="2492896"/>
            <a:ext cx="79208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87824" y="2636912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err="1" smtClean="0"/>
              <a:t>쓰레드</a:t>
            </a:r>
            <a:r>
              <a:rPr lang="ko-KR" altLang="en-US" dirty="0" smtClean="0"/>
              <a:t> 생성</a:t>
            </a:r>
            <a:endParaRPr lang="ko-KR" altLang="en-US" dirty="0"/>
          </a:p>
        </p:txBody>
      </p:sp>
      <p:cxnSp>
        <p:nvCxnSpPr>
          <p:cNvPr id="11" name="직선 연결선 10"/>
          <p:cNvCxnSpPr/>
          <p:nvPr/>
        </p:nvCxnSpPr>
        <p:spPr>
          <a:xfrm rot="10800000" flipV="1">
            <a:off x="5580112" y="4725144"/>
            <a:ext cx="86409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이더넷이</a:t>
            </a:r>
            <a:r>
              <a:rPr lang="ko-KR" altLang="en-US" dirty="0" smtClean="0"/>
              <a:t> 연결된 경우</a:t>
            </a:r>
            <a:r>
              <a:rPr lang="en-US" altLang="ko-KR" dirty="0" smtClean="0"/>
              <a:t>(DHCP)</a:t>
            </a:r>
            <a:endParaRPr lang="ko-KR" altLang="en-US" dirty="0"/>
          </a:p>
        </p:txBody>
      </p:sp>
      <p:graphicFrame>
        <p:nvGraphicFramePr>
          <p:cNvPr id="4" name="다이어그램 3"/>
          <p:cNvGraphicFramePr/>
          <p:nvPr/>
        </p:nvGraphicFramePr>
        <p:xfrm>
          <a:off x="539552" y="1700808"/>
          <a:ext cx="7776864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이더넷이</a:t>
            </a:r>
            <a:r>
              <a:rPr lang="ko-KR" altLang="en-US" dirty="0" smtClean="0"/>
              <a:t> 연결된 경우</a:t>
            </a:r>
            <a:r>
              <a:rPr lang="en-US" altLang="ko-KR" dirty="0" smtClean="0"/>
              <a:t>(DHCP)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827584" y="1556792"/>
            <a:ext cx="6840760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altLang="ko-KR" dirty="0" smtClean="0"/>
              <a:t>static </a:t>
            </a:r>
            <a:r>
              <a:rPr lang="en-US" altLang="ko-KR" dirty="0" err="1" smtClean="0"/>
              <a:t>jstring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android_net_ethernet_waitForEvent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JNIEnv</a:t>
            </a:r>
            <a:r>
              <a:rPr lang="en-US" altLang="ko-KR" dirty="0" smtClean="0"/>
              <a:t> *</a:t>
            </a:r>
            <a:r>
              <a:rPr lang="en-US" altLang="ko-KR" dirty="0" err="1" smtClean="0"/>
              <a:t>env</a:t>
            </a:r>
            <a:r>
              <a:rPr lang="en-US" altLang="ko-KR" dirty="0" smtClean="0"/>
              <a:t>,</a:t>
            </a:r>
          </a:p>
          <a:p>
            <a:r>
              <a:rPr lang="en-US" altLang="ko-KR" dirty="0" smtClean="0"/>
              <a:t>                                                     </a:t>
            </a:r>
            <a:r>
              <a:rPr lang="en-US" altLang="ko-KR" dirty="0" err="1" smtClean="0"/>
              <a:t>jobject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clazz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    {</a:t>
            </a:r>
          </a:p>
          <a:p>
            <a:r>
              <a:rPr lang="en-US" altLang="ko-KR" dirty="0" smtClean="0"/>
              <a:t>if((</a:t>
            </a:r>
            <a:r>
              <a:rPr lang="en-US" altLang="ko-KR" dirty="0" err="1" smtClean="0"/>
              <a:t>len</a:t>
            </a:r>
            <a:r>
              <a:rPr lang="en-US" altLang="ko-KR" dirty="0" smtClean="0"/>
              <a:t> = </a:t>
            </a:r>
            <a:r>
              <a:rPr lang="en-US" altLang="ko-KR" dirty="0" err="1" smtClean="0"/>
              <a:t>recvmsg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nl_socket_poll</a:t>
            </a:r>
            <a:r>
              <a:rPr lang="en-US" altLang="ko-KR" dirty="0" smtClean="0"/>
              <a:t>, &amp;</a:t>
            </a:r>
            <a:r>
              <a:rPr lang="en-US" altLang="ko-KR" dirty="0" err="1" smtClean="0"/>
              <a:t>msg</a:t>
            </a:r>
            <a:r>
              <a:rPr lang="en-US" altLang="ko-KR" dirty="0" smtClean="0"/>
              <a:t>, 0))&gt;= 0) {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259632" y="3429000"/>
            <a:ext cx="6840760" cy="147732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altLang="ko-KR" dirty="0" err="1" smtClean="0"/>
              <a:t>MonitorThread.run</a:t>
            </a:r>
            <a:endParaRPr lang="en-US" altLang="ko-KR" dirty="0" smtClean="0"/>
          </a:p>
          <a:p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} else if (</a:t>
            </a:r>
            <a:r>
              <a:rPr lang="en-US" altLang="ko-KR" dirty="0" err="1" smtClean="0"/>
              <a:t>cmd</a:t>
            </a:r>
            <a:r>
              <a:rPr lang="en-US" altLang="ko-KR" dirty="0" smtClean="0"/>
              <a:t> == NEW_LINK) { 			</a:t>
            </a:r>
          </a:p>
          <a:p>
            <a:r>
              <a:rPr lang="en-US" altLang="ko-KR" dirty="0" smtClean="0"/>
              <a:t>event = PHYUP; </a:t>
            </a:r>
          </a:p>
          <a:p>
            <a:r>
              <a:rPr lang="en-US" altLang="ko-KR" dirty="0" err="1" smtClean="0"/>
              <a:t>handleEvent</a:t>
            </a:r>
            <a:r>
              <a:rPr lang="en-US" altLang="ko-KR" dirty="0" smtClean="0"/>
              <a:t>(events[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],event);</a:t>
            </a:r>
            <a:endParaRPr lang="ko-KR" altLang="en-US" dirty="0"/>
          </a:p>
        </p:txBody>
      </p:sp>
      <p:sp>
        <p:nvSpPr>
          <p:cNvPr id="6" name="아래쪽 화살표 5"/>
          <p:cNvSpPr/>
          <p:nvPr/>
        </p:nvSpPr>
        <p:spPr>
          <a:xfrm>
            <a:off x="6084168" y="2636912"/>
            <a:ext cx="1080120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아래쪽 화살표 7"/>
          <p:cNvSpPr/>
          <p:nvPr/>
        </p:nvSpPr>
        <p:spPr>
          <a:xfrm>
            <a:off x="6588224" y="4869160"/>
            <a:ext cx="1080120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이더넷이</a:t>
            </a:r>
            <a:r>
              <a:rPr lang="ko-KR" altLang="en-US" dirty="0" smtClean="0"/>
              <a:t> 연결된 경우</a:t>
            </a:r>
            <a:r>
              <a:rPr lang="en-US" altLang="ko-KR" dirty="0" smtClean="0"/>
              <a:t>(DHCP)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539552" y="1556792"/>
            <a:ext cx="6840760" cy="147732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altLang="ko-KR" dirty="0" smtClean="0"/>
              <a:t>void </a:t>
            </a:r>
            <a:r>
              <a:rPr lang="en-US" altLang="ko-KR" dirty="0" err="1" smtClean="0"/>
              <a:t>handleEvent</a:t>
            </a:r>
            <a:r>
              <a:rPr lang="en-US" altLang="ko-KR" dirty="0" smtClean="0"/>
              <a:t>(String </a:t>
            </a:r>
            <a:r>
              <a:rPr lang="en-US" altLang="ko-KR" dirty="0" err="1" smtClean="0"/>
              <a:t>ifname,int</a:t>
            </a:r>
            <a:r>
              <a:rPr lang="en-US" altLang="ko-KR" dirty="0" smtClean="0"/>
              <a:t> event) {</a:t>
            </a:r>
          </a:p>
          <a:p>
            <a:r>
              <a:rPr lang="en-US" altLang="ko-KR" dirty="0" smtClean="0"/>
              <a:t>switch (event) {</a:t>
            </a:r>
          </a:p>
          <a:p>
            <a:r>
              <a:rPr lang="en-US" altLang="ko-KR" dirty="0" smtClean="0"/>
              <a:t>case PHYUP:</a:t>
            </a:r>
          </a:p>
          <a:p>
            <a:r>
              <a:rPr lang="en-US" altLang="ko-KR" dirty="0" smtClean="0"/>
              <a:t> </a:t>
            </a:r>
            <a:r>
              <a:rPr lang="en-US" altLang="ko-KR" dirty="0" err="1" smtClean="0"/>
              <a:t>mTracker.notifyPhyConnected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ifname</a:t>
            </a:r>
            <a:r>
              <a:rPr lang="en-US" altLang="ko-KR" dirty="0" smtClean="0"/>
              <a:t>););</a:t>
            </a:r>
          </a:p>
          <a:p>
            <a:r>
              <a:rPr lang="en-US" altLang="ko-KR" dirty="0" smtClean="0"/>
              <a:t>	break;					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971600" y="3933056"/>
            <a:ext cx="7056784" cy="9233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altLang="ko-KR" dirty="0" smtClean="0"/>
              <a:t>public void </a:t>
            </a:r>
            <a:r>
              <a:rPr lang="en-US" altLang="ko-KR" dirty="0" err="1" smtClean="0"/>
              <a:t>notifyPhyConnected</a:t>
            </a:r>
            <a:r>
              <a:rPr lang="en-US" altLang="ko-KR" dirty="0" smtClean="0"/>
              <a:t>(String </a:t>
            </a:r>
            <a:r>
              <a:rPr lang="en-US" altLang="ko-KR" dirty="0" err="1" smtClean="0"/>
              <a:t>ifname</a:t>
            </a:r>
            <a:r>
              <a:rPr lang="en-US" altLang="ko-KR" dirty="0" smtClean="0"/>
              <a:t>) { </a:t>
            </a:r>
          </a:p>
          <a:p>
            <a:r>
              <a:rPr lang="en-US" altLang="ko-KR" dirty="0" smtClean="0"/>
              <a:t>	if synchronized(this) { 				</a:t>
            </a:r>
            <a:r>
              <a:rPr lang="en-US" altLang="ko-KR" b="1" dirty="0" smtClean="0"/>
              <a:t> 	</a:t>
            </a:r>
            <a:r>
              <a:rPr lang="en-US" altLang="ko-KR" b="1" dirty="0" err="1" smtClean="0"/>
              <a:t>this.sendEmptyMessage</a:t>
            </a:r>
            <a:r>
              <a:rPr lang="en-US" altLang="ko-KR" b="1" dirty="0" smtClean="0"/>
              <a:t>(EVENT_HW_PHYCONNECTED);</a:t>
            </a:r>
            <a:endParaRPr lang="ko-KR" altLang="en-US" b="1" dirty="0"/>
          </a:p>
        </p:txBody>
      </p:sp>
      <p:sp>
        <p:nvSpPr>
          <p:cNvPr id="6" name="아래쪽 화살표 5"/>
          <p:cNvSpPr/>
          <p:nvPr/>
        </p:nvSpPr>
        <p:spPr>
          <a:xfrm>
            <a:off x="6156176" y="2780928"/>
            <a:ext cx="1080120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아래쪽 화살표 6"/>
          <p:cNvSpPr/>
          <p:nvPr/>
        </p:nvSpPr>
        <p:spPr>
          <a:xfrm>
            <a:off x="7452320" y="4869160"/>
            <a:ext cx="1080120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6156176" y="5877272"/>
            <a:ext cx="2808312" cy="980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MonitorThread</a:t>
            </a:r>
            <a:endParaRPr lang="ko-KR" altLang="en-US" dirty="0"/>
          </a:p>
        </p:txBody>
      </p:sp>
      <p:sp>
        <p:nvSpPr>
          <p:cNvPr id="9" name="아래쪽 화살표 8"/>
          <p:cNvSpPr/>
          <p:nvPr/>
        </p:nvSpPr>
        <p:spPr>
          <a:xfrm>
            <a:off x="6444208" y="1268760"/>
            <a:ext cx="1080120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Fedora </a:t>
            </a:r>
            <a:r>
              <a:rPr lang="ko-KR" altLang="en-US" dirty="0" smtClean="0"/>
              <a:t>설치</a:t>
            </a:r>
            <a:r>
              <a:rPr lang="en-US" altLang="ko-KR" dirty="0" smtClean="0"/>
              <a:t>-5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457" y="1605228"/>
            <a:ext cx="4114286" cy="42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이더넷이</a:t>
            </a:r>
            <a:r>
              <a:rPr lang="ko-KR" altLang="en-US" dirty="0" smtClean="0"/>
              <a:t> 연결된 경우</a:t>
            </a:r>
            <a:r>
              <a:rPr lang="en-US" altLang="ko-KR" dirty="0" smtClean="0"/>
              <a:t>(DHCP)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115616" y="1772816"/>
            <a:ext cx="7128792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altLang="ko-KR" dirty="0" smtClean="0"/>
              <a:t>public void </a:t>
            </a:r>
            <a:r>
              <a:rPr lang="en-US" altLang="ko-KR" dirty="0" err="1" smtClean="0"/>
              <a:t>handleMessage</a:t>
            </a:r>
            <a:r>
              <a:rPr lang="en-US" altLang="ko-KR" dirty="0" smtClean="0"/>
              <a:t>(Message </a:t>
            </a:r>
            <a:r>
              <a:rPr lang="en-US" altLang="ko-KR" dirty="0" err="1" smtClean="0"/>
              <a:t>msg</a:t>
            </a:r>
            <a:r>
              <a:rPr lang="en-US" altLang="ko-KR" dirty="0" smtClean="0"/>
              <a:t>) {</a:t>
            </a:r>
          </a:p>
          <a:p>
            <a:r>
              <a:rPr lang="en-US" altLang="ko-KR" dirty="0" smtClean="0"/>
              <a:t>..</a:t>
            </a:r>
          </a:p>
          <a:p>
            <a:r>
              <a:rPr lang="en-US" altLang="ko-KR" dirty="0" smtClean="0"/>
              <a:t>case EVENT_HW_PHYCONNECTED:</a:t>
            </a:r>
          </a:p>
          <a:p>
            <a:r>
              <a:rPr lang="en-US" altLang="ko-KR" dirty="0" smtClean="0"/>
              <a:t>try {</a:t>
            </a:r>
          </a:p>
          <a:p>
            <a:r>
              <a:rPr lang="en-US" altLang="ko-KR" dirty="0" smtClean="0"/>
              <a:t>	</a:t>
            </a:r>
            <a:r>
              <a:rPr lang="en-US" altLang="ko-KR" b="1" dirty="0" err="1" smtClean="0"/>
              <a:t>configureInterface</a:t>
            </a:r>
            <a:r>
              <a:rPr lang="en-US" altLang="ko-KR" b="1" dirty="0" smtClean="0"/>
              <a:t>(info);</a:t>
            </a:r>
          </a:p>
          <a:p>
            <a:r>
              <a:rPr lang="en-US" altLang="ko-KR" dirty="0" smtClean="0"/>
              <a:t>}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75656" y="4005064"/>
            <a:ext cx="7128792" cy="147732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altLang="ko-KR" dirty="0" smtClean="0"/>
              <a:t>private </a:t>
            </a:r>
            <a:r>
              <a:rPr lang="en-US" altLang="ko-KR" dirty="0" err="1" smtClean="0"/>
              <a:t>boolean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configureInterface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EthernetDevInfo</a:t>
            </a:r>
            <a:r>
              <a:rPr lang="en-US" altLang="ko-KR" dirty="0" smtClean="0"/>
              <a:t> info) throws </a:t>
            </a:r>
            <a:r>
              <a:rPr lang="en-US" altLang="ko-KR" dirty="0" err="1" smtClean="0"/>
              <a:t>UnknownHostException</a:t>
            </a:r>
            <a:r>
              <a:rPr lang="en-US" altLang="ko-KR" dirty="0" smtClean="0"/>
              <a:t> {</a:t>
            </a:r>
          </a:p>
          <a:p>
            <a:r>
              <a:rPr lang="en-US" altLang="ko-KR" dirty="0" smtClean="0"/>
              <a:t>if (</a:t>
            </a:r>
            <a:r>
              <a:rPr lang="en-US" altLang="ko-KR" dirty="0" err="1" smtClean="0"/>
              <a:t>info.getConnectMode</a:t>
            </a:r>
            <a:r>
              <a:rPr lang="en-US" altLang="ko-KR" dirty="0" smtClean="0"/>
              <a:t>().equals(</a:t>
            </a:r>
            <a:r>
              <a:rPr lang="en-US" altLang="ko-KR" dirty="0" err="1" smtClean="0"/>
              <a:t>EthernetDevInfo.ETH_CONN_MODE_DHCP</a:t>
            </a:r>
            <a:r>
              <a:rPr lang="en-US" altLang="ko-KR" dirty="0" smtClean="0"/>
              <a:t>)) {</a:t>
            </a:r>
          </a:p>
          <a:p>
            <a:r>
              <a:rPr lang="en-US" altLang="ko-KR" dirty="0" smtClean="0"/>
              <a:t> </a:t>
            </a:r>
            <a:r>
              <a:rPr lang="en-US" altLang="ko-KR" b="1" dirty="0" err="1" smtClean="0"/>
              <a:t>mDhcpTarget.sendEmptyMessage</a:t>
            </a:r>
            <a:r>
              <a:rPr lang="en-US" altLang="ko-KR" b="1" dirty="0" smtClean="0"/>
              <a:t>(EVENT_DHCP_START);</a:t>
            </a:r>
            <a:endParaRPr lang="ko-KR" altLang="en-US" b="1" dirty="0"/>
          </a:p>
        </p:txBody>
      </p:sp>
      <p:sp>
        <p:nvSpPr>
          <p:cNvPr id="7" name="아래쪽 화살표 6"/>
          <p:cNvSpPr/>
          <p:nvPr/>
        </p:nvSpPr>
        <p:spPr>
          <a:xfrm>
            <a:off x="7020272" y="3140968"/>
            <a:ext cx="1080120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아래쪽 화살표 7"/>
          <p:cNvSpPr/>
          <p:nvPr/>
        </p:nvSpPr>
        <p:spPr>
          <a:xfrm>
            <a:off x="7452320" y="4869160"/>
            <a:ext cx="1080120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6660232" y="5949280"/>
            <a:ext cx="2016224" cy="908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DHCP Handler</a:t>
            </a:r>
            <a:endParaRPr lang="ko-KR" altLang="en-US" dirty="0"/>
          </a:p>
        </p:txBody>
      </p:sp>
      <p:sp>
        <p:nvSpPr>
          <p:cNvPr id="10" name="아래쪽 화살표 9"/>
          <p:cNvSpPr/>
          <p:nvPr/>
        </p:nvSpPr>
        <p:spPr>
          <a:xfrm>
            <a:off x="7020272" y="1196752"/>
            <a:ext cx="1080120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이더넷이</a:t>
            </a:r>
            <a:r>
              <a:rPr lang="ko-KR" altLang="en-US" dirty="0" smtClean="0"/>
              <a:t> 연결된 경우</a:t>
            </a:r>
            <a:r>
              <a:rPr lang="en-US" altLang="ko-KR" dirty="0" smtClean="0"/>
              <a:t>(DHCP)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115616" y="1772816"/>
            <a:ext cx="7128792" cy="147732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altLang="ko-KR" dirty="0" smtClean="0"/>
              <a:t>public void </a:t>
            </a:r>
            <a:r>
              <a:rPr lang="en-US" altLang="ko-KR" dirty="0" err="1" smtClean="0"/>
              <a:t>handleMessage</a:t>
            </a:r>
            <a:r>
              <a:rPr lang="en-US" altLang="ko-KR" dirty="0" smtClean="0"/>
              <a:t>(Message </a:t>
            </a:r>
            <a:r>
              <a:rPr lang="en-US" altLang="ko-KR" dirty="0" err="1" smtClean="0"/>
              <a:t>msg</a:t>
            </a:r>
            <a:r>
              <a:rPr lang="en-US" altLang="ko-KR" dirty="0" smtClean="0"/>
              <a:t>) {</a:t>
            </a:r>
          </a:p>
          <a:p>
            <a:r>
              <a:rPr lang="en-US" altLang="ko-KR" dirty="0" smtClean="0"/>
              <a:t>..</a:t>
            </a:r>
          </a:p>
          <a:p>
            <a:r>
              <a:rPr lang="en-US" altLang="ko-KR" dirty="0" smtClean="0"/>
              <a:t>switch (</a:t>
            </a:r>
            <a:r>
              <a:rPr lang="en-US" altLang="ko-KR" dirty="0" err="1" smtClean="0"/>
              <a:t>msg.what</a:t>
            </a:r>
            <a:r>
              <a:rPr lang="en-US" altLang="ko-KR" dirty="0" smtClean="0"/>
              <a:t>) {</a:t>
            </a:r>
          </a:p>
          <a:p>
            <a:r>
              <a:rPr lang="en-US" altLang="ko-KR" dirty="0" smtClean="0"/>
              <a:t>case EVENT_DHCP_START:</a:t>
            </a:r>
          </a:p>
          <a:p>
            <a:r>
              <a:rPr lang="en-US" altLang="ko-KR" b="1" dirty="0" smtClean="0"/>
              <a:t>if (</a:t>
            </a:r>
            <a:r>
              <a:rPr lang="en-US" altLang="ko-KR" b="1" dirty="0" err="1" smtClean="0"/>
              <a:t>NetworkUtils.runDhcp</a:t>
            </a:r>
            <a:r>
              <a:rPr lang="en-US" altLang="ko-KR" b="1" dirty="0" smtClean="0"/>
              <a:t>(</a:t>
            </a:r>
            <a:r>
              <a:rPr lang="en-US" altLang="ko-KR" b="1" dirty="0" err="1" smtClean="0"/>
              <a:t>mInterfaceName</a:t>
            </a:r>
            <a:r>
              <a:rPr lang="en-US" altLang="ko-KR" b="1" dirty="0" smtClean="0"/>
              <a:t>, </a:t>
            </a:r>
            <a:r>
              <a:rPr lang="en-US" altLang="ko-KR" b="1" dirty="0" err="1" smtClean="0"/>
              <a:t>mDhcpInfo</a:t>
            </a:r>
            <a:r>
              <a:rPr lang="en-US" altLang="ko-KR" b="1" dirty="0" smtClean="0"/>
              <a:t>)) </a:t>
            </a:r>
            <a:r>
              <a:rPr lang="en-US" altLang="ko-KR" dirty="0" smtClean="0"/>
              <a:t>{}</a:t>
            </a:r>
            <a:endParaRPr lang="ko-KR" altLang="en-US" dirty="0"/>
          </a:p>
        </p:txBody>
      </p:sp>
      <p:sp>
        <p:nvSpPr>
          <p:cNvPr id="7" name="아래쪽 화살표 6"/>
          <p:cNvSpPr/>
          <p:nvPr/>
        </p:nvSpPr>
        <p:spPr>
          <a:xfrm>
            <a:off x="7020272" y="3140968"/>
            <a:ext cx="1080120" cy="2016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84984"/>
            <a:ext cx="60579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9"/>
          <p:cNvSpPr/>
          <p:nvPr/>
        </p:nvSpPr>
        <p:spPr>
          <a:xfrm>
            <a:off x="1547664" y="5229200"/>
            <a:ext cx="7128792" cy="147732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altLang="ko-KR" dirty="0" smtClean="0"/>
              <a:t>static </a:t>
            </a:r>
            <a:r>
              <a:rPr lang="en-US" altLang="ko-KR" dirty="0" err="1" smtClean="0"/>
              <a:t>jboolean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android_net_utils_runDhcp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JNIEnv</a:t>
            </a:r>
            <a:r>
              <a:rPr lang="en-US" altLang="ko-KR" dirty="0" smtClean="0"/>
              <a:t>* </a:t>
            </a:r>
            <a:r>
              <a:rPr lang="en-US" altLang="ko-KR" dirty="0" err="1" smtClean="0"/>
              <a:t>env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jobject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clazz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jstring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ifname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jobject</a:t>
            </a:r>
            <a:r>
              <a:rPr lang="en-US" altLang="ko-KR" dirty="0" smtClean="0"/>
              <a:t> info)</a:t>
            </a:r>
          </a:p>
          <a:p>
            <a:r>
              <a:rPr lang="en-US" altLang="ko-KR" dirty="0" smtClean="0"/>
              <a:t>{</a:t>
            </a:r>
          </a:p>
          <a:p>
            <a:r>
              <a:rPr lang="en-US" altLang="ko-KR" b="1" dirty="0" smtClean="0"/>
              <a:t>result = ::</a:t>
            </a:r>
            <a:r>
              <a:rPr lang="en-US" altLang="ko-KR" b="1" dirty="0" err="1" smtClean="0"/>
              <a:t>dhcp_do_request</a:t>
            </a:r>
            <a:r>
              <a:rPr lang="en-US" altLang="ko-KR" b="1" dirty="0" smtClean="0"/>
              <a:t>(</a:t>
            </a:r>
            <a:r>
              <a:rPr lang="en-US" altLang="ko-KR" b="1" dirty="0" err="1" smtClean="0"/>
              <a:t>nameStr</a:t>
            </a:r>
            <a:r>
              <a:rPr lang="en-US" altLang="ko-KR" b="1" dirty="0" smtClean="0"/>
              <a:t>, &amp;</a:t>
            </a:r>
            <a:r>
              <a:rPr lang="en-US" altLang="ko-KR" b="1" dirty="0" err="1" smtClean="0"/>
              <a:t>ipaddr</a:t>
            </a:r>
            <a:r>
              <a:rPr lang="en-US" altLang="ko-KR" b="1" dirty="0" smtClean="0"/>
              <a:t>, &amp;gateway, &amp;mask,</a:t>
            </a:r>
          </a:p>
          <a:p>
            <a:r>
              <a:rPr lang="en-US" altLang="ko-KR" b="1" dirty="0" smtClean="0"/>
              <a:t>                                        &amp;dns1, &amp;dns2, &amp;server, &amp;lease);</a:t>
            </a:r>
            <a:endParaRPr lang="ko-KR" altLang="en-US" b="1" dirty="0"/>
          </a:p>
        </p:txBody>
      </p:sp>
      <p:sp>
        <p:nvSpPr>
          <p:cNvPr id="11" name="아래쪽 화살표 10"/>
          <p:cNvSpPr/>
          <p:nvPr/>
        </p:nvSpPr>
        <p:spPr>
          <a:xfrm>
            <a:off x="7092280" y="1268760"/>
            <a:ext cx="1080120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GPS(Mango64)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556792"/>
            <a:ext cx="7608887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설명선 1(강조선) 4"/>
          <p:cNvSpPr/>
          <p:nvPr/>
        </p:nvSpPr>
        <p:spPr>
          <a:xfrm>
            <a:off x="3419872" y="4365104"/>
            <a:ext cx="1512168" cy="1368152"/>
          </a:xfrm>
          <a:prstGeom prst="accentCallout1">
            <a:avLst>
              <a:gd name="adj1" fmla="val 18750"/>
              <a:gd name="adj2" fmla="val -8333"/>
              <a:gd name="adj3" fmla="val -11915"/>
              <a:gd name="adj4" fmla="val -857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GPS </a:t>
            </a:r>
            <a:r>
              <a:rPr lang="ko-KR" altLang="en-US" dirty="0" smtClean="0"/>
              <a:t>칩</a:t>
            </a:r>
            <a:endParaRPr lang="ko-KR" altLang="en-US" dirty="0"/>
          </a:p>
        </p:txBody>
      </p:sp>
      <p:sp>
        <p:nvSpPr>
          <p:cNvPr id="6" name="설명선 1(강조선) 5"/>
          <p:cNvSpPr/>
          <p:nvPr/>
        </p:nvSpPr>
        <p:spPr>
          <a:xfrm>
            <a:off x="3491880" y="1988840"/>
            <a:ext cx="1512168" cy="1368152"/>
          </a:xfrm>
          <a:prstGeom prst="accentCallout1">
            <a:avLst>
              <a:gd name="adj1" fmla="val 18750"/>
              <a:gd name="adj2" fmla="val -8333"/>
              <a:gd name="adj3" fmla="val 95020"/>
              <a:gd name="adj4" fmla="val -14624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GPS </a:t>
            </a:r>
            <a:r>
              <a:rPr lang="ko-KR" altLang="en-US" dirty="0" smtClean="0"/>
              <a:t>안테</a:t>
            </a:r>
            <a:r>
              <a:rPr lang="ko-KR" altLang="en-US" dirty="0"/>
              <a:t>나</a:t>
            </a:r>
          </a:p>
        </p:txBody>
      </p:sp>
    </p:spTree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GPS(Mango64)</a:t>
            </a:r>
            <a:endParaRPr lang="ko-KR" altLang="en-US" dirty="0"/>
          </a:p>
        </p:txBody>
      </p:sp>
      <p:grpSp>
        <p:nvGrpSpPr>
          <p:cNvPr id="3" name="그룹 5"/>
          <p:cNvGrpSpPr/>
          <p:nvPr/>
        </p:nvGrpSpPr>
        <p:grpSpPr>
          <a:xfrm>
            <a:off x="611560" y="1628800"/>
            <a:ext cx="7900739" cy="3148583"/>
            <a:chOff x="611560" y="1628800"/>
            <a:chExt cx="7900739" cy="314858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1700808"/>
              <a:ext cx="3152775" cy="307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8024" y="1628800"/>
              <a:ext cx="3724275" cy="270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GPS(Mango64)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88840"/>
            <a:ext cx="6961187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221088"/>
            <a:ext cx="6951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설명선 3 5"/>
          <p:cNvSpPr/>
          <p:nvPr/>
        </p:nvSpPr>
        <p:spPr>
          <a:xfrm>
            <a:off x="4788024" y="1340768"/>
            <a:ext cx="2304256" cy="864096"/>
          </a:xfrm>
          <a:prstGeom prst="borderCallout3">
            <a:avLst>
              <a:gd name="adj1" fmla="val 18750"/>
              <a:gd name="adj2" fmla="val -8333"/>
              <a:gd name="adj3" fmla="val 48054"/>
              <a:gd name="adj4" fmla="val -13004"/>
              <a:gd name="adj5" fmla="val 86976"/>
              <a:gd name="adj6" fmla="val -53298"/>
              <a:gd name="adj7" fmla="val 98311"/>
              <a:gd name="adj8" fmla="val -56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 MOSFET 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Gate</a:t>
            </a:r>
            <a:r>
              <a:rPr lang="ko-KR" altLang="en-US" dirty="0" smtClean="0"/>
              <a:t>가 </a:t>
            </a:r>
            <a:r>
              <a:rPr lang="en-US" altLang="ko-KR" dirty="0" smtClean="0"/>
              <a:t>0</a:t>
            </a:r>
            <a:r>
              <a:rPr lang="ko-KR" altLang="en-US" dirty="0" smtClean="0"/>
              <a:t>인 경우 연결</a:t>
            </a:r>
            <a:endParaRPr lang="ko-KR" altLang="en-US" dirty="0"/>
          </a:p>
        </p:txBody>
      </p:sp>
      <p:sp>
        <p:nvSpPr>
          <p:cNvPr id="7" name="타원 6"/>
          <p:cNvSpPr/>
          <p:nvPr/>
        </p:nvSpPr>
        <p:spPr>
          <a:xfrm>
            <a:off x="2699792" y="1988840"/>
            <a:ext cx="1008112" cy="936104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555776" y="5229200"/>
            <a:ext cx="3920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dirty="0" smtClean="0"/>
              <a:t>팁</a:t>
            </a:r>
            <a:r>
              <a:rPr lang="en-US" altLang="ko-KR" dirty="0" smtClean="0"/>
              <a:t>:</a:t>
            </a:r>
            <a:r>
              <a:rPr lang="en-US" altLang="ko-KR" u="sng" dirty="0" smtClean="0">
                <a:hlinkClick r:id="rId5"/>
              </a:rPr>
              <a:t>http://ko.wikipedia.org/wiki/MOSFET</a:t>
            </a:r>
            <a:endParaRPr lang="ko-KR" altLang="en-US" dirty="0"/>
          </a:p>
        </p:txBody>
      </p:sp>
    </p:spTree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GPS(Mango64)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00808"/>
            <a:ext cx="59245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95736" y="5229200"/>
            <a:ext cx="4748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“system type-&gt;MANGO6410 GPS Setup “</a:t>
            </a:r>
            <a:r>
              <a:rPr lang="ko-KR" altLang="en-US" dirty="0" smtClean="0"/>
              <a:t>에서 설정 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GPS(Mango64)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2852936"/>
            <a:ext cx="4392488" cy="32403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menu "MANGO6410 GPS setup"</a:t>
            </a:r>
          </a:p>
          <a:p>
            <a:r>
              <a:rPr lang="en-US" altLang="ko-KR" dirty="0" smtClean="0"/>
              <a:t>        depends on MACH_MANGO6410</a:t>
            </a:r>
          </a:p>
          <a:p>
            <a:endParaRPr lang="en-US" altLang="ko-KR" dirty="0" smtClean="0"/>
          </a:p>
          <a:p>
            <a:r>
              <a:rPr lang="en-US" altLang="ko-KR" dirty="0" err="1" smtClean="0"/>
              <a:t>config</a:t>
            </a:r>
            <a:r>
              <a:rPr lang="en-US" altLang="ko-KR" dirty="0" smtClean="0"/>
              <a:t> MANGO6410_GPS</a:t>
            </a:r>
          </a:p>
          <a:p>
            <a:r>
              <a:rPr lang="en-US" altLang="ko-KR" dirty="0" smtClean="0"/>
              <a:t>        </a:t>
            </a:r>
            <a:r>
              <a:rPr lang="en-US" altLang="ko-KR" dirty="0" err="1" smtClean="0"/>
              <a:t>bool</a:t>
            </a:r>
            <a:r>
              <a:rPr lang="en-US" altLang="ko-KR" dirty="0" smtClean="0"/>
              <a:t> "Use GPS"</a:t>
            </a:r>
          </a:p>
          <a:p>
            <a:r>
              <a:rPr lang="en-US" altLang="ko-KR" dirty="0" smtClean="0"/>
              <a:t>        depends on MACH_MANGO6410</a:t>
            </a:r>
          </a:p>
          <a:p>
            <a:r>
              <a:rPr lang="en-US" altLang="ko-KR" dirty="0" smtClean="0"/>
              <a:t>        help</a:t>
            </a:r>
          </a:p>
          <a:p>
            <a:r>
              <a:rPr lang="en-US" altLang="ko-KR" dirty="0" smtClean="0"/>
              <a:t>          Use GPS Module</a:t>
            </a:r>
          </a:p>
          <a:p>
            <a:endParaRPr lang="en-US" altLang="ko-KR" dirty="0" smtClean="0"/>
          </a:p>
          <a:p>
            <a:r>
              <a:rPr lang="en-US" altLang="ko-KR" dirty="0" err="1" smtClean="0"/>
              <a:t>endmenu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88166" y="1988840"/>
            <a:ext cx="5996202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arch/arm/mach-s3c6410/</a:t>
            </a:r>
            <a:r>
              <a:rPr lang="en-US" altLang="ko-KR" dirty="0" err="1" smtClean="0"/>
              <a:t>Kconfig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파일에 아래 내용 추가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GPS(Mango64)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916832"/>
            <a:ext cx="12573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5576" y="1700808"/>
            <a:ext cx="4931804" cy="120032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커널</a:t>
            </a:r>
            <a:r>
              <a:rPr lang="ko-KR" altLang="en-US" dirty="0" smtClean="0"/>
              <a:t> 소스에 </a:t>
            </a:r>
            <a:endParaRPr lang="en-US" altLang="ko-KR" dirty="0" smtClean="0"/>
          </a:p>
          <a:p>
            <a:r>
              <a:rPr lang="en-US" altLang="ko-KR" dirty="0" smtClean="0"/>
              <a:t>Driver</a:t>
            </a:r>
            <a:r>
              <a:rPr lang="ko-KR" altLang="en-US" dirty="0" smtClean="0"/>
              <a:t>폴더에 </a:t>
            </a:r>
            <a:r>
              <a:rPr lang="en-US" altLang="ko-KR" dirty="0" err="1" smtClean="0"/>
              <a:t>gps</a:t>
            </a:r>
            <a:r>
              <a:rPr lang="ko-KR" altLang="en-US" dirty="0" smtClean="0"/>
              <a:t>폴더추가 후 </a:t>
            </a:r>
            <a:r>
              <a:rPr lang="en-US" altLang="ko-KR" dirty="0" err="1" smtClean="0"/>
              <a:t>gps_power.c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</a:t>
            </a:r>
            <a:r>
              <a:rPr lang="en-US" altLang="ko-KR" dirty="0" smtClean="0"/>
              <a:t>,</a:t>
            </a:r>
          </a:p>
          <a:p>
            <a:r>
              <a:rPr lang="en-US" altLang="ko-KR" dirty="0" err="1" smtClean="0"/>
              <a:t>Makefile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 추가 </a:t>
            </a:r>
            <a:endParaRPr lang="en-US" altLang="ko-KR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83568" y="3212976"/>
            <a:ext cx="4986628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obj</a:t>
            </a:r>
            <a:r>
              <a:rPr lang="en-US" altLang="ko-KR" dirty="0" smtClean="0"/>
              <a:t>-$(CONFIG_MANGO6410_GPS)	+= </a:t>
            </a:r>
            <a:r>
              <a:rPr lang="en-US" altLang="ko-KR" dirty="0" err="1" smtClean="0"/>
              <a:t>gps</a:t>
            </a:r>
            <a:r>
              <a:rPr lang="en-US" altLang="ko-KR" dirty="0" smtClean="0"/>
              <a:t>/</a:t>
            </a:r>
          </a:p>
          <a:p>
            <a:r>
              <a:rPr lang="ko-KR" altLang="en-US" dirty="0" smtClean="0"/>
              <a:t>위의 내용을 </a:t>
            </a:r>
            <a:r>
              <a:rPr lang="en-US" altLang="ko-KR" dirty="0" smtClean="0"/>
              <a:t>driver </a:t>
            </a:r>
            <a:r>
              <a:rPr lang="ko-KR" altLang="en-US" dirty="0" smtClean="0"/>
              <a:t>폴더에 </a:t>
            </a:r>
            <a:r>
              <a:rPr lang="en-US" altLang="ko-KR" dirty="0" err="1" smtClean="0"/>
              <a:t>Makefile</a:t>
            </a:r>
            <a:r>
              <a:rPr lang="ko-KR" altLang="en-US" dirty="0" smtClean="0"/>
              <a:t>에 추가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GPS(Mango64)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1628800"/>
            <a:ext cx="5616624" cy="415498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/>
              <a:t>ssize_t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gps_write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struct</a:t>
            </a:r>
            <a:r>
              <a:rPr lang="en-US" altLang="ko-KR" sz="1200" dirty="0" smtClean="0"/>
              <a:t> file *</a:t>
            </a:r>
            <a:r>
              <a:rPr lang="en-US" altLang="ko-KR" sz="1200" dirty="0" err="1" smtClean="0"/>
              <a:t>filp</a:t>
            </a:r>
            <a:r>
              <a:rPr lang="en-US" altLang="ko-KR" sz="1200" dirty="0" smtClean="0"/>
              <a:t>, const char *</a:t>
            </a:r>
            <a:r>
              <a:rPr lang="en-US" altLang="ko-KR" sz="1200" dirty="0" err="1" smtClean="0"/>
              <a:t>buf</a:t>
            </a:r>
            <a:r>
              <a:rPr lang="en-US" altLang="ko-KR" sz="1200" dirty="0" smtClean="0"/>
              <a:t>, </a:t>
            </a:r>
            <a:r>
              <a:rPr lang="en-US" altLang="ko-KR" sz="1200" dirty="0" err="1" smtClean="0"/>
              <a:t>size_t</a:t>
            </a:r>
            <a:r>
              <a:rPr lang="en-US" altLang="ko-KR" sz="1200" dirty="0" smtClean="0"/>
              <a:t> count, </a:t>
            </a:r>
            <a:r>
              <a:rPr lang="en-US" altLang="ko-KR" sz="1200" dirty="0" err="1" smtClean="0"/>
              <a:t>loff_t</a:t>
            </a:r>
            <a:r>
              <a:rPr lang="en-US" altLang="ko-KR" sz="1200" dirty="0" smtClean="0"/>
              <a:t> *</a:t>
            </a:r>
            <a:r>
              <a:rPr lang="en-US" altLang="ko-KR" sz="1200" dirty="0" err="1" smtClean="0"/>
              <a:t>off_what</a:t>
            </a:r>
            <a:r>
              <a:rPr lang="en-US" altLang="ko-KR" sz="1200" dirty="0" smtClean="0"/>
              <a:t>)</a:t>
            </a:r>
          </a:p>
          <a:p>
            <a:r>
              <a:rPr lang="en-US" altLang="ko-KR" sz="1200" dirty="0" smtClean="0"/>
              <a:t>{</a:t>
            </a:r>
          </a:p>
          <a:p>
            <a:r>
              <a:rPr lang="en-US" altLang="ko-KR" sz="1200" dirty="0" smtClean="0"/>
              <a:t>…</a:t>
            </a:r>
          </a:p>
          <a:p>
            <a:r>
              <a:rPr lang="en-US" altLang="ko-KR" sz="1200" dirty="0" smtClean="0"/>
              <a:t>    if(*</a:t>
            </a:r>
            <a:r>
              <a:rPr lang="en-US" altLang="ko-KR" sz="1200" dirty="0" err="1" smtClean="0"/>
              <a:t>tmp</a:t>
            </a:r>
            <a:r>
              <a:rPr lang="en-US" altLang="ko-KR" sz="1200" dirty="0" smtClean="0"/>
              <a:t> == '1') {   // power on</a:t>
            </a:r>
          </a:p>
          <a:p>
            <a:r>
              <a:rPr lang="en-US" altLang="ko-KR" sz="1200" dirty="0" smtClean="0"/>
              <a:t>//      </a:t>
            </a:r>
            <a:r>
              <a:rPr lang="en-US" altLang="ko-KR" sz="1200" dirty="0" err="1" smtClean="0"/>
              <a:t>printk</a:t>
            </a:r>
            <a:r>
              <a:rPr lang="en-US" altLang="ko-KR" sz="1200" dirty="0" smtClean="0"/>
              <a:t>(KERN_WARNING "</a:t>
            </a:r>
            <a:r>
              <a:rPr lang="en-US" altLang="ko-KR" sz="1200" dirty="0" err="1" smtClean="0"/>
              <a:t>gps</a:t>
            </a:r>
            <a:r>
              <a:rPr lang="en-US" altLang="ko-KR" sz="1200" dirty="0" smtClean="0"/>
              <a:t> power on processing\n");</a:t>
            </a:r>
          </a:p>
          <a:p>
            <a:r>
              <a:rPr lang="en-US" altLang="ko-KR" sz="1200" dirty="0" smtClean="0"/>
              <a:t>        </a:t>
            </a:r>
            <a:r>
              <a:rPr lang="en-US" altLang="ko-KR" sz="1200" dirty="0" err="1" smtClean="0"/>
              <a:t>gpio_direction_output</a:t>
            </a:r>
            <a:r>
              <a:rPr lang="en-US" altLang="ko-KR" sz="1200" dirty="0" smtClean="0"/>
              <a:t>(S3C64XX_GPL(14), 0);</a:t>
            </a:r>
          </a:p>
          <a:p>
            <a:r>
              <a:rPr lang="en-US" altLang="ko-KR" sz="1200" dirty="0" smtClean="0"/>
              <a:t>        </a:t>
            </a:r>
            <a:r>
              <a:rPr lang="en-US" altLang="ko-KR" sz="1200" dirty="0" err="1" smtClean="0"/>
              <a:t>gpio_direction_output</a:t>
            </a:r>
            <a:r>
              <a:rPr lang="en-US" altLang="ko-KR" sz="1200" dirty="0" smtClean="0"/>
              <a:t>(S3C64XX_GPL(13), 1);</a:t>
            </a:r>
          </a:p>
          <a:p>
            <a:r>
              <a:rPr lang="en-US" altLang="ko-KR" sz="1200" dirty="0" smtClean="0"/>
              <a:t>        </a:t>
            </a:r>
            <a:r>
              <a:rPr lang="en-US" altLang="ko-KR" sz="1200" dirty="0" err="1" smtClean="0"/>
              <a:t>gpio_set_value</a:t>
            </a:r>
            <a:r>
              <a:rPr lang="en-US" altLang="ko-KR" sz="1200" dirty="0" smtClean="0"/>
              <a:t>(S3C64XX_GPL(14), 0);</a:t>
            </a:r>
          </a:p>
          <a:p>
            <a:r>
              <a:rPr lang="en-US" altLang="ko-KR" sz="1200" dirty="0" smtClean="0"/>
              <a:t>        </a:t>
            </a:r>
            <a:r>
              <a:rPr lang="en-US" altLang="ko-KR" sz="1200" dirty="0" err="1" smtClean="0"/>
              <a:t>gpio_set_value</a:t>
            </a:r>
            <a:r>
              <a:rPr lang="en-US" altLang="ko-KR" sz="1200" dirty="0" smtClean="0"/>
              <a:t>(S3C64XX_GPL(13), 0);</a:t>
            </a:r>
          </a:p>
          <a:p>
            <a:r>
              <a:rPr lang="en-US" altLang="ko-KR" sz="1200" dirty="0" smtClean="0"/>
              <a:t>        </a:t>
            </a:r>
            <a:r>
              <a:rPr lang="en-US" altLang="ko-KR" sz="1200" dirty="0" err="1" smtClean="0"/>
              <a:t>udelay</a:t>
            </a:r>
            <a:r>
              <a:rPr lang="en-US" altLang="ko-KR" sz="1200" dirty="0" smtClean="0"/>
              <a:t>(10);</a:t>
            </a:r>
          </a:p>
          <a:p>
            <a:r>
              <a:rPr lang="en-US" altLang="ko-KR" sz="1200" dirty="0" smtClean="0"/>
              <a:t>        </a:t>
            </a:r>
            <a:r>
              <a:rPr lang="en-US" altLang="ko-KR" sz="1200" dirty="0" err="1" smtClean="0"/>
              <a:t>gpio_set_value</a:t>
            </a:r>
            <a:r>
              <a:rPr lang="en-US" altLang="ko-KR" sz="1200" dirty="0" smtClean="0"/>
              <a:t>(S3C64XX_GPL(13), 1);</a:t>
            </a:r>
          </a:p>
          <a:p>
            <a:r>
              <a:rPr lang="en-US" altLang="ko-KR" sz="1200" dirty="0" smtClean="0"/>
              <a:t>        </a:t>
            </a:r>
            <a:r>
              <a:rPr lang="en-US" altLang="ko-KR" sz="1200" dirty="0" err="1" smtClean="0"/>
              <a:t>udelay</a:t>
            </a:r>
            <a:r>
              <a:rPr lang="en-US" altLang="ko-KR" sz="1200" dirty="0" smtClean="0"/>
              <a:t>(10);</a:t>
            </a:r>
          </a:p>
          <a:p>
            <a:r>
              <a:rPr lang="en-US" altLang="ko-KR" sz="1200" dirty="0" smtClean="0"/>
              <a:t>    } else {            // power off</a:t>
            </a:r>
          </a:p>
          <a:p>
            <a:r>
              <a:rPr lang="en-US" altLang="ko-KR" sz="1200" dirty="0" smtClean="0"/>
              <a:t>//      </a:t>
            </a:r>
            <a:r>
              <a:rPr lang="en-US" altLang="ko-KR" sz="1200" dirty="0" err="1" smtClean="0"/>
              <a:t>printk</a:t>
            </a:r>
            <a:r>
              <a:rPr lang="en-US" altLang="ko-KR" sz="1200" dirty="0" smtClean="0"/>
              <a:t>(KERN_WARNING "</a:t>
            </a:r>
            <a:r>
              <a:rPr lang="en-US" altLang="ko-KR" sz="1200" dirty="0" err="1" smtClean="0"/>
              <a:t>gps</a:t>
            </a:r>
            <a:r>
              <a:rPr lang="en-US" altLang="ko-KR" sz="1200" dirty="0" smtClean="0"/>
              <a:t> power off processing\n");</a:t>
            </a:r>
          </a:p>
          <a:p>
            <a:r>
              <a:rPr lang="en-US" altLang="ko-KR" sz="1200" dirty="0" smtClean="0"/>
              <a:t>        </a:t>
            </a:r>
            <a:r>
              <a:rPr lang="en-US" altLang="ko-KR" sz="1200" dirty="0" err="1" smtClean="0"/>
              <a:t>gpio_set_value</a:t>
            </a:r>
            <a:r>
              <a:rPr lang="en-US" altLang="ko-KR" sz="1200" dirty="0" smtClean="0"/>
              <a:t>(S3C64XX_GPL(14), 1);</a:t>
            </a:r>
          </a:p>
          <a:p>
            <a:r>
              <a:rPr lang="en-US" altLang="ko-KR" sz="1200" dirty="0" smtClean="0"/>
              <a:t>        </a:t>
            </a:r>
            <a:r>
              <a:rPr lang="en-US" altLang="ko-KR" sz="1200" dirty="0" err="1" smtClean="0"/>
              <a:t>gpio_set_value</a:t>
            </a:r>
            <a:r>
              <a:rPr lang="en-US" altLang="ko-KR" sz="1200" dirty="0" smtClean="0"/>
              <a:t>(S3C64XX_GPL(13), 0);</a:t>
            </a:r>
          </a:p>
          <a:p>
            <a:r>
              <a:rPr lang="en-US" altLang="ko-KR" sz="1200" dirty="0" smtClean="0"/>
              <a:t>    }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    </a:t>
            </a:r>
            <a:r>
              <a:rPr lang="en-US" altLang="ko-KR" sz="1200" dirty="0" err="1" smtClean="0"/>
              <a:t>kfree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tmp</a:t>
            </a:r>
            <a:r>
              <a:rPr lang="en-US" altLang="ko-KR" sz="1200" dirty="0" smtClean="0"/>
              <a:t>);</a:t>
            </a:r>
          </a:p>
          <a:p>
            <a:r>
              <a:rPr lang="en-US" altLang="ko-KR" sz="1200" dirty="0" smtClean="0"/>
              <a:t>    return count;</a:t>
            </a:r>
          </a:p>
          <a:p>
            <a:r>
              <a:rPr lang="en-US" altLang="ko-KR" sz="1200" dirty="0" smtClean="0"/>
              <a:t>}</a:t>
            </a:r>
          </a:p>
          <a:p>
            <a:endParaRPr lang="ko-KR" altLang="en-US" sz="1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949280"/>
            <a:ext cx="6951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GPS(Mango64)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8"/>
            <a:ext cx="7637463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Fedora </a:t>
            </a:r>
            <a:r>
              <a:rPr lang="ko-KR" altLang="en-US" dirty="0" smtClean="0"/>
              <a:t>설치</a:t>
            </a:r>
            <a:r>
              <a:rPr lang="en-US" altLang="ko-KR" dirty="0" smtClean="0"/>
              <a:t>-6 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786058"/>
            <a:ext cx="505320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357298"/>
            <a:ext cx="4429156" cy="120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GPS(Mango64)</a:t>
            </a:r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1187624" y="2924944"/>
            <a:ext cx="7128792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 smtClean="0"/>
              <a:t>static </a:t>
            </a:r>
            <a:r>
              <a:rPr lang="en-US" altLang="ko-KR" sz="1400" dirty="0" err="1" smtClean="0"/>
              <a:t>jboolean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android_location_GpsLocationProvider_init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JNIEnv</a:t>
            </a:r>
            <a:r>
              <a:rPr lang="en-US" altLang="ko-KR" sz="1400" dirty="0" smtClean="0"/>
              <a:t>* </a:t>
            </a:r>
            <a:r>
              <a:rPr lang="en-US" altLang="ko-KR" sz="1400" dirty="0" err="1" smtClean="0"/>
              <a:t>env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jobject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obj</a:t>
            </a:r>
            <a:r>
              <a:rPr lang="en-US" altLang="ko-KR" sz="1400" dirty="0" smtClean="0"/>
              <a:t>)</a:t>
            </a:r>
          </a:p>
          <a:p>
            <a:r>
              <a:rPr lang="en-US" altLang="ko-KR" sz="1400" dirty="0" smtClean="0"/>
              <a:t>{</a:t>
            </a:r>
          </a:p>
          <a:p>
            <a:r>
              <a:rPr lang="en-US" altLang="ko-KR" sz="1400" dirty="0" smtClean="0"/>
              <a:t>    if (!</a:t>
            </a:r>
            <a:r>
              <a:rPr lang="en-US" altLang="ko-KR" sz="1400" dirty="0" err="1" smtClean="0"/>
              <a:t>sGpsInterface</a:t>
            </a:r>
            <a:r>
              <a:rPr lang="en-US" altLang="ko-KR" sz="1400" dirty="0" smtClean="0"/>
              <a:t>)</a:t>
            </a:r>
          </a:p>
          <a:p>
            <a:r>
              <a:rPr lang="en-US" altLang="ko-KR" sz="1400" dirty="0" smtClean="0"/>
              <a:t>        </a:t>
            </a:r>
            <a:r>
              <a:rPr lang="en-US" altLang="ko-KR" sz="1400" dirty="0" err="1" smtClean="0"/>
              <a:t>sGpsInterface</a:t>
            </a:r>
            <a:r>
              <a:rPr lang="en-US" altLang="ko-KR" sz="1400" dirty="0" smtClean="0"/>
              <a:t> = </a:t>
            </a:r>
            <a:r>
              <a:rPr lang="en-US" altLang="ko-KR" sz="1400" dirty="0" err="1" smtClean="0"/>
              <a:t>gps_get_interface</a:t>
            </a:r>
            <a:r>
              <a:rPr lang="en-US" altLang="ko-KR" sz="1400" dirty="0" smtClean="0"/>
              <a:t>();</a:t>
            </a:r>
          </a:p>
          <a:p>
            <a:r>
              <a:rPr lang="en-US" altLang="ko-KR" sz="1400" dirty="0" smtClean="0"/>
              <a:t>    return (</a:t>
            </a:r>
            <a:r>
              <a:rPr lang="en-US" altLang="ko-KR" sz="1400" dirty="0" err="1" smtClean="0"/>
              <a:t>sGpsInterface</a:t>
            </a:r>
            <a:r>
              <a:rPr lang="en-US" altLang="ko-KR" sz="1400" dirty="0" smtClean="0"/>
              <a:t> &amp;&amp; </a:t>
            </a:r>
            <a:r>
              <a:rPr lang="en-US" altLang="ko-KR" sz="1400" dirty="0" err="1" smtClean="0"/>
              <a:t>sGpsInterface</a:t>
            </a:r>
            <a:r>
              <a:rPr lang="en-US" altLang="ko-KR" sz="1400" dirty="0" smtClean="0"/>
              <a:t>-&gt;init(&amp;</a:t>
            </a:r>
            <a:r>
              <a:rPr lang="en-US" altLang="ko-KR" sz="1400" dirty="0" err="1" smtClean="0"/>
              <a:t>sGpsCallbacks</a:t>
            </a:r>
            <a:r>
              <a:rPr lang="en-US" altLang="ko-KR" sz="1400" dirty="0" smtClean="0"/>
              <a:t>) == 0);</a:t>
            </a:r>
          </a:p>
          <a:p>
            <a:r>
              <a:rPr lang="en-US" altLang="ko-KR" sz="1400" dirty="0" smtClean="0"/>
              <a:t>}</a:t>
            </a:r>
          </a:p>
          <a:p>
            <a:r>
              <a:rPr lang="en-US" altLang="ko-KR" sz="1400" dirty="0" smtClean="0"/>
              <a:t>frameworks/base/core/</a:t>
            </a:r>
            <a:r>
              <a:rPr lang="en-US" altLang="ko-KR" sz="1400" dirty="0" err="1" smtClean="0"/>
              <a:t>jni</a:t>
            </a:r>
            <a:r>
              <a:rPr lang="en-US" altLang="ko-KR" sz="1400" dirty="0" smtClean="0"/>
              <a:t>/android_location_GpsLocationProvider.cpp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683568" y="1484784"/>
            <a:ext cx="712879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 err="1" smtClean="0"/>
              <a:t>mEnabled</a:t>
            </a:r>
            <a:r>
              <a:rPr lang="en-US" altLang="ko-KR" sz="1400" dirty="0" smtClean="0"/>
              <a:t> = </a:t>
            </a:r>
            <a:r>
              <a:rPr lang="en-US" altLang="ko-KR" sz="1400" dirty="0" err="1" smtClean="0"/>
              <a:t>native_init</a:t>
            </a:r>
            <a:r>
              <a:rPr lang="en-US" altLang="ko-KR" sz="1400" dirty="0" smtClean="0"/>
              <a:t>();</a:t>
            </a:r>
            <a:endParaRPr lang="ko-KR" altLang="ko-KR" sz="1400" dirty="0" smtClean="0"/>
          </a:p>
          <a:p>
            <a:r>
              <a:rPr lang="en-US" altLang="ko-KR" sz="1400" dirty="0" smtClean="0"/>
              <a:t>    private native </a:t>
            </a:r>
            <a:r>
              <a:rPr lang="en-US" altLang="ko-KR" sz="1400" dirty="0" err="1" smtClean="0"/>
              <a:t>boolean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native_init</a:t>
            </a:r>
            <a:r>
              <a:rPr lang="en-US" altLang="ko-KR" sz="1400" dirty="0" smtClean="0"/>
              <a:t>();</a:t>
            </a:r>
            <a:endParaRPr lang="ko-KR" altLang="ko-KR" sz="1400" dirty="0" smtClean="0"/>
          </a:p>
          <a:p>
            <a:r>
              <a:rPr lang="en-US" altLang="ko-KR" sz="1400" dirty="0" smtClean="0"/>
              <a:t>./frameworks/base/location/java/com/android/internal/location/GpsLocationProvider.java</a:t>
            </a:r>
            <a:endParaRPr lang="ko-KR" altLang="ko-KR" sz="1400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2339752" y="5013176"/>
            <a:ext cx="640871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 smtClean="0"/>
              <a:t>const </a:t>
            </a:r>
            <a:r>
              <a:rPr lang="en-US" altLang="ko-KR" sz="1200" dirty="0" err="1" smtClean="0"/>
              <a:t>GpsInterface</a:t>
            </a:r>
            <a:r>
              <a:rPr lang="en-US" altLang="ko-KR" sz="1200" dirty="0" smtClean="0"/>
              <a:t>* </a:t>
            </a:r>
            <a:r>
              <a:rPr lang="en-US" altLang="ko-KR" sz="1200" dirty="0" err="1" smtClean="0"/>
              <a:t>gps_get_interface</a:t>
            </a:r>
            <a:r>
              <a:rPr lang="en-US" altLang="ko-KR" sz="1200" dirty="0" smtClean="0"/>
              <a:t>()</a:t>
            </a:r>
          </a:p>
          <a:p>
            <a:r>
              <a:rPr lang="en-US" altLang="ko-KR" sz="1200" dirty="0" smtClean="0"/>
              <a:t>{    if (</a:t>
            </a:r>
            <a:r>
              <a:rPr lang="en-US" altLang="ko-KR" sz="1200" dirty="0" err="1" smtClean="0"/>
              <a:t>sGpsInterface</a:t>
            </a:r>
            <a:r>
              <a:rPr lang="en-US" altLang="ko-KR" sz="1200" dirty="0" smtClean="0"/>
              <a:t> == NULL)          </a:t>
            </a:r>
            <a:r>
              <a:rPr lang="en-US" altLang="ko-KR" sz="1200" dirty="0" err="1" smtClean="0"/>
              <a:t>gps_find_hardware</a:t>
            </a:r>
            <a:r>
              <a:rPr lang="en-US" altLang="ko-KR" sz="1200" dirty="0" smtClean="0"/>
              <a:t>();     return </a:t>
            </a:r>
            <a:r>
              <a:rPr lang="en-US" altLang="ko-KR" sz="1200" dirty="0" err="1" smtClean="0"/>
              <a:t>sGpsInterface</a:t>
            </a:r>
            <a:r>
              <a:rPr lang="en-US" altLang="ko-KR" sz="1200" dirty="0" smtClean="0"/>
              <a:t>;}</a:t>
            </a:r>
          </a:p>
          <a:p>
            <a:r>
              <a:rPr lang="en-US" altLang="ko-KR" sz="1200" dirty="0" smtClean="0"/>
              <a:t>hardware/</a:t>
            </a:r>
            <a:r>
              <a:rPr lang="en-US" altLang="ko-KR" sz="1200" dirty="0" err="1" smtClean="0"/>
              <a:t>libhardware_legacy</a:t>
            </a:r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gps</a:t>
            </a:r>
            <a:r>
              <a:rPr lang="en-US" altLang="ko-KR" sz="1200" dirty="0" smtClean="0"/>
              <a:t>/gps.cpp</a:t>
            </a:r>
            <a:endParaRPr lang="ko-KR" altLang="en-US" sz="1200" dirty="0"/>
          </a:p>
        </p:txBody>
      </p:sp>
      <p:sp>
        <p:nvSpPr>
          <p:cNvPr id="9" name="아래쪽 화살표 8"/>
          <p:cNvSpPr/>
          <p:nvPr/>
        </p:nvSpPr>
        <p:spPr>
          <a:xfrm>
            <a:off x="7020272" y="2492896"/>
            <a:ext cx="720080" cy="72008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아래쪽 화살표 9"/>
          <p:cNvSpPr/>
          <p:nvPr/>
        </p:nvSpPr>
        <p:spPr>
          <a:xfrm>
            <a:off x="7380312" y="4437112"/>
            <a:ext cx="720080" cy="72008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GPS(Mango64)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22193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23928" y="1556792"/>
            <a:ext cx="2667140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gps_mango64.c </a:t>
            </a:r>
            <a:r>
              <a:rPr lang="ko-KR" altLang="en-US" dirty="0" smtClean="0"/>
              <a:t>파일 추가</a:t>
            </a:r>
            <a:endParaRPr lang="en-US" altLang="ko-K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131840" y="2204864"/>
            <a:ext cx="5463108" cy="147732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BOARD_HAVE_GPS := true</a:t>
            </a:r>
          </a:p>
          <a:p>
            <a:r>
              <a:rPr lang="en-US" altLang="ko-KR" dirty="0" smtClean="0"/>
              <a:t>HAVE_GPS_HARDWARE := true</a:t>
            </a:r>
          </a:p>
          <a:p>
            <a:r>
              <a:rPr lang="en-US" altLang="ko-KR" dirty="0" smtClean="0"/>
              <a:t>build\target\board\generic\BoardConfig.mk </a:t>
            </a:r>
            <a:r>
              <a:rPr lang="ko-KR" altLang="en-US" dirty="0" smtClean="0"/>
              <a:t>에 추가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3131840" y="3663022"/>
            <a:ext cx="5220072" cy="286232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 smtClean="0"/>
              <a:t># Use hardware GPS implementation if USE_GPS_HARDWARE is set.</a:t>
            </a:r>
          </a:p>
          <a:p>
            <a:r>
              <a:rPr lang="en-US" altLang="ko-KR" dirty="0" smtClean="0"/>
              <a:t>#</a:t>
            </a:r>
          </a:p>
          <a:p>
            <a:r>
              <a:rPr lang="en-US" altLang="ko-KR" dirty="0" err="1" smtClean="0"/>
              <a:t>ifeq</a:t>
            </a:r>
            <a:r>
              <a:rPr lang="en-US" altLang="ko-KR" dirty="0" smtClean="0"/>
              <a:t> ($(HAVE_GPS_HARDWARE),true)</a:t>
            </a:r>
          </a:p>
          <a:p>
            <a:r>
              <a:rPr lang="en-US" altLang="ko-KR" dirty="0" smtClean="0"/>
              <a:t>    LOCAL_CFLAGS    += -DHAVE_GPS_HARDWARE</a:t>
            </a:r>
          </a:p>
          <a:p>
            <a:r>
              <a:rPr lang="en-US" altLang="ko-KR" dirty="0" smtClean="0"/>
              <a:t>    LOCAL_SRC_FILES += </a:t>
            </a:r>
            <a:r>
              <a:rPr lang="en-US" altLang="ko-KR" dirty="0" err="1" smtClean="0"/>
              <a:t>gps</a:t>
            </a:r>
            <a:r>
              <a:rPr lang="en-US" altLang="ko-KR" dirty="0" smtClean="0"/>
              <a:t>/gps_mango64.c</a:t>
            </a:r>
          </a:p>
          <a:p>
            <a:r>
              <a:rPr lang="en-US" altLang="ko-KR" dirty="0" err="1" smtClean="0"/>
              <a:t>endif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LOCAL_SRC_FILES += </a:t>
            </a:r>
            <a:r>
              <a:rPr lang="en-US" altLang="ko-KR" dirty="0" err="1" smtClean="0"/>
              <a:t>gps</a:t>
            </a:r>
            <a:r>
              <a:rPr lang="en-US" altLang="ko-KR" dirty="0" smtClean="0"/>
              <a:t>/gps.cpp</a:t>
            </a:r>
          </a:p>
          <a:p>
            <a:r>
              <a:rPr lang="en-US" altLang="ko-KR" dirty="0" smtClean="0"/>
              <a:t>hardware\</a:t>
            </a:r>
            <a:r>
              <a:rPr lang="en-US" altLang="ko-KR" dirty="0" err="1" smtClean="0"/>
              <a:t>libhardware_legacy</a:t>
            </a:r>
            <a:r>
              <a:rPr lang="en-US" altLang="ko-KR" dirty="0" smtClean="0"/>
              <a:t>\</a:t>
            </a:r>
            <a:r>
              <a:rPr lang="en-US" altLang="ko-KR" dirty="0" err="1" smtClean="0"/>
              <a:t>gps</a:t>
            </a:r>
            <a:r>
              <a:rPr lang="en-US" altLang="ko-KR" dirty="0" smtClean="0"/>
              <a:t>\Android.mk </a:t>
            </a:r>
            <a:r>
              <a:rPr lang="ko-KR" altLang="en-US" dirty="0" smtClean="0"/>
              <a:t>파일 수정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GPS(Mango64)</a:t>
            </a:r>
            <a:endParaRPr lang="ko-KR" altLang="en-US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67544" y="1484784"/>
            <a:ext cx="5471592" cy="236988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static </a:t>
            </a:r>
            <a:r>
              <a:rPr kumimoji="1" lang="en-US" altLang="ko-K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struct</a:t>
            </a: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perms_ </a:t>
            </a:r>
            <a:r>
              <a:rPr kumimoji="1" lang="en-US" altLang="ko-K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devperms</a:t>
            </a: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[] = {</a:t>
            </a:r>
            <a:endParaRPr kumimoji="1" lang="en-US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{ "/dev/null",          0666,   AID_ROOT,       AID_ROOT,       0 },</a:t>
            </a:r>
            <a:endParaRPr kumimoji="1" lang="en-US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{ "/dev/zero",          0666,   AID_ROOT,       AID_ROOT,       0 },</a:t>
            </a:r>
            <a:endParaRPr kumimoji="1" lang="en-US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{ "/dev/full",          0666,   AID_ROOT,       AID_ROOT,       0 },</a:t>
            </a:r>
            <a:endParaRPr kumimoji="1" lang="en-US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{ "/dev/</a:t>
            </a:r>
            <a:r>
              <a:rPr kumimoji="1" lang="en-US" altLang="ko-K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ptmx</a:t>
            </a: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",          0666,   AID_ROOT,       AID_ROOT,       0 },</a:t>
            </a:r>
            <a:endParaRPr kumimoji="1" lang="en-US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{ "/dev/</a:t>
            </a:r>
            <a:r>
              <a:rPr kumimoji="1" lang="en-US" altLang="ko-K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tty</a:t>
            </a: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",           0666,   AID_ROOT,       AID_ROOT,       0 },</a:t>
            </a:r>
            <a:endParaRPr kumimoji="1" lang="en-US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{ "/dev/random",        0666,   AID_ROOT,       AID_ROOT,       0 },</a:t>
            </a:r>
            <a:endParaRPr kumimoji="1" lang="en-US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{ "/dev/</a:t>
            </a:r>
            <a:r>
              <a:rPr kumimoji="1" lang="en-US" altLang="ko-K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urandom</a:t>
            </a: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",       0666,   AID_ROOT,       AID_ROOT,       0 },</a:t>
            </a:r>
            <a:endParaRPr kumimoji="1" lang="en-US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{ "/dev/</a:t>
            </a:r>
            <a:r>
              <a:rPr kumimoji="1" lang="en-US" altLang="ko-K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ashmem</a:t>
            </a: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",        0666,   AID_ROOT,       AID_ROOT,       0 },</a:t>
            </a:r>
            <a:endParaRPr kumimoji="1" lang="en-US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{ "/dev/binder",        0666,   AID_ROOT,       AID_ROOT,       0 },</a:t>
            </a:r>
            <a:endParaRPr kumimoji="1" lang="en-US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/* mango64 GPS permission </a:t>
            </a:r>
            <a:r>
              <a:rPr kumimoji="1" lang="en-US" altLang="ko-KR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crazyboy</a:t>
            </a:r>
            <a:r>
              <a:rPr kumimoji="1" lang="en-US" altLang="ko-K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*/</a:t>
            </a:r>
            <a:endParaRPr kumimoji="1" lang="en-US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{ "/dev/s3c2410_serial0",        0666,   AID_SYSTEM,       AID_SYSTEM,       0 },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{ "/dev/mango64_gps",        0666,   AID_SYSTEM,       AID_SYSTEM,       0 },</a:t>
            </a:r>
            <a:r>
              <a:rPr kumimoji="1" lang="en-US" altLang="ko-K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/>
              <a:t>system/core/init/</a:t>
            </a:r>
            <a:r>
              <a:rPr lang="en-US" altLang="ko-KR" dirty="0" err="1" smtClean="0"/>
              <a:t>devices.c</a:t>
            </a:r>
            <a:r>
              <a:rPr lang="en-US" altLang="ko-KR" dirty="0" smtClean="0"/>
              <a:t>  </a:t>
            </a:r>
            <a:r>
              <a:rPr lang="ko-KR" altLang="en-US" dirty="0" smtClean="0"/>
              <a:t>파일 수정</a:t>
            </a:r>
            <a:endParaRPr kumimoji="1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39552" y="4287579"/>
            <a:ext cx="5112568" cy="2062103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struct</a:t>
            </a: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{</a:t>
            </a:r>
            <a:endParaRPr kumimoji="1" lang="en-US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const char *prefix;</a:t>
            </a:r>
            <a:endParaRPr kumimoji="1" lang="en-US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unsigned </a:t>
            </a:r>
            <a:r>
              <a:rPr kumimoji="1" lang="en-US" altLang="ko-K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int</a:t>
            </a: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</a:t>
            </a:r>
            <a:r>
              <a:rPr kumimoji="1" lang="en-US" altLang="ko-K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uid</a:t>
            </a: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;</a:t>
            </a:r>
            <a:endParaRPr kumimoji="1" lang="en-US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} </a:t>
            </a:r>
            <a:r>
              <a:rPr kumimoji="1" lang="en-US" altLang="ko-K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property_perms</a:t>
            </a: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[] = {</a:t>
            </a:r>
            <a:endParaRPr kumimoji="1" lang="en-US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{ "</a:t>
            </a:r>
            <a:r>
              <a:rPr kumimoji="1" lang="en-US" altLang="ko-K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service.adb.root</a:t>
            </a: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",       AID_SHELL },</a:t>
            </a:r>
            <a:endParaRPr kumimoji="1" lang="en-US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{ "persist.sys.",   AID_SYSTEM },</a:t>
            </a:r>
            <a:endParaRPr kumimoji="1" lang="en-US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{ "</a:t>
            </a:r>
            <a:r>
              <a:rPr kumimoji="1" lang="en-US" altLang="ko-K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persist.service</a:t>
            </a: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.",   AID_SYSTEM },</a:t>
            </a:r>
            <a:endParaRPr kumimoji="1" lang="en-US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{ "</a:t>
            </a:r>
            <a:r>
              <a:rPr kumimoji="1" lang="en-US" altLang="ko-KR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kernel.android.gps</a:t>
            </a:r>
            <a:r>
              <a:rPr kumimoji="1" lang="en-US" altLang="ko-K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",   AID_SYSTEM },</a:t>
            </a:r>
            <a:endParaRPr kumimoji="1" lang="en-US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{ "</a:t>
            </a:r>
            <a:r>
              <a:rPr kumimoji="1" lang="en-US" altLang="ko-KR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gps.power_on</a:t>
            </a:r>
            <a:r>
              <a:rPr kumimoji="1" lang="en-US" altLang="ko-K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",   AID_SYSTEM },</a:t>
            </a:r>
            <a:endParaRPr kumimoji="1" lang="en-US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{ NULL, 0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};</a:t>
            </a:r>
            <a:r>
              <a:rPr kumimoji="1" lang="en-US" altLang="ko-K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/>
              <a:t>./system/core/init/ </a:t>
            </a:r>
            <a:r>
              <a:rPr lang="en-US" altLang="ko-KR" dirty="0" err="1" smtClean="0"/>
              <a:t>property_service.c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 수정</a:t>
            </a:r>
            <a:r>
              <a:rPr lang="en-US" altLang="ko-KR" dirty="0" smtClean="0"/>
              <a:t> </a:t>
            </a:r>
            <a:endParaRPr kumimoji="1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717032"/>
            <a:ext cx="3449910" cy="219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GPS(Mango64)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619672" y="1772816"/>
            <a:ext cx="7200800" cy="175432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device_init</a:t>
            </a:r>
            <a:r>
              <a:rPr lang="en-US" altLang="ko-KR" dirty="0" smtClean="0"/>
              <a:t>(void)</a:t>
            </a:r>
          </a:p>
          <a:p>
            <a:r>
              <a:rPr lang="en-US" altLang="ko-KR" dirty="0" smtClean="0"/>
              <a:t>{</a:t>
            </a:r>
          </a:p>
          <a:p>
            <a:r>
              <a:rPr lang="en-US" altLang="ko-KR" dirty="0" smtClean="0"/>
              <a:t>// GPS Power Device Driver</a:t>
            </a:r>
            <a:endParaRPr lang="ko-KR" altLang="ko-KR" dirty="0" smtClean="0"/>
          </a:p>
          <a:p>
            <a:r>
              <a:rPr lang="en-US" altLang="ko-KR" dirty="0" smtClean="0"/>
              <a:t>    </a:t>
            </a:r>
            <a:r>
              <a:rPr lang="en-US" altLang="ko-KR" b="1" dirty="0" err="1" smtClean="0"/>
              <a:t>make_device</a:t>
            </a:r>
            <a:r>
              <a:rPr lang="en-US" altLang="ko-KR" b="1" dirty="0" smtClean="0"/>
              <a:t>("/dev/mango64_gps", 0, 235, 0);//Node </a:t>
            </a:r>
            <a:r>
              <a:rPr lang="ko-KR" altLang="ko-KR" b="1" dirty="0" smtClean="0"/>
              <a:t>생성</a:t>
            </a:r>
            <a:endParaRPr lang="en-US" altLang="ko-KR" b="1" dirty="0" smtClean="0"/>
          </a:p>
          <a:p>
            <a:r>
              <a:rPr lang="en-US" altLang="ko-KR" b="1" dirty="0" smtClean="0"/>
              <a:t>}</a:t>
            </a:r>
          </a:p>
          <a:p>
            <a:r>
              <a:rPr lang="en-US" altLang="ko-KR" dirty="0" smtClean="0"/>
              <a:t>./system/core/init/</a:t>
            </a:r>
            <a:r>
              <a:rPr lang="en-US" altLang="ko-KR" dirty="0" err="1" smtClean="0"/>
              <a:t>devices.c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Node</a:t>
            </a:r>
            <a:r>
              <a:rPr lang="ko-KR" altLang="en-US" dirty="0" smtClean="0"/>
              <a:t>생성</a:t>
            </a:r>
            <a:endParaRPr lang="ko-KR" altLang="ko-KR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619672" y="3784104"/>
            <a:ext cx="6048672" cy="2708434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static void </a:t>
            </a:r>
            <a:r>
              <a:rPr kumimoji="1" lang="en-US" altLang="ko-K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gps_dev_power</a:t>
            </a: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(</a:t>
            </a:r>
            <a:r>
              <a:rPr kumimoji="1" lang="en-US" altLang="ko-K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int</a:t>
            </a: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state)</a:t>
            </a:r>
            <a:endParaRPr kumimoji="1" lang="en-US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{</a:t>
            </a:r>
            <a:endParaRPr kumimoji="1" lang="en-US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char   prop[PROPERTY_VALUE_MAX];</a:t>
            </a:r>
            <a:endParaRPr kumimoji="1" lang="en-US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</a:t>
            </a:r>
            <a:r>
              <a:rPr kumimoji="1" lang="en-US" altLang="ko-K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int</a:t>
            </a: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</a:t>
            </a:r>
            <a:r>
              <a:rPr kumimoji="1" lang="en-US" altLang="ko-K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fd</a:t>
            </a: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;</a:t>
            </a:r>
            <a:endParaRPr kumimoji="1" lang="en-US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char </a:t>
            </a:r>
            <a:r>
              <a:rPr kumimoji="1" lang="en-US" altLang="ko-K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cmd</a:t>
            </a: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= '0';</a:t>
            </a:r>
            <a:endParaRPr kumimoji="1" lang="en-US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</a:t>
            </a:r>
            <a:r>
              <a:rPr kumimoji="1" lang="en-US" altLang="ko-K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int</a:t>
            </a: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ret;</a:t>
            </a:r>
            <a:endParaRPr kumimoji="1" lang="en-US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// look for a kernel-provided device name</a:t>
            </a:r>
            <a:endParaRPr kumimoji="1" lang="en-US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</a:t>
            </a:r>
            <a:r>
              <a:rPr kumimoji="1" lang="en-US" altLang="ko-K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if(</a:t>
            </a:r>
            <a:r>
              <a:rPr kumimoji="1" lang="en-US" altLang="ko-KR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property_set</a:t>
            </a:r>
            <a:r>
              <a:rPr kumimoji="1" lang="en-US" altLang="ko-K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("</a:t>
            </a:r>
            <a:r>
              <a:rPr kumimoji="1" lang="en-US" altLang="ko-KR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gps.power_on</a:t>
            </a:r>
            <a:r>
              <a:rPr kumimoji="1" lang="en-US" altLang="ko-K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","/dev/mango64_gps")&lt;0) //NODE </a:t>
            </a:r>
            <a:r>
              <a:rPr kumimoji="1" lang="ko-KR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이용</a:t>
            </a:r>
            <a:endParaRPr kumimoji="1" lang="ko-KR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    </a:t>
            </a: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{</a:t>
            </a:r>
            <a:endParaRPr kumimoji="1" lang="en-US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    D("Set mango64 power");</a:t>
            </a:r>
            <a:endParaRPr kumimoji="1" lang="en-US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    //return;</a:t>
            </a:r>
            <a:endParaRPr kumimoji="1" lang="en-US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    }</a:t>
            </a:r>
            <a:endParaRPr kumimoji="1" lang="en-US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</a:t>
            </a:r>
            <a:r>
              <a:rPr kumimoji="1" lang="en-US" altLang="ko-K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if (</a:t>
            </a:r>
            <a:r>
              <a:rPr kumimoji="1" lang="en-US" altLang="ko-KR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property_get</a:t>
            </a:r>
            <a:r>
              <a:rPr kumimoji="1" lang="en-US" altLang="ko-K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("</a:t>
            </a:r>
            <a:r>
              <a:rPr kumimoji="1" lang="en-US" altLang="ko-KR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gps.power_on",prop,GPS_POWER_IF</a:t>
            </a:r>
            <a:r>
              <a:rPr kumimoji="1" lang="en-US" altLang="ko-K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) == 0) {</a:t>
            </a:r>
            <a:endParaRPr kumimoji="1" lang="en-US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    LOGE("no </a:t>
            </a:r>
            <a:r>
              <a:rPr kumimoji="1" lang="en-US" altLang="ko-K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gps</a:t>
            </a: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power interface name");</a:t>
            </a:r>
            <a:endParaRPr kumimoji="1" lang="en-US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    return;</a:t>
            </a:r>
            <a:endParaRPr kumimoji="1" lang="en-US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}</a:t>
            </a: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../hardware/</a:t>
            </a:r>
            <a:r>
              <a:rPr kumimoji="1" lang="en-US" altLang="ko-KR" sz="1000" dirty="0" err="1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libhardware_legacy</a:t>
            </a:r>
            <a:r>
              <a:rPr kumimoji="1" lang="en-US" altLang="ko-KR" sz="1000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/</a:t>
            </a:r>
            <a:r>
              <a:rPr kumimoji="1" lang="en-US" altLang="ko-KR" sz="1000" dirty="0" err="1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gps</a:t>
            </a:r>
            <a:r>
              <a:rPr kumimoji="1" lang="en-US" altLang="ko-KR" sz="1000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/gps_mango64.c </a:t>
            </a:r>
            <a:r>
              <a:rPr kumimoji="1" lang="ko-KR" altLang="en-US" sz="1000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에서 컨트롤</a:t>
            </a:r>
            <a:endParaRPr kumimoji="1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GPS(Mango64)</a:t>
            </a:r>
            <a:endParaRPr lang="ko-KR" altLang="en-US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1520" y="1412776"/>
            <a:ext cx="5832648" cy="4739759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sz="1400" dirty="0" smtClean="0"/>
              <a:t>static void</a:t>
            </a:r>
            <a:endParaRPr lang="ko-KR" altLang="ko-KR" sz="1400" dirty="0" smtClean="0"/>
          </a:p>
          <a:p>
            <a:r>
              <a:rPr lang="en-US" altLang="ko-KR" sz="1400" dirty="0" err="1" smtClean="0"/>
              <a:t>gps_state_init</a:t>
            </a:r>
            <a:r>
              <a:rPr lang="en-US" altLang="ko-KR" sz="1400" dirty="0" smtClean="0"/>
              <a:t>( </a:t>
            </a:r>
            <a:r>
              <a:rPr lang="en-US" altLang="ko-KR" sz="1400" dirty="0" err="1" smtClean="0"/>
              <a:t>GpsState</a:t>
            </a:r>
            <a:r>
              <a:rPr lang="en-US" altLang="ko-KR" sz="1400" dirty="0" smtClean="0"/>
              <a:t>*  state )</a:t>
            </a:r>
            <a:endParaRPr lang="ko-KR" altLang="ko-KR" sz="1400" dirty="0" smtClean="0"/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// look for a kernel-provided device name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if(</a:t>
            </a:r>
            <a:r>
              <a:rPr kumimoji="1" lang="en-US" altLang="ko-KR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property_set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("ro.kernel.android.gps","s3c2410_serial0")&lt;0) /UART0 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	{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	D("Set mango64 error");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	return;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	}		 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if (</a:t>
            </a:r>
            <a:r>
              <a:rPr kumimoji="1" lang="en-US" altLang="ko-KR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property_get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("ro.kernel.android.gps",prop,"s3c2410_serial0") == 0) {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    D("no kernel-provided </a:t>
            </a:r>
            <a:r>
              <a:rPr kumimoji="1" lang="en-US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gps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device name");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	LOGE("</a:t>
            </a:r>
            <a:r>
              <a:rPr kumimoji="1" lang="en-US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ro.kernel.anroid.gps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: '%s'", prop);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    return;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}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if ( </a:t>
            </a:r>
            <a:r>
              <a:rPr kumimoji="1" lang="en-US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snprintf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(device, </a:t>
            </a:r>
            <a:r>
              <a:rPr kumimoji="1" lang="en-US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sizeof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(device), "/dev/%s", prop) &gt;= (</a:t>
            </a:r>
            <a:r>
              <a:rPr kumimoji="1" lang="en-US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int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)</a:t>
            </a:r>
            <a:r>
              <a:rPr kumimoji="1" lang="en-US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sizeof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(device) ) {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    LOGE("</a:t>
            </a:r>
            <a:r>
              <a:rPr kumimoji="1" lang="en-US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gps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serial device name too long: '%s'", prop);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    return;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}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2852936"/>
            <a:ext cx="4283968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NMEA </a:t>
            </a:r>
            <a:r>
              <a:rPr lang="ko-KR" altLang="en-US" dirty="0" smtClean="0"/>
              <a:t>데이터를 </a:t>
            </a:r>
            <a:endParaRPr lang="en-US" altLang="ko-KR" dirty="0" smtClean="0"/>
          </a:p>
          <a:p>
            <a:r>
              <a:rPr lang="en-US" altLang="ko-KR" dirty="0" smtClean="0"/>
              <a:t>/dev/s3c2410_serial0 </a:t>
            </a:r>
            <a:r>
              <a:rPr lang="ko-KR" altLang="en-US" dirty="0" smtClean="0"/>
              <a:t>통해서 받는다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GPS </a:t>
            </a:r>
            <a:r>
              <a:rPr lang="ko-KR" altLang="en-US" dirty="0" smtClean="0"/>
              <a:t>실행 결과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8"/>
            <a:ext cx="7618413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ea typeface="굴림" pitchFamily="50" charset="-127"/>
              </a:rPr>
              <a:t>리눅스 커널 버전의 선택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dirty="0">
                <a:ea typeface="굴림" pitchFamily="50" charset="-127"/>
              </a:rPr>
              <a:t>커널 버전</a:t>
            </a:r>
          </a:p>
          <a:p>
            <a:pPr lvl="1"/>
            <a:r>
              <a:rPr lang="ko-KR" altLang="en-US" dirty="0">
                <a:ea typeface="굴림" pitchFamily="50" charset="-127"/>
              </a:rPr>
              <a:t>역사 : </a:t>
            </a:r>
            <a:r>
              <a:rPr lang="en-US" altLang="ko-KR" dirty="0">
                <a:ea typeface="굴림" pitchFamily="50" charset="-127"/>
                <a:hlinkClick r:id="rId3"/>
              </a:rPr>
              <a:t>http://www.linux.org/dist/kernel.html</a:t>
            </a:r>
            <a:endParaRPr lang="en-US" altLang="ko-KR" dirty="0">
              <a:ea typeface="굴림" pitchFamily="50" charset="-127"/>
            </a:endParaRPr>
          </a:p>
          <a:p>
            <a:pPr lvl="1"/>
            <a:r>
              <a:rPr lang="ko-KR" altLang="en-US" dirty="0">
                <a:ea typeface="굴림" pitchFamily="50" charset="-127"/>
              </a:rPr>
              <a:t>버전 숫자 : </a:t>
            </a:r>
            <a:r>
              <a:rPr lang="en-US" altLang="ko-KR" dirty="0">
                <a:ea typeface="굴림" pitchFamily="50" charset="-127"/>
              </a:rPr>
              <a:t>X.Y.ZZ</a:t>
            </a:r>
          </a:p>
          <a:p>
            <a:pPr lvl="2"/>
            <a:r>
              <a:rPr lang="en-US" altLang="ko-KR" dirty="0">
                <a:ea typeface="굴림" pitchFamily="50" charset="-127"/>
              </a:rPr>
              <a:t>X : </a:t>
            </a:r>
            <a:r>
              <a:rPr lang="ko-KR" altLang="en-US" dirty="0">
                <a:ea typeface="굴림" pitchFamily="50" charset="-127"/>
              </a:rPr>
              <a:t>커널의 버전</a:t>
            </a:r>
          </a:p>
          <a:p>
            <a:pPr lvl="2"/>
            <a:r>
              <a:rPr lang="en-US" altLang="ko-KR" dirty="0">
                <a:ea typeface="굴림" pitchFamily="50" charset="-127"/>
              </a:rPr>
              <a:t>Y : </a:t>
            </a:r>
            <a:r>
              <a:rPr lang="ko-KR" altLang="en-US" dirty="0">
                <a:ea typeface="굴림" pitchFamily="50" charset="-127"/>
              </a:rPr>
              <a:t>릴리즈 번호, 홀수-&gt;개발 중, 짝수-&gt;안정된 버전</a:t>
            </a:r>
          </a:p>
          <a:p>
            <a:pPr lvl="2"/>
            <a:r>
              <a:rPr lang="en-US" altLang="ko-KR" dirty="0">
                <a:ea typeface="굴림" pitchFamily="50" charset="-127"/>
              </a:rPr>
              <a:t>ZZ : Modifications</a:t>
            </a:r>
            <a:r>
              <a:rPr lang="ko-KR" altLang="en-US" dirty="0">
                <a:ea typeface="굴림" pitchFamily="50" charset="-127"/>
              </a:rPr>
              <a:t>, 사소한 변화를 의미</a:t>
            </a:r>
          </a:p>
          <a:p>
            <a:pPr lvl="1"/>
            <a:r>
              <a:rPr lang="ko-KR" altLang="en-US" dirty="0">
                <a:ea typeface="굴림" pitchFamily="50" charset="-127"/>
              </a:rPr>
              <a:t>최신 버전</a:t>
            </a:r>
          </a:p>
          <a:p>
            <a:pPr lvl="2"/>
            <a:r>
              <a:rPr lang="ko-KR" altLang="en-US" dirty="0">
                <a:ea typeface="굴림" pitchFamily="50" charset="-127"/>
              </a:rPr>
              <a:t>새로운 다양한 기능이 이미 추가되어 있음</a:t>
            </a:r>
          </a:p>
          <a:p>
            <a:pPr lvl="2"/>
            <a:r>
              <a:rPr lang="ko-KR" altLang="en-US" dirty="0">
                <a:ea typeface="굴림" pitchFamily="50" charset="-127"/>
              </a:rPr>
              <a:t>크기가 매우 크다는 단점이 있음</a:t>
            </a:r>
          </a:p>
          <a:p>
            <a:r>
              <a:rPr lang="ko-KR" altLang="en-US" dirty="0">
                <a:ea typeface="굴림" pitchFamily="50" charset="-127"/>
              </a:rPr>
              <a:t>커널 버전의 선택</a:t>
            </a:r>
          </a:p>
          <a:p>
            <a:pPr lvl="1"/>
            <a:r>
              <a:rPr lang="ko-KR" altLang="en-US" dirty="0">
                <a:ea typeface="굴림" pitchFamily="50" charset="-127"/>
              </a:rPr>
              <a:t>임베디드 시스템의 크기를 고려</a:t>
            </a:r>
          </a:p>
          <a:p>
            <a:pPr lvl="1"/>
            <a:r>
              <a:rPr lang="ko-KR" altLang="en-US" dirty="0">
                <a:ea typeface="굴림" pitchFamily="50" charset="-127"/>
              </a:rPr>
              <a:t>필요한 기능을 고려</a:t>
            </a:r>
          </a:p>
          <a:p>
            <a:pPr lvl="1"/>
            <a:r>
              <a:rPr lang="ko-KR" altLang="en-US" dirty="0">
                <a:ea typeface="굴림" pitchFamily="50" charset="-127"/>
              </a:rPr>
              <a:t>확장성을 고려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http://www.mangoboard.com</a:t>
            </a:r>
            <a:endParaRPr lang="ko-KR" altLang="en-US" dirty="0"/>
          </a:p>
        </p:txBody>
      </p:sp>
    </p:spTree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안드로이드란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http://www.mangoboard.com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운영체제와 미들웨어 그리고 핵심 애플리케이션을 포함하고 있는 모바일 디바이스를 위한 소프트웨어 스택</a:t>
            </a:r>
            <a:endParaRPr lang="en-US" altLang="ko-KR" dirty="0" smtClean="0"/>
          </a:p>
          <a:p>
            <a:r>
              <a:rPr lang="ko-KR" altLang="en-US" dirty="0" smtClean="0"/>
              <a:t>안드로이드 </a:t>
            </a:r>
            <a:r>
              <a:rPr lang="en-US" altLang="ko-KR" dirty="0" smtClean="0"/>
              <a:t>SDK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Java </a:t>
            </a:r>
            <a:r>
              <a:rPr lang="ko-KR" altLang="en-US" dirty="0" err="1" smtClean="0"/>
              <a:t>프로그램밍</a:t>
            </a:r>
            <a:r>
              <a:rPr lang="ko-KR" altLang="en-US" dirty="0" smtClean="0"/>
              <a:t> 언어를 사용하여 안드로이드 플랫폼상의 어플리케이션을 개발하기 위해 필요한 도구들과 </a:t>
            </a:r>
            <a:r>
              <a:rPr lang="en-US" altLang="ko-KR" dirty="0" smtClean="0"/>
              <a:t>API</a:t>
            </a:r>
            <a:r>
              <a:rPr lang="ko-KR" altLang="en-US" dirty="0" smtClean="0"/>
              <a:t>를 제공</a:t>
            </a:r>
            <a:endParaRPr lang="ko-KR" altLang="en-US" dirty="0"/>
          </a:p>
        </p:txBody>
      </p:sp>
    </p:spTree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망고</a:t>
            </a:r>
            <a:r>
              <a:rPr lang="en-US" altLang="ko-KR" dirty="0" smtClean="0"/>
              <a:t>100 </a:t>
            </a:r>
            <a:r>
              <a:rPr lang="ko-KR" altLang="en-US" dirty="0" smtClean="0"/>
              <a:t>부팅과정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5" name="그림 4" descr="s5pc100-부팅과정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3688" y="1844824"/>
            <a:ext cx="5731510" cy="3947160"/>
          </a:xfrm>
          <a:prstGeom prst="rect">
            <a:avLst/>
          </a:prstGeom>
        </p:spPr>
      </p:pic>
    </p:spTree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망고</a:t>
            </a:r>
            <a:r>
              <a:rPr lang="en-US" altLang="ko-KR" dirty="0" smtClean="0"/>
              <a:t>100 </a:t>
            </a:r>
            <a:r>
              <a:rPr lang="ko-KR" altLang="en-US" dirty="0" smtClean="0"/>
              <a:t>부팅모드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USB Boot Mode</a:t>
            </a:r>
          </a:p>
          <a:p>
            <a:r>
              <a:rPr lang="en-US" altLang="ko-KR" dirty="0" smtClean="0"/>
              <a:t>Nand Boot Mode</a:t>
            </a:r>
          </a:p>
          <a:p>
            <a:r>
              <a:rPr lang="en-US" altLang="ko-KR" dirty="0" smtClean="0"/>
              <a:t>SD Boot Mode</a:t>
            </a:r>
            <a:endParaRPr lang="ko-KR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Fedora </a:t>
            </a:r>
            <a:r>
              <a:rPr lang="ko-KR" altLang="en-US" dirty="0" smtClean="0"/>
              <a:t>설치</a:t>
            </a:r>
            <a:r>
              <a:rPr lang="en-US" altLang="ko-KR" dirty="0" smtClean="0"/>
              <a:t>-9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개발 환경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리눅스</a:t>
            </a:r>
            <a:r>
              <a:rPr lang="ko-KR" altLang="en-US" dirty="0" smtClean="0"/>
              <a:t> 설치</a:t>
            </a:r>
            <a:endParaRPr lang="en-US" altLang="ko-KR" dirty="0" smtClean="0"/>
          </a:p>
          <a:p>
            <a:r>
              <a:rPr lang="en-US" altLang="ko-KR" dirty="0" err="1" smtClean="0"/>
              <a:t>Toolchain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설치</a:t>
            </a:r>
            <a:endParaRPr lang="en-US" altLang="ko-KR" dirty="0" smtClean="0"/>
          </a:p>
          <a:p>
            <a:r>
              <a:rPr lang="en-US" altLang="ko-KR" dirty="0" smtClean="0"/>
              <a:t>JDK</a:t>
            </a:r>
            <a:r>
              <a:rPr lang="ko-KR" altLang="en-US" dirty="0" smtClean="0"/>
              <a:t>설치 </a:t>
            </a:r>
            <a:endParaRPr lang="en-US" altLang="ko-KR" dirty="0" smtClean="0"/>
          </a:p>
          <a:p>
            <a:r>
              <a:rPr lang="en-US" altLang="ko-KR" dirty="0" smtClean="0"/>
              <a:t>TFTP </a:t>
            </a:r>
            <a:r>
              <a:rPr lang="ko-KR" altLang="en-US" dirty="0" smtClean="0"/>
              <a:t>설정</a:t>
            </a:r>
            <a:endParaRPr lang="en-US" altLang="ko-KR" dirty="0" smtClean="0"/>
          </a:p>
          <a:p>
            <a:r>
              <a:rPr lang="en-US" altLang="ko-KR" dirty="0" smtClean="0"/>
              <a:t>NFS </a:t>
            </a:r>
            <a:r>
              <a:rPr lang="ko-KR" altLang="en-US" dirty="0" smtClean="0"/>
              <a:t>설정</a:t>
            </a:r>
            <a:endParaRPr lang="en-US" altLang="ko-KR" dirty="0" smtClean="0"/>
          </a:p>
          <a:p>
            <a:endParaRPr lang="en-US" altLang="ko-KR" dirty="0" smtClean="0"/>
          </a:p>
        </p:txBody>
      </p:sp>
    </p:spTree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U-boot Build </a:t>
            </a:r>
            <a:r>
              <a:rPr lang="ko-KR" altLang="en-US" dirty="0" smtClean="0"/>
              <a:t>환경 구조도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5221" y="1628800"/>
            <a:ext cx="479107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U-boot build </a:t>
            </a:r>
            <a:r>
              <a:rPr lang="ko-KR" altLang="en-US" dirty="0" smtClean="0"/>
              <a:t>실행 분석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448577" y="1273718"/>
            <a:ext cx="1909241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#make  </a:t>
            </a:r>
            <a:r>
              <a:rPr lang="ko-KR" altLang="en-US" dirty="0" smtClean="0"/>
              <a:t>명령 실행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447920"/>
            <a:ext cx="19431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937" y="3090866"/>
            <a:ext cx="74469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421481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5072074"/>
            <a:ext cx="658971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직선 화살표 연결선 10"/>
          <p:cNvCxnSpPr>
            <a:stCxn id="5" idx="2"/>
            <a:endCxn id="1030" idx="0"/>
          </p:cNvCxnSpPr>
          <p:nvPr/>
        </p:nvCxnSpPr>
        <p:spPr>
          <a:xfrm rot="5400000">
            <a:off x="4232798" y="1801266"/>
            <a:ext cx="328617" cy="121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stCxn id="1026" idx="2"/>
            <a:endCxn id="1027" idx="0"/>
          </p:cNvCxnSpPr>
          <p:nvPr/>
        </p:nvCxnSpPr>
        <p:spPr>
          <a:xfrm rot="16200000" flipH="1">
            <a:off x="4222357" y="2892804"/>
            <a:ext cx="376246" cy="198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>
            <a:stCxn id="1027" idx="2"/>
            <a:endCxn id="1028" idx="0"/>
          </p:cNvCxnSpPr>
          <p:nvPr/>
        </p:nvCxnSpPr>
        <p:spPr>
          <a:xfrm rot="16200000" flipH="1">
            <a:off x="4296176" y="4053309"/>
            <a:ext cx="285752" cy="372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>
            <a:stCxn id="1028" idx="2"/>
            <a:endCxn id="1029" idx="0"/>
          </p:cNvCxnSpPr>
          <p:nvPr/>
        </p:nvCxnSpPr>
        <p:spPr>
          <a:xfrm rot="5400000">
            <a:off x="4247731" y="4862120"/>
            <a:ext cx="400056" cy="198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1971667"/>
            <a:ext cx="30670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직선 화살표 연결선 26"/>
          <p:cNvCxnSpPr>
            <a:stCxn id="1030" idx="2"/>
            <a:endCxn id="1026" idx="0"/>
          </p:cNvCxnSpPr>
          <p:nvPr/>
        </p:nvCxnSpPr>
        <p:spPr>
          <a:xfrm rot="16200000" flipH="1">
            <a:off x="4314813" y="2362191"/>
            <a:ext cx="161928" cy="952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28184" y="1196752"/>
            <a:ext cx="2583208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$(TOPDIR)/config.mk</a:t>
            </a:r>
          </a:p>
          <a:p>
            <a:r>
              <a:rPr lang="en-US" altLang="ko-KR" sz="1200" dirty="0" smtClean="0"/>
              <a:t>$(TOPDIR)/arm_config.mk</a:t>
            </a:r>
          </a:p>
          <a:p>
            <a:r>
              <a:rPr lang="en-US" altLang="ko-KR" sz="1200" dirty="0" smtClean="0"/>
              <a:t>$(TOPDIR)/rules.mk</a:t>
            </a:r>
          </a:p>
          <a:p>
            <a:r>
              <a:rPr lang="en-US" altLang="ko-KR" sz="1200" dirty="0" smtClean="0"/>
              <a:t>…</a:t>
            </a:r>
            <a:endParaRPr lang="ko-KR" altLang="en-US" sz="1200" dirty="0"/>
          </a:p>
        </p:txBody>
      </p:sp>
      <p:cxnSp>
        <p:nvCxnSpPr>
          <p:cNvPr id="17" name="직선 화살표 연결선 16"/>
          <p:cNvCxnSpPr>
            <a:stCxn id="15" idx="1"/>
          </p:cNvCxnSpPr>
          <p:nvPr/>
        </p:nvCxnSpPr>
        <p:spPr>
          <a:xfrm rot="10800000" flipV="1">
            <a:off x="4427984" y="1612250"/>
            <a:ext cx="1800200" cy="1605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U-boot  $</a:t>
            </a:r>
            <a:r>
              <a:rPr lang="en-US" altLang="ko-KR" dirty="0" err="1" smtClean="0"/>
              <a:t>BOARDNAME.h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 분석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http://www.mangoboard.com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700808"/>
            <a:ext cx="5631863" cy="35394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7030A0"/>
                </a:solidFill>
              </a:rPr>
              <a:t>#define CONFIG_IDENT_STRING     " for MANGO100"</a:t>
            </a:r>
          </a:p>
          <a:p>
            <a:endParaRPr lang="en-US" altLang="ko-KR" sz="1400" dirty="0" smtClean="0">
              <a:solidFill>
                <a:srgbClr val="7030A0"/>
              </a:solidFill>
            </a:endParaRPr>
          </a:p>
          <a:p>
            <a:r>
              <a:rPr lang="en-US" altLang="ko-KR" sz="1400" dirty="0" smtClean="0">
                <a:solidFill>
                  <a:srgbClr val="7030A0"/>
                </a:solidFill>
              </a:rPr>
              <a:t>/* total memory required by </a:t>
            </a:r>
            <a:r>
              <a:rPr lang="en-US" altLang="ko-KR" sz="1400" dirty="0" err="1" smtClean="0">
                <a:solidFill>
                  <a:srgbClr val="7030A0"/>
                </a:solidFill>
              </a:rPr>
              <a:t>uboot</a:t>
            </a:r>
            <a:r>
              <a:rPr lang="en-US" altLang="ko-KR" sz="1400" dirty="0" smtClean="0">
                <a:solidFill>
                  <a:srgbClr val="7030A0"/>
                </a:solidFill>
              </a:rPr>
              <a:t> */</a:t>
            </a:r>
          </a:p>
          <a:p>
            <a:r>
              <a:rPr lang="en-US" altLang="ko-KR" sz="1400" dirty="0" smtClean="0">
                <a:solidFill>
                  <a:srgbClr val="7030A0"/>
                </a:solidFill>
              </a:rPr>
              <a:t>#define CFG_UBOOT_SIZE          (2*1024*1024)</a:t>
            </a:r>
          </a:p>
          <a:p>
            <a:endParaRPr lang="en-US" altLang="ko-KR" sz="1400" dirty="0" smtClean="0">
              <a:solidFill>
                <a:srgbClr val="7030A0"/>
              </a:solidFill>
            </a:endParaRPr>
          </a:p>
          <a:p>
            <a:r>
              <a:rPr lang="en-US" altLang="ko-KR" sz="1400" dirty="0" smtClean="0">
                <a:solidFill>
                  <a:srgbClr val="7030A0"/>
                </a:solidFill>
              </a:rPr>
              <a:t>/* base address for </a:t>
            </a:r>
            <a:r>
              <a:rPr lang="en-US" altLang="ko-KR" sz="1400" dirty="0" err="1" smtClean="0">
                <a:solidFill>
                  <a:srgbClr val="7030A0"/>
                </a:solidFill>
              </a:rPr>
              <a:t>uboot</a:t>
            </a:r>
            <a:r>
              <a:rPr lang="en-US" altLang="ko-KR" sz="1400" dirty="0" smtClean="0">
                <a:solidFill>
                  <a:srgbClr val="7030A0"/>
                </a:solidFill>
              </a:rPr>
              <a:t> */</a:t>
            </a:r>
          </a:p>
          <a:p>
            <a:r>
              <a:rPr lang="en-US" altLang="ko-KR" sz="1400" dirty="0" smtClean="0">
                <a:solidFill>
                  <a:srgbClr val="7030A0"/>
                </a:solidFill>
              </a:rPr>
              <a:t>#</a:t>
            </a:r>
            <a:r>
              <a:rPr lang="en-US" altLang="ko-KR" sz="1400" dirty="0" err="1" smtClean="0">
                <a:solidFill>
                  <a:srgbClr val="7030A0"/>
                </a:solidFill>
              </a:rPr>
              <a:t>ifdef</a:t>
            </a:r>
            <a:r>
              <a:rPr lang="en-US" altLang="ko-KR" sz="1400" dirty="0" smtClean="0">
                <a:solidFill>
                  <a:srgbClr val="7030A0"/>
                </a:solidFill>
              </a:rPr>
              <a:t> CONFIG_ENABLE_MMU</a:t>
            </a:r>
          </a:p>
          <a:p>
            <a:r>
              <a:rPr lang="en-US" altLang="ko-KR" sz="1400" dirty="0" smtClean="0">
                <a:solidFill>
                  <a:srgbClr val="7030A0"/>
                </a:solidFill>
              </a:rPr>
              <a:t>#define CFG_UBOOT_BASE          0xcfe00000</a:t>
            </a:r>
          </a:p>
          <a:p>
            <a:r>
              <a:rPr lang="en-US" altLang="ko-KR" sz="1400" dirty="0" smtClean="0">
                <a:solidFill>
                  <a:srgbClr val="7030A0"/>
                </a:solidFill>
              </a:rPr>
              <a:t>#else</a:t>
            </a:r>
          </a:p>
          <a:p>
            <a:r>
              <a:rPr lang="en-US" altLang="ko-KR" sz="1400" dirty="0" smtClean="0">
                <a:solidFill>
                  <a:srgbClr val="7030A0"/>
                </a:solidFill>
              </a:rPr>
              <a:t>#define CFG_UBOOT_BASE          0x2fe00000</a:t>
            </a:r>
          </a:p>
          <a:p>
            <a:r>
              <a:rPr lang="en-US" altLang="ko-KR" sz="1400" dirty="0" smtClean="0">
                <a:solidFill>
                  <a:srgbClr val="7030A0"/>
                </a:solidFill>
              </a:rPr>
              <a:t>#</a:t>
            </a:r>
            <a:r>
              <a:rPr lang="en-US" altLang="ko-KR" sz="1400" dirty="0" err="1" smtClean="0">
                <a:solidFill>
                  <a:srgbClr val="7030A0"/>
                </a:solidFill>
              </a:rPr>
              <a:t>endif</a:t>
            </a:r>
            <a:endParaRPr lang="en-US" altLang="ko-KR" sz="1400" dirty="0" smtClean="0">
              <a:solidFill>
                <a:srgbClr val="7030A0"/>
              </a:solidFill>
            </a:endParaRPr>
          </a:p>
          <a:p>
            <a:endParaRPr lang="en-US" altLang="ko-KR" sz="1400" dirty="0" smtClean="0">
              <a:solidFill>
                <a:srgbClr val="7030A0"/>
              </a:solidFill>
            </a:endParaRPr>
          </a:p>
          <a:p>
            <a:r>
              <a:rPr lang="en-US" altLang="ko-KR" sz="1400" dirty="0" smtClean="0">
                <a:solidFill>
                  <a:srgbClr val="7030A0"/>
                </a:solidFill>
              </a:rPr>
              <a:t>#define CFG_PHY_UBOOT_BASE      MEMORY_BASE_ADDRESS + 0xfe00000</a:t>
            </a:r>
          </a:p>
          <a:p>
            <a:endParaRPr lang="en-US" altLang="ko-KR" sz="1400" dirty="0" smtClean="0">
              <a:solidFill>
                <a:srgbClr val="7030A0"/>
              </a:solidFill>
            </a:endParaRPr>
          </a:p>
          <a:p>
            <a:r>
              <a:rPr lang="en-US" altLang="ko-KR" sz="1400" dirty="0" smtClean="0">
                <a:solidFill>
                  <a:srgbClr val="7030A0"/>
                </a:solidFill>
              </a:rPr>
              <a:t>#define CFG_ENV_OFFSET          0x0007C000</a:t>
            </a:r>
          </a:p>
          <a:p>
            <a:endParaRPr lang="en-US" altLang="ko-KR" sz="1400" dirty="0" smtClean="0">
              <a:solidFill>
                <a:srgbClr val="7030A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729891" y="4149080"/>
            <a:ext cx="208823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Code </a:t>
            </a:r>
            <a:r>
              <a:rPr lang="ko-KR" altLang="en-US" dirty="0" smtClean="0"/>
              <a:t>영역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5729891" y="3356992"/>
            <a:ext cx="2088232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메모리 </a:t>
            </a:r>
            <a:r>
              <a:rPr lang="en-US" altLang="ko-KR" dirty="0" err="1" smtClean="0"/>
              <a:t>Malloc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(1MB+0x4000)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5729891" y="2564904"/>
            <a:ext cx="2088232" cy="7920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Reserve </a:t>
            </a:r>
            <a:r>
              <a:rPr lang="ko-KR" altLang="en-US" dirty="0" smtClean="0"/>
              <a:t>영역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5729891" y="1772816"/>
            <a:ext cx="2088232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Stack </a:t>
            </a:r>
            <a:r>
              <a:rPr lang="ko-KR" altLang="en-US" dirty="0" smtClean="0"/>
              <a:t>영역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(0x1000)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90131" y="4725144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0x2FE00000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18123" y="3933056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0x2F03C000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18123" y="1556792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0x2FFFFFFF</a:t>
            </a:r>
            <a:endParaRPr lang="ko-KR" altLang="en-US" dirty="0"/>
          </a:p>
        </p:txBody>
      </p:sp>
      <p:sp>
        <p:nvSpPr>
          <p:cNvPr id="13" name="왼쪽 대괄호 12"/>
          <p:cNvSpPr/>
          <p:nvPr/>
        </p:nvSpPr>
        <p:spPr>
          <a:xfrm>
            <a:off x="5441859" y="1772816"/>
            <a:ext cx="144016" cy="324036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929691" y="3284984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0x200000</a:t>
            </a:r>
          </a:p>
          <a:p>
            <a:r>
              <a:rPr lang="en-US" altLang="ko-KR" dirty="0" smtClean="0"/>
              <a:t>(2*1024*1024)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818123" y="3212976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0x2F140000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799611" y="2348880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0x2FFFEFFF</a:t>
            </a:r>
            <a:endParaRPr lang="ko-KR" altLang="en-US" dirty="0"/>
          </a:p>
        </p:txBody>
      </p:sp>
    </p:spTree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커널</a:t>
            </a:r>
            <a:r>
              <a:rPr lang="ko-KR" altLang="en-US" dirty="0" smtClean="0"/>
              <a:t> </a:t>
            </a:r>
            <a:r>
              <a:rPr lang="en-US" altLang="ko-KR" dirty="0" smtClean="0"/>
              <a:t>Open </a:t>
            </a:r>
            <a:r>
              <a:rPr lang="en-US" altLang="ko-KR" dirty="0" err="1" smtClean="0"/>
              <a:t>Git</a:t>
            </a:r>
            <a:r>
              <a:rPr lang="en-US" altLang="ko-KR" dirty="0" smtClean="0"/>
              <a:t> </a:t>
            </a:r>
            <a:r>
              <a:rPr lang="ko-KR" altLang="en-US" dirty="0" smtClean="0"/>
              <a:t>서버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935480"/>
            <a:ext cx="8892480" cy="4389120"/>
          </a:xfrm>
        </p:spPr>
        <p:txBody>
          <a:bodyPr/>
          <a:lstStyle/>
          <a:p>
            <a:r>
              <a:rPr lang="en-US" altLang="ko-KR" dirty="0" smtClean="0">
                <a:hlinkClick r:id="rId3"/>
              </a:rPr>
              <a:t>http://android.git.kernel.org</a:t>
            </a:r>
            <a:endParaRPr lang="en-US" altLang="ko-K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636912"/>
            <a:ext cx="715872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망고</a:t>
            </a:r>
            <a:r>
              <a:rPr lang="en-US" altLang="ko-KR" dirty="0" smtClean="0"/>
              <a:t>100 NAND Partition </a:t>
            </a:r>
            <a:r>
              <a:rPr lang="ko-KR" altLang="en-US" dirty="0" smtClean="0"/>
              <a:t>영역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115616" y="2204864"/>
            <a:ext cx="266429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U-boot </a:t>
            </a:r>
          </a:p>
          <a:p>
            <a:pPr algn="ctr"/>
            <a:r>
              <a:rPr lang="en-US" altLang="ko-KR" dirty="0" smtClean="0"/>
              <a:t>(/dev/mtdblock0)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115616" y="3356992"/>
            <a:ext cx="266429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Kernel</a:t>
            </a:r>
          </a:p>
          <a:p>
            <a:pPr algn="ctr"/>
            <a:r>
              <a:rPr lang="en-US" altLang="ko-KR" dirty="0" smtClean="0"/>
              <a:t>(/dev/mtdblock1)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115616" y="4509120"/>
            <a:ext cx="266429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Filesystem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(/dev/mtdblock2)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79912" y="1988840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0x00000000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27482" y="314096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0x80000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4283804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0x400000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07904" y="5435932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0x10000000</a:t>
            </a:r>
            <a:endParaRPr lang="ko-KR" altLang="en-US" dirty="0"/>
          </a:p>
        </p:txBody>
      </p:sp>
      <p:sp>
        <p:nvSpPr>
          <p:cNvPr id="11" name="왼쪽 중괄호 10"/>
          <p:cNvSpPr/>
          <p:nvPr/>
        </p:nvSpPr>
        <p:spPr>
          <a:xfrm>
            <a:off x="755576" y="2204864"/>
            <a:ext cx="216024" cy="345638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-108520" y="3779748"/>
            <a:ext cx="872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256MB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16016" y="2420888"/>
            <a:ext cx="4005905" cy="1015663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Creating 3 MTD partitions on "NAND 256MiB 3,3V 8-bit":</a:t>
            </a:r>
          </a:p>
          <a:p>
            <a:r>
              <a:rPr lang="en-US" altLang="ko-KR" sz="1200" dirty="0" smtClean="0"/>
              <a:t>0x000000000000-0x000000080000 : "</a:t>
            </a:r>
            <a:r>
              <a:rPr lang="en-US" altLang="ko-KR" sz="1200" dirty="0" err="1" smtClean="0"/>
              <a:t>Bootloader</a:t>
            </a:r>
            <a:r>
              <a:rPr lang="en-US" altLang="ko-KR" sz="1200" dirty="0" smtClean="0"/>
              <a:t>"</a:t>
            </a:r>
          </a:p>
          <a:p>
            <a:r>
              <a:rPr lang="en-US" altLang="ko-KR" sz="1200" dirty="0" smtClean="0"/>
              <a:t>0x000000080000-0x000000400000 : "Kernel"</a:t>
            </a:r>
          </a:p>
          <a:p>
            <a:r>
              <a:rPr lang="en-US" altLang="ko-KR" sz="1200" dirty="0" smtClean="0"/>
              <a:t>0x000000400000-0x000010000000 : "File System“</a:t>
            </a:r>
          </a:p>
          <a:p>
            <a:r>
              <a:rPr lang="en-US" altLang="ko-KR" sz="1200" dirty="0" smtClean="0"/>
              <a:t>--</a:t>
            </a:r>
            <a:r>
              <a:rPr lang="ko-KR" altLang="en-US" sz="1200" dirty="0" err="1" smtClean="0"/>
              <a:t>커널</a:t>
            </a:r>
            <a:r>
              <a:rPr lang="ko-KR" altLang="en-US" sz="1200" dirty="0" smtClean="0"/>
              <a:t> 부팅 시 메시지</a:t>
            </a:r>
            <a:endParaRPr lang="ko-KR" altLang="en-US" sz="12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861048"/>
            <a:ext cx="32575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716016" y="3501008"/>
            <a:ext cx="3456384" cy="288032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noAutofit/>
          </a:bodyPr>
          <a:lstStyle/>
          <a:p>
            <a:r>
              <a:rPr lang="ko-KR" altLang="en-US" dirty="0" err="1" smtClean="0"/>
              <a:t>커널소스</a:t>
            </a:r>
            <a:r>
              <a:rPr lang="ko-KR" altLang="en-US" dirty="0" smtClean="0"/>
              <a:t> 위치는 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32040" y="4365104"/>
            <a:ext cx="4104456" cy="576064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noAutofit/>
          </a:bodyPr>
          <a:lstStyle/>
          <a:p>
            <a:r>
              <a:rPr lang="ko-KR" altLang="en-US" dirty="0" smtClean="0"/>
              <a:t>부팅 후 확인 방법</a:t>
            </a:r>
            <a:endParaRPr lang="en-US" altLang="ko-KR" dirty="0" smtClean="0"/>
          </a:p>
          <a:p>
            <a:r>
              <a:rPr lang="en-US" altLang="ko-KR" dirty="0" smtClean="0"/>
              <a:t>#cat /proc/</a:t>
            </a:r>
            <a:r>
              <a:rPr lang="en-US" altLang="ko-KR" dirty="0" err="1" smtClean="0"/>
              <a:t>mtd</a:t>
            </a:r>
            <a:r>
              <a:rPr lang="en-US" altLang="ko-KR" dirty="0" smtClean="0"/>
              <a:t> </a:t>
            </a:r>
          </a:p>
          <a:p>
            <a:endParaRPr lang="ko-KR" altLang="en-US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5013176"/>
            <a:ext cx="367240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SD /MMC Partition </a:t>
            </a:r>
            <a:r>
              <a:rPr lang="ko-KR" altLang="en-US" dirty="0" smtClean="0"/>
              <a:t>구성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547664" y="1844824"/>
            <a:ext cx="208823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FAT32(2.4GB)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547664" y="2492896"/>
            <a:ext cx="208823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GNOME FS(500MB)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547664" y="3140968"/>
            <a:ext cx="208823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Android FS(500MB)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1547664" y="4149080"/>
            <a:ext cx="2088232" cy="648072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Kernel</a:t>
            </a:r>
          </a:p>
          <a:p>
            <a:pPr algn="ctr"/>
            <a:r>
              <a:rPr lang="en-US" altLang="ko-KR" dirty="0" smtClean="0"/>
              <a:t>(419304byte)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547664" y="4797152"/>
            <a:ext cx="2088232" cy="648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U-boot</a:t>
            </a:r>
          </a:p>
          <a:p>
            <a:pPr algn="ctr"/>
            <a:r>
              <a:rPr lang="en-US" altLang="ko-KR" dirty="0" smtClean="0"/>
              <a:t>(540672byte) 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1547664" y="5445224"/>
            <a:ext cx="2088232" cy="6480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Bootloader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(9216byte)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547664" y="3789040"/>
            <a:ext cx="20882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Reserved</a:t>
            </a:r>
            <a:r>
              <a:rPr lang="ko-KR" altLang="en-US" dirty="0" smtClean="0"/>
              <a:t>영역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27984" y="1916832"/>
            <a:ext cx="4433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Disk /dev/mmcblk0: 3941 MB, 3941597184 bytes</a:t>
            </a:r>
          </a:p>
          <a:p>
            <a:r>
              <a:rPr lang="en-US" altLang="ko-KR" sz="1200" dirty="0" smtClean="0"/>
              <a:t>4 heads, 16 sectors/track, 120288 cylinders, total 7698432 sectors</a:t>
            </a:r>
          </a:p>
          <a:p>
            <a:r>
              <a:rPr lang="en-US" altLang="ko-KR" sz="1200" dirty="0" smtClean="0"/>
              <a:t>Units = sectors of 1 * 512 = 512 bytes</a:t>
            </a:r>
            <a:endParaRPr lang="ko-KR" altLang="en-US" sz="1200" dirty="0"/>
          </a:p>
        </p:txBody>
      </p:sp>
      <p:sp>
        <p:nvSpPr>
          <p:cNvPr id="12" name="왼쪽 중괄호 11"/>
          <p:cNvSpPr/>
          <p:nvPr/>
        </p:nvSpPr>
        <p:spPr>
          <a:xfrm>
            <a:off x="971600" y="1916832"/>
            <a:ext cx="360040" cy="41764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86295" y="378904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3941MB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63888" y="5960313"/>
            <a:ext cx="2073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TSECTORS=7698432 sectors</a:t>
            </a:r>
            <a:endParaRPr lang="ko-KR" alt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635896" y="5301208"/>
            <a:ext cx="1125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TSECTORS-18</a:t>
            </a:r>
            <a:endParaRPr lang="ko-KR" alt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707904" y="4653136"/>
            <a:ext cx="1269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TSECTORS-1074</a:t>
            </a:r>
            <a:endParaRPr lang="ko-KR" alt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614372" y="4005064"/>
            <a:ext cx="1317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TSECTORS-9266</a:t>
            </a:r>
            <a:endParaRPr lang="ko-KR" alt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635896" y="1772816"/>
            <a:ext cx="232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5508104" y="2852936"/>
            <a:ext cx="3309945" cy="1200329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1200" dirty="0" err="1" smtClean="0"/>
              <a:t>Fdisk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명령으로 파티션을 만든다</a:t>
            </a:r>
            <a:endParaRPr lang="en-US" altLang="ko-KR" sz="1200" dirty="0" smtClean="0"/>
          </a:p>
          <a:p>
            <a:pPr marL="342900" indent="-342900">
              <a:buAutoNum type="arabicPeriod"/>
            </a:pPr>
            <a:r>
              <a:rPr lang="en-US" altLang="ko-KR" sz="1200" dirty="0" smtClean="0"/>
              <a:t>Mkfs.ext3 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/dev/sdb1</a:t>
            </a:r>
          </a:p>
          <a:p>
            <a:pPr marL="342900" indent="-342900">
              <a:buAutoNum type="arabicPeriod"/>
            </a:pPr>
            <a:r>
              <a:rPr lang="en-US" altLang="ko-KR" sz="1200" dirty="0" smtClean="0"/>
              <a:t>Mkfs.ext3  /dev/sdb2</a:t>
            </a:r>
          </a:p>
          <a:p>
            <a:pPr marL="342900" indent="-342900">
              <a:buAutoNum type="arabicPeriod"/>
            </a:pPr>
            <a:r>
              <a:rPr lang="en-US" altLang="ko-KR" sz="1200" dirty="0" smtClean="0"/>
              <a:t>Mkfs.ext3  /dev/sdb3</a:t>
            </a:r>
          </a:p>
          <a:p>
            <a:pPr marL="342900" indent="-342900">
              <a:buAutoNum type="arabicPeriod"/>
            </a:pPr>
            <a:r>
              <a:rPr lang="en-US" altLang="ko-KR" sz="1200" dirty="0" smtClean="0"/>
              <a:t>Mount  -t ext3  /dev/sdb2 /media/android</a:t>
            </a:r>
          </a:p>
          <a:p>
            <a:pPr marL="342900" indent="-342900">
              <a:buAutoNum type="arabicPeriod"/>
            </a:pPr>
            <a:r>
              <a:rPr lang="ko-KR" altLang="en-US" sz="1200" dirty="0" smtClean="0"/>
              <a:t> 파일시스템 복사</a:t>
            </a:r>
            <a:endParaRPr lang="ko-KR" altLang="en-US" sz="1200" dirty="0"/>
          </a:p>
        </p:txBody>
      </p:sp>
      <p:cxnSp>
        <p:nvCxnSpPr>
          <p:cNvPr id="21" name="직선 연결선 20"/>
          <p:cNvCxnSpPr>
            <a:stCxn id="18" idx="3"/>
          </p:cNvCxnSpPr>
          <p:nvPr/>
        </p:nvCxnSpPr>
        <p:spPr>
          <a:xfrm>
            <a:off x="3868652" y="1911316"/>
            <a:ext cx="1495436" cy="869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3707904" y="3789040"/>
            <a:ext cx="1728192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/>
              <a:t>참고 </a:t>
            </a:r>
            <a:r>
              <a:rPr lang="en-US" altLang="ko-KR" sz="3600"/>
              <a:t>: kernel Makefile </a:t>
            </a:r>
            <a:r>
              <a:rPr lang="ko-KR" altLang="en-US" sz="3600"/>
              <a:t>계층도</a:t>
            </a:r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>
            <p:ph idx="1"/>
          </p:nvPr>
        </p:nvGraphicFramePr>
        <p:xfrm>
          <a:off x="0" y="1052513"/>
          <a:ext cx="9144000" cy="5416550"/>
        </p:xfrm>
        <a:graphic>
          <a:graphicData uri="http://schemas.openxmlformats.org/presentationml/2006/ole">
            <p:oleObj spid="_x0000_s3074" name="Visio" r:id="rId4" imgW="10510876" imgH="6226577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Keypad driver flow</a:t>
            </a:r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683568" y="2636912"/>
            <a:ext cx="352839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mango100_keypad.rd_timer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683568" y="3717032"/>
            <a:ext cx="352839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mango100_rd_timer_handler</a:t>
            </a:r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683568" y="5085184"/>
            <a:ext cx="3528392" cy="720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mango100_keypad_control</a:t>
            </a:r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5004048" y="2636912"/>
            <a:ext cx="3528392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GET_KEYPAD_DATA</a:t>
            </a:r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5076056" y="4005064"/>
            <a:ext cx="3528392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generate_keycode</a:t>
            </a:r>
            <a:endParaRPr lang="ko-KR" alt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5148064" y="5157192"/>
            <a:ext cx="3528392" cy="72008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input_report_key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에서 이벤트 발생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2132856"/>
            <a:ext cx="3888432" cy="2592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ko-KR" dirty="0" smtClean="0"/>
              <a:t>10ms </a:t>
            </a:r>
            <a:r>
              <a:rPr lang="ko-KR" altLang="en-US" dirty="0" smtClean="0"/>
              <a:t>마다 스캔 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827584" y="1268760"/>
            <a:ext cx="2880320" cy="5040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Button (Hardware)</a:t>
            </a:r>
            <a:endParaRPr lang="ko-KR" altLang="en-US" dirty="0"/>
          </a:p>
        </p:txBody>
      </p:sp>
      <p:cxnSp>
        <p:nvCxnSpPr>
          <p:cNvPr id="13" name="직선 화살표 연결선 12"/>
          <p:cNvCxnSpPr>
            <a:stCxn id="11" idx="2"/>
            <a:endCxn id="10" idx="0"/>
          </p:cNvCxnSpPr>
          <p:nvPr/>
        </p:nvCxnSpPr>
        <p:spPr>
          <a:xfrm rot="16200000" flipH="1">
            <a:off x="2195736" y="1844824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rot="5400000">
            <a:off x="2375756" y="3537012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>
            <a:endCxn id="6" idx="0"/>
          </p:cNvCxnSpPr>
          <p:nvPr/>
        </p:nvCxnSpPr>
        <p:spPr>
          <a:xfrm rot="5400000">
            <a:off x="2213738" y="4743146"/>
            <a:ext cx="576064" cy="1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꺾인 연결선 18"/>
          <p:cNvCxnSpPr>
            <a:stCxn id="6" idx="3"/>
            <a:endCxn id="7" idx="1"/>
          </p:cNvCxnSpPr>
          <p:nvPr/>
        </p:nvCxnSpPr>
        <p:spPr>
          <a:xfrm flipV="1">
            <a:off x="4211960" y="2996952"/>
            <a:ext cx="792088" cy="244827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꺾인 연결선 20"/>
          <p:cNvCxnSpPr>
            <a:stCxn id="7" idx="2"/>
            <a:endCxn id="8" idx="0"/>
          </p:cNvCxnSpPr>
          <p:nvPr/>
        </p:nvCxnSpPr>
        <p:spPr>
          <a:xfrm rot="16200000" flipH="1">
            <a:off x="6480212" y="3645024"/>
            <a:ext cx="648072" cy="7200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꺾인 연결선 22"/>
          <p:cNvCxnSpPr>
            <a:stCxn id="8" idx="2"/>
            <a:endCxn id="9" idx="0"/>
          </p:cNvCxnSpPr>
          <p:nvPr/>
        </p:nvCxnSpPr>
        <p:spPr>
          <a:xfrm rot="16200000" flipH="1">
            <a:off x="6660232" y="4905164"/>
            <a:ext cx="432048" cy="7200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Key event </a:t>
            </a:r>
            <a:r>
              <a:rPr lang="ko-KR" altLang="en-US" dirty="0" smtClean="0"/>
              <a:t>처리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1412776"/>
            <a:ext cx="6137642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Key button Map </a:t>
            </a:r>
            <a:r>
              <a:rPr lang="ko-KR" altLang="en-US" dirty="0" smtClean="0"/>
              <a:t>정의는 </a:t>
            </a:r>
            <a:r>
              <a:rPr lang="en-US" altLang="ko-KR" dirty="0" smtClean="0"/>
              <a:t>vendor\sec\mango100\mango100-keypad.kl</a:t>
            </a:r>
          </a:p>
          <a:p>
            <a:r>
              <a:rPr lang="en-US" altLang="ko-KR" dirty="0" smtClean="0"/>
              <a:t>frameworks/base/</a:t>
            </a:r>
            <a:r>
              <a:rPr lang="en-US" altLang="ko-KR" dirty="0" err="1" smtClean="0"/>
              <a:t>libs</a:t>
            </a:r>
            <a:r>
              <a:rPr lang="en-US" altLang="ko-KR" dirty="0" smtClean="0"/>
              <a:t>/EventHub.cpp</a:t>
            </a:r>
            <a:r>
              <a:rPr lang="ko-KR" altLang="en-US" dirty="0" smtClean="0"/>
              <a:t>에 </a:t>
            </a:r>
            <a:r>
              <a:rPr lang="en-US" altLang="ko-KR" dirty="0" err="1" smtClean="0"/>
              <a:t>scan_dir,open_device</a:t>
            </a:r>
            <a:r>
              <a:rPr lang="en-US" altLang="ko-KR" dirty="0" smtClean="0"/>
              <a:t> </a:t>
            </a:r>
            <a:r>
              <a:rPr lang="ko-KR" altLang="en-US" dirty="0" smtClean="0"/>
              <a:t>정의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068960"/>
            <a:ext cx="2829942" cy="138499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static const char *</a:t>
            </a:r>
            <a:r>
              <a:rPr lang="en-US" altLang="ko-KR" sz="1200" dirty="0" err="1" smtClean="0"/>
              <a:t>device_path</a:t>
            </a:r>
            <a:r>
              <a:rPr lang="en-US" altLang="ko-KR" sz="1200" dirty="0" smtClean="0"/>
              <a:t> = "/dev/input";</a:t>
            </a:r>
          </a:p>
          <a:p>
            <a:r>
              <a:rPr lang="en-US" altLang="ko-KR" sz="1200" dirty="0" err="1" smtClean="0"/>
              <a:t>bool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EventHub</a:t>
            </a:r>
            <a:r>
              <a:rPr lang="en-US" altLang="ko-KR" sz="1200" dirty="0" smtClean="0"/>
              <a:t>::</a:t>
            </a:r>
            <a:r>
              <a:rPr lang="en-US" altLang="ko-KR" sz="1200" dirty="0" err="1" smtClean="0"/>
              <a:t>openPlatformInput</a:t>
            </a:r>
            <a:r>
              <a:rPr lang="en-US" altLang="ko-KR" sz="1200" dirty="0" smtClean="0"/>
              <a:t>(void)</a:t>
            </a:r>
          </a:p>
          <a:p>
            <a:r>
              <a:rPr lang="en-US" altLang="ko-KR" sz="1200" dirty="0" smtClean="0"/>
              <a:t>{</a:t>
            </a:r>
          </a:p>
          <a:p>
            <a:r>
              <a:rPr lang="en-US" altLang="ko-KR" sz="1200" dirty="0" smtClean="0"/>
              <a:t>..</a:t>
            </a:r>
          </a:p>
          <a:p>
            <a:r>
              <a:rPr lang="en-US" altLang="ko-KR" sz="1200" dirty="0" smtClean="0"/>
              <a:t>   res = </a:t>
            </a:r>
            <a:r>
              <a:rPr lang="en-US" altLang="ko-KR" sz="1200" dirty="0" err="1" smtClean="0"/>
              <a:t>scan_dir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device_path</a:t>
            </a:r>
            <a:r>
              <a:rPr lang="en-US" altLang="ko-KR" sz="1200" dirty="0" smtClean="0"/>
              <a:t>);</a:t>
            </a:r>
          </a:p>
          <a:p>
            <a:r>
              <a:rPr lang="en-US" altLang="ko-KR" sz="1200" dirty="0" smtClean="0"/>
              <a:t>..</a:t>
            </a:r>
          </a:p>
          <a:p>
            <a:r>
              <a:rPr lang="en-US" altLang="ko-KR" sz="1200" dirty="0" smtClean="0"/>
              <a:t>}</a:t>
            </a:r>
            <a:endParaRPr lang="ko-KR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5579948"/>
            <a:ext cx="465973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EventHub</a:t>
            </a:r>
            <a:r>
              <a:rPr lang="en-US" altLang="ko-KR" dirty="0" smtClean="0"/>
              <a:t>::</a:t>
            </a:r>
            <a:r>
              <a:rPr lang="en-US" altLang="ko-KR" dirty="0" err="1" smtClean="0"/>
              <a:t>open_device</a:t>
            </a:r>
            <a:r>
              <a:rPr lang="en-US" altLang="ko-KR" dirty="0" smtClean="0"/>
              <a:t>(const char *</a:t>
            </a:r>
            <a:r>
              <a:rPr lang="en-US" altLang="ko-KR" dirty="0" err="1" smtClean="0"/>
              <a:t>deviceName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2204864"/>
            <a:ext cx="434445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KeyInputQueue</a:t>
            </a:r>
            <a:r>
              <a:rPr lang="en-US" altLang="ko-KR" dirty="0" smtClean="0"/>
              <a:t>( 1853): </a:t>
            </a:r>
            <a:r>
              <a:rPr lang="en-US" altLang="ko-KR" dirty="0" err="1" smtClean="0"/>
              <a:t>InputDeviceReader.run</a:t>
            </a:r>
            <a:r>
              <a:rPr lang="en-US" altLang="ko-KR" dirty="0" smtClean="0"/>
              <a:t>()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2996952"/>
            <a:ext cx="3985835" cy="2031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EventHub</a:t>
            </a:r>
            <a:r>
              <a:rPr lang="en-US" altLang="ko-KR" dirty="0" smtClean="0"/>
              <a:t>::</a:t>
            </a:r>
            <a:r>
              <a:rPr lang="en-US" altLang="ko-KR" dirty="0" err="1" smtClean="0"/>
              <a:t>scan_dir</a:t>
            </a:r>
            <a:r>
              <a:rPr lang="en-US" altLang="ko-KR" dirty="0" smtClean="0"/>
              <a:t>(const char *</a:t>
            </a:r>
            <a:r>
              <a:rPr lang="en-US" altLang="ko-KR" dirty="0" err="1" smtClean="0"/>
              <a:t>dirname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{</a:t>
            </a:r>
          </a:p>
          <a:p>
            <a:r>
              <a:rPr lang="en-US" altLang="ko-KR" dirty="0" smtClean="0"/>
              <a:t>while((de = </a:t>
            </a:r>
            <a:r>
              <a:rPr lang="en-US" altLang="ko-KR" dirty="0" err="1" smtClean="0"/>
              <a:t>readdir</a:t>
            </a:r>
            <a:r>
              <a:rPr lang="en-US" altLang="ko-KR" dirty="0" smtClean="0"/>
              <a:t>(dir))) {</a:t>
            </a:r>
          </a:p>
          <a:p>
            <a:r>
              <a:rPr lang="en-US" altLang="ko-KR" dirty="0" smtClean="0"/>
              <a:t>      </a:t>
            </a:r>
            <a:r>
              <a:rPr lang="en-US" altLang="ko-KR" dirty="0" err="1" smtClean="0"/>
              <a:t>strcpy</a:t>
            </a:r>
            <a:r>
              <a:rPr lang="en-US" altLang="ko-KR" dirty="0" smtClean="0"/>
              <a:t>(filename, de-&gt;</a:t>
            </a:r>
            <a:r>
              <a:rPr lang="en-US" altLang="ko-KR" dirty="0" err="1" smtClean="0"/>
              <a:t>d_name</a:t>
            </a:r>
            <a:r>
              <a:rPr lang="en-US" altLang="ko-KR" dirty="0" smtClean="0"/>
              <a:t>);</a:t>
            </a:r>
          </a:p>
          <a:p>
            <a:r>
              <a:rPr lang="en-US" altLang="ko-KR" dirty="0" smtClean="0"/>
              <a:t>        </a:t>
            </a:r>
            <a:r>
              <a:rPr lang="en-US" altLang="ko-KR" dirty="0" err="1" smtClean="0"/>
              <a:t>open_device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devname</a:t>
            </a:r>
            <a:r>
              <a:rPr lang="en-US" altLang="ko-KR" dirty="0" smtClean="0"/>
              <a:t>);</a:t>
            </a:r>
          </a:p>
          <a:p>
            <a:r>
              <a:rPr lang="en-US" altLang="ko-KR" dirty="0" smtClean="0"/>
              <a:t>    }</a:t>
            </a:r>
          </a:p>
          <a:p>
            <a:r>
              <a:rPr lang="en-US" altLang="ko-KR" dirty="0" smtClean="0"/>
              <a:t>}</a:t>
            </a:r>
            <a:endParaRPr lang="ko-KR" altLang="en-US" dirty="0"/>
          </a:p>
        </p:txBody>
      </p:sp>
      <p:cxnSp>
        <p:nvCxnSpPr>
          <p:cNvPr id="10" name="직선 화살표 연결선 9"/>
          <p:cNvCxnSpPr>
            <a:stCxn id="7" idx="2"/>
          </p:cNvCxnSpPr>
          <p:nvPr/>
        </p:nvCxnSpPr>
        <p:spPr>
          <a:xfrm rot="5400000">
            <a:off x="2386397" y="2599559"/>
            <a:ext cx="494764" cy="444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>
            <a:stCxn id="5" idx="3"/>
            <a:endCxn id="8" idx="1"/>
          </p:cNvCxnSpPr>
          <p:nvPr/>
        </p:nvCxnSpPr>
        <p:spPr>
          <a:xfrm>
            <a:off x="3441502" y="3761458"/>
            <a:ext cx="1130498" cy="251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꺾인 연결선 13"/>
          <p:cNvCxnSpPr>
            <a:stCxn id="8" idx="2"/>
            <a:endCxn id="6" idx="0"/>
          </p:cNvCxnSpPr>
          <p:nvPr/>
        </p:nvCxnSpPr>
        <p:spPr>
          <a:xfrm rot="5400000">
            <a:off x="4441335" y="3456364"/>
            <a:ext cx="551671" cy="369549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Fedora </a:t>
            </a:r>
            <a:r>
              <a:rPr lang="ko-KR" altLang="en-US" dirty="0" smtClean="0"/>
              <a:t>설이</a:t>
            </a:r>
            <a:r>
              <a:rPr lang="en-US" altLang="ko-KR" dirty="0" smtClean="0"/>
              <a:t>-10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714488"/>
            <a:ext cx="679392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구조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7399337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ADB </a:t>
            </a:r>
            <a:r>
              <a:rPr lang="ko-KR" altLang="en-US" dirty="0" smtClean="0"/>
              <a:t>연결하기</a:t>
            </a:r>
            <a:endParaRPr lang="ko-KR" altLang="en-US" dirty="0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PC</a:t>
            </a:r>
            <a:r>
              <a:rPr lang="ko-KR" altLang="en-US" dirty="0" smtClean="0"/>
              <a:t>와 망고보드를 </a:t>
            </a:r>
            <a:r>
              <a:rPr lang="en-US" altLang="ko-KR" dirty="0" err="1" smtClean="0"/>
              <a:t>usb</a:t>
            </a:r>
            <a:r>
              <a:rPr lang="en-US" altLang="ko-KR" dirty="0" smtClean="0"/>
              <a:t> cable</a:t>
            </a:r>
            <a:r>
              <a:rPr lang="ko-KR" altLang="en-US" dirty="0" smtClean="0"/>
              <a:t>로 연결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&gt;</a:t>
            </a:r>
            <a:r>
              <a:rPr lang="en-US" altLang="ko-KR" dirty="0" err="1" smtClean="0"/>
              <a:t>adb</a:t>
            </a:r>
            <a:r>
              <a:rPr lang="en-US" altLang="ko-KR" dirty="0" smtClean="0"/>
              <a:t> devices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276872"/>
            <a:ext cx="1047271" cy="144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348880"/>
            <a:ext cx="1451790" cy="134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276872"/>
            <a:ext cx="3096344" cy="215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직선 연결선 8"/>
          <p:cNvCxnSpPr>
            <a:stCxn id="2051" idx="1"/>
            <a:endCxn id="2050" idx="3"/>
          </p:cNvCxnSpPr>
          <p:nvPr/>
        </p:nvCxnSpPr>
        <p:spPr>
          <a:xfrm rot="10800000">
            <a:off x="2018872" y="2997722"/>
            <a:ext cx="824937" cy="2171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hape 10"/>
          <p:cNvCxnSpPr>
            <a:stCxn id="2051" idx="3"/>
          </p:cNvCxnSpPr>
          <p:nvPr/>
        </p:nvCxnSpPr>
        <p:spPr>
          <a:xfrm flipV="1">
            <a:off x="4295598" y="2564904"/>
            <a:ext cx="1500538" cy="454534"/>
          </a:xfrm>
          <a:prstGeom prst="bentConnector3">
            <a:avLst>
              <a:gd name="adj1" fmla="val 50000"/>
            </a:avLst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653136"/>
            <a:ext cx="3038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 </a:t>
            </a:r>
            <a:r>
              <a:rPr lang="ko-KR" altLang="en-US" dirty="0" smtClean="0"/>
              <a:t>구조</a:t>
            </a:r>
            <a:endParaRPr lang="ko-KR" altLang="en-US" dirty="0"/>
          </a:p>
        </p:txBody>
      </p:sp>
      <p:sp>
        <p:nvSpPr>
          <p:cNvPr id="18" name="바닥글 개체 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http://cafe.naver.com/embeddedcrazyboys</a:t>
            </a:r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 rot="10800000" flipV="1">
            <a:off x="971600" y="1412776"/>
            <a:ext cx="381642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Application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 rot="10800000" flipV="1">
            <a:off x="971600" y="2492896"/>
            <a:ext cx="381642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Framework</a:t>
            </a:r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 rot="10800000" flipV="1">
            <a:off x="971600" y="4581128"/>
            <a:ext cx="381642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Hardware Abstraction Layer</a:t>
            </a:r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 rot="10800000" flipV="1">
            <a:off x="899592" y="5733256"/>
            <a:ext cx="381642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Linux Kernel</a:t>
            </a:r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 rot="10800000" flipV="1">
            <a:off x="2843808" y="3573016"/>
            <a:ext cx="18722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Core Libraries&amp; </a:t>
            </a:r>
            <a:endParaRPr lang="ko-KR" altLang="en-US" dirty="0"/>
          </a:p>
        </p:txBody>
      </p:sp>
      <p:sp>
        <p:nvSpPr>
          <p:cNvPr id="9" name="아래쪽 화살표 8"/>
          <p:cNvSpPr/>
          <p:nvPr/>
        </p:nvSpPr>
        <p:spPr>
          <a:xfrm>
            <a:off x="1547664" y="3717032"/>
            <a:ext cx="93610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836712"/>
            <a:ext cx="20574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420888"/>
            <a:ext cx="13335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212976"/>
            <a:ext cx="1656184" cy="231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5013176"/>
            <a:ext cx="1714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직선 연결선 14"/>
          <p:cNvCxnSpPr>
            <a:stCxn id="4" idx="1"/>
          </p:cNvCxnSpPr>
          <p:nvPr/>
        </p:nvCxnSpPr>
        <p:spPr>
          <a:xfrm flipV="1">
            <a:off x="4788024" y="1556792"/>
            <a:ext cx="1656184" cy="324036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>
            <a:endCxn id="3075" idx="1"/>
          </p:cNvCxnSpPr>
          <p:nvPr/>
        </p:nvCxnSpPr>
        <p:spPr>
          <a:xfrm>
            <a:off x="4139952" y="2924944"/>
            <a:ext cx="936104" cy="38869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타원 18"/>
          <p:cNvSpPr/>
          <p:nvPr/>
        </p:nvSpPr>
        <p:spPr>
          <a:xfrm>
            <a:off x="1835696" y="3140968"/>
            <a:ext cx="2160240" cy="1728192"/>
          </a:xfrm>
          <a:prstGeom prst="ellipse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/>
          <p:cNvCxnSpPr/>
          <p:nvPr/>
        </p:nvCxnSpPr>
        <p:spPr>
          <a:xfrm>
            <a:off x="3995936" y="4005064"/>
            <a:ext cx="2736304" cy="36004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>
            <a:endCxn id="3077" idx="1"/>
          </p:cNvCxnSpPr>
          <p:nvPr/>
        </p:nvCxnSpPr>
        <p:spPr>
          <a:xfrm>
            <a:off x="4283968" y="5229200"/>
            <a:ext cx="720080" cy="260226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Q&amp;A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Fedora </a:t>
            </a:r>
            <a:r>
              <a:rPr lang="ko-KR" altLang="en-US" dirty="0" smtClean="0"/>
              <a:t>환경설정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556792"/>
            <a:ext cx="6264696" cy="469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ChangeArrowheads="1"/>
          </p:cNvSpPr>
          <p:nvPr/>
        </p:nvSpPr>
        <p:spPr bwMode="auto">
          <a:xfrm>
            <a:off x="838200" y="1371600"/>
            <a:ext cx="746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ko-KR" altLang="en-US" sz="2400" b="0" dirty="0">
                <a:solidFill>
                  <a:schemeClr val="tx1"/>
                </a:solidFill>
                <a:latin typeface="Arial" pitchFamily="34" charset="0"/>
              </a:rPr>
              <a:t> </a:t>
            </a:r>
            <a:endParaRPr lang="ko-KR" altLang="en-US" sz="2400" dirty="0">
              <a:solidFill>
                <a:schemeClr val="tx1"/>
              </a:solidFill>
              <a:latin typeface="Arial" pitchFamily="34" charset="0"/>
              <a:ea typeface="바탕체" pitchFamily="17" charset="-127"/>
            </a:endParaRPr>
          </a:p>
        </p:txBody>
      </p:sp>
      <p:sp>
        <p:nvSpPr>
          <p:cNvPr id="516101" name="Rectangle 5"/>
          <p:cNvSpPr>
            <a:spLocks noChangeArrowheads="1"/>
          </p:cNvSpPr>
          <p:nvPr/>
        </p:nvSpPr>
        <p:spPr bwMode="auto">
          <a:xfrm>
            <a:off x="609600" y="12192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endParaRPr lang="ko-KR" altLang="en-US" sz="1800" b="0" dirty="0">
              <a:solidFill>
                <a:schemeClr val="tx2"/>
              </a:solidFill>
              <a:latin typeface="굴림" pitchFamily="50" charset="-127"/>
            </a:endParaRPr>
          </a:p>
        </p:txBody>
      </p:sp>
      <p:sp>
        <p:nvSpPr>
          <p:cNvPr id="516103" name="Rectangle 7"/>
          <p:cNvSpPr>
            <a:spLocks noChangeArrowheads="1"/>
          </p:cNvSpPr>
          <p:nvPr/>
        </p:nvSpPr>
        <p:spPr bwMode="auto">
          <a:xfrm>
            <a:off x="1905000" y="1514475"/>
            <a:ext cx="6248400" cy="7239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</a:pPr>
            <a:r>
              <a:rPr lang="ko-KR" altLang="en-US" sz="1600" dirty="0">
                <a:solidFill>
                  <a:schemeClr val="tx2"/>
                </a:solidFill>
                <a:latin typeface="Arial" pitchFamily="34" charset="0"/>
              </a:rPr>
              <a:t>리누스 토발즈(</a:t>
            </a:r>
            <a:r>
              <a:rPr lang="en-US" altLang="ko-KR" sz="1600" dirty="0">
                <a:solidFill>
                  <a:schemeClr val="tx2"/>
                </a:solidFill>
                <a:latin typeface="Arial" pitchFamily="34" charset="0"/>
              </a:rPr>
              <a:t>Linus Torvalds)</a:t>
            </a:r>
          </a:p>
          <a:p>
            <a:pPr lvl="1" algn="l">
              <a:spcBef>
                <a:spcPct val="0"/>
              </a:spcBef>
              <a:buFontTx/>
              <a:buChar char="-"/>
            </a:pPr>
            <a:r>
              <a:rPr lang="ko-KR" altLang="en-US" sz="1600" dirty="0">
                <a:solidFill>
                  <a:schemeClr val="tx2"/>
                </a:solidFill>
                <a:latin typeface="Arial" pitchFamily="34" charset="0"/>
              </a:rPr>
              <a:t> 최초의 리눅스 커널을 만듦</a:t>
            </a:r>
          </a:p>
          <a:p>
            <a:pPr lvl="1" algn="l">
              <a:spcBef>
                <a:spcPct val="0"/>
              </a:spcBef>
              <a:buFontTx/>
              <a:buChar char="-"/>
            </a:pPr>
            <a:r>
              <a:rPr lang="ko-KR" altLang="en-US" sz="1600" dirty="0">
                <a:solidFill>
                  <a:schemeClr val="tx2"/>
                </a:solidFill>
                <a:latin typeface="Arial" pitchFamily="34" charset="0"/>
              </a:rPr>
              <a:t> 리눅스 소스코드를 </a:t>
            </a:r>
            <a:r>
              <a:rPr lang="en-US" altLang="ko-KR" sz="1600" dirty="0">
                <a:solidFill>
                  <a:schemeClr val="tx2"/>
                </a:solidFill>
                <a:latin typeface="Arial" pitchFamily="34" charset="0"/>
              </a:rPr>
              <a:t>GNU</a:t>
            </a:r>
            <a:r>
              <a:rPr lang="ko-KR" altLang="en-US" sz="1600" dirty="0">
                <a:solidFill>
                  <a:schemeClr val="tx2"/>
                </a:solidFill>
                <a:latin typeface="Arial" pitchFamily="34" charset="0"/>
              </a:rPr>
              <a:t>의 </a:t>
            </a:r>
            <a:r>
              <a:rPr lang="en-US" altLang="ko-KR" sz="1600" dirty="0">
                <a:solidFill>
                  <a:schemeClr val="tx2"/>
                </a:solidFill>
                <a:latin typeface="Arial" pitchFamily="34" charset="0"/>
              </a:rPr>
              <a:t>GPL</a:t>
            </a:r>
            <a:r>
              <a:rPr lang="ko-KR" altLang="en-US" sz="1600" dirty="0">
                <a:solidFill>
                  <a:schemeClr val="tx2"/>
                </a:solidFill>
                <a:latin typeface="Arial" pitchFamily="34" charset="0"/>
              </a:rPr>
              <a:t>에 따라  인터넷에 공개</a:t>
            </a:r>
            <a:endParaRPr lang="ko-KR" altLang="en-US" sz="2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16104" name="Rectangle 8"/>
          <p:cNvSpPr>
            <a:spLocks noChangeArrowheads="1"/>
          </p:cNvSpPr>
          <p:nvPr/>
        </p:nvSpPr>
        <p:spPr bwMode="auto">
          <a:xfrm>
            <a:off x="1895475" y="2809875"/>
            <a:ext cx="6324600" cy="7524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</a:pPr>
            <a:r>
              <a:rPr lang="ko-KR" altLang="en-US" sz="1600" dirty="0">
                <a:solidFill>
                  <a:schemeClr val="tx2"/>
                </a:solidFill>
                <a:latin typeface="Arial" pitchFamily="34" charset="0"/>
              </a:rPr>
              <a:t>리차드 스톨만(</a:t>
            </a:r>
            <a:r>
              <a:rPr lang="en-US" altLang="ko-KR" sz="1600" dirty="0">
                <a:solidFill>
                  <a:schemeClr val="tx2"/>
                </a:solidFill>
                <a:latin typeface="Arial" pitchFamily="34" charset="0"/>
              </a:rPr>
              <a:t>Richard Stollman)</a:t>
            </a:r>
          </a:p>
          <a:p>
            <a:pPr lvl="1" algn="l">
              <a:spcBef>
                <a:spcPct val="0"/>
              </a:spcBef>
              <a:buFontTx/>
              <a:buChar char="-"/>
            </a:pPr>
            <a:r>
              <a:rPr lang="en-US" altLang="ko-KR" sz="1400" dirty="0">
                <a:solidFill>
                  <a:schemeClr val="tx2"/>
                </a:solidFill>
                <a:latin typeface="Arial" pitchFamily="34" charset="0"/>
              </a:rPr>
              <a:t>GNU </a:t>
            </a:r>
            <a:r>
              <a:rPr lang="ko-KR" altLang="en-US" sz="1400" dirty="0">
                <a:solidFill>
                  <a:schemeClr val="tx2"/>
                </a:solidFill>
                <a:latin typeface="Arial" pitchFamily="34" charset="0"/>
              </a:rPr>
              <a:t>프로젝트의 리더로 </a:t>
            </a:r>
            <a:r>
              <a:rPr lang="en-US" altLang="ko-KR" sz="1400" dirty="0">
                <a:solidFill>
                  <a:schemeClr val="tx2"/>
                </a:solidFill>
                <a:latin typeface="Arial" pitchFamily="34" charset="0"/>
              </a:rPr>
              <a:t>FSF</a:t>
            </a:r>
            <a:r>
              <a:rPr lang="ko-KR" altLang="en-US" sz="1400" dirty="0">
                <a:solidFill>
                  <a:schemeClr val="tx2"/>
                </a:solidFill>
                <a:latin typeface="Arial" pitchFamily="34" charset="0"/>
              </a:rPr>
              <a:t>를 설립 </a:t>
            </a:r>
          </a:p>
          <a:p>
            <a:pPr lvl="1" algn="l">
              <a:spcBef>
                <a:spcPct val="0"/>
              </a:spcBef>
              <a:buFontTx/>
              <a:buChar char="-"/>
            </a:pPr>
            <a:r>
              <a:rPr lang="ko-KR" altLang="en-US" sz="1400" dirty="0">
                <a:solidFill>
                  <a:schemeClr val="tx2"/>
                </a:solidFill>
                <a:latin typeface="Arial" pitchFamily="34" charset="0"/>
              </a:rPr>
              <a:t>카피레프트(</a:t>
            </a:r>
            <a:r>
              <a:rPr lang="en-US" altLang="ko-KR" sz="1400" dirty="0">
                <a:solidFill>
                  <a:schemeClr val="tx2"/>
                </a:solidFill>
                <a:latin typeface="Arial" pitchFamily="34" charset="0"/>
              </a:rPr>
              <a:t>CopyLeft) </a:t>
            </a:r>
            <a:r>
              <a:rPr lang="ko-KR" altLang="en-US" sz="1400" dirty="0">
                <a:solidFill>
                  <a:schemeClr val="tx2"/>
                </a:solidFill>
                <a:latin typeface="Arial" pitchFamily="34" charset="0"/>
              </a:rPr>
              <a:t>주장</a:t>
            </a:r>
            <a:endParaRPr lang="ko-KR" altLang="en-US" sz="1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16106" name="Rectangle 10"/>
          <p:cNvSpPr>
            <a:spLocks noChangeArrowheads="1"/>
          </p:cNvSpPr>
          <p:nvPr/>
        </p:nvSpPr>
        <p:spPr bwMode="auto">
          <a:xfrm>
            <a:off x="1924050" y="4086225"/>
            <a:ext cx="6324600" cy="7334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</a:pPr>
            <a:r>
              <a:rPr lang="ko-KR" altLang="en-US" sz="1600" dirty="0">
                <a:solidFill>
                  <a:schemeClr val="tx2"/>
                </a:solidFill>
                <a:latin typeface="Arial" pitchFamily="34" charset="0"/>
              </a:rPr>
              <a:t>래리 월(</a:t>
            </a:r>
            <a:r>
              <a:rPr lang="en-US" altLang="ko-KR" sz="1600" dirty="0">
                <a:solidFill>
                  <a:schemeClr val="tx2"/>
                </a:solidFill>
                <a:latin typeface="Arial" pitchFamily="34" charset="0"/>
              </a:rPr>
              <a:t>Larry Wall)</a:t>
            </a:r>
          </a:p>
          <a:p>
            <a:pPr lvl="1" algn="l">
              <a:spcBef>
                <a:spcPct val="0"/>
              </a:spcBef>
              <a:buFontTx/>
              <a:buChar char="-"/>
            </a:pPr>
            <a:r>
              <a:rPr lang="ko-KR" altLang="en-US" sz="1600" dirty="0">
                <a:solidFill>
                  <a:schemeClr val="tx2"/>
                </a:solidFill>
                <a:latin typeface="Arial" pitchFamily="34" charset="0"/>
              </a:rPr>
              <a:t>펄의 제작자</a:t>
            </a:r>
          </a:p>
          <a:p>
            <a:pPr lvl="1" algn="l">
              <a:spcBef>
                <a:spcPct val="0"/>
              </a:spcBef>
              <a:buFontTx/>
              <a:buChar char="-"/>
            </a:pPr>
            <a:r>
              <a:rPr lang="ko-KR" altLang="en-US" sz="1600" dirty="0">
                <a:solidFill>
                  <a:schemeClr val="tx2"/>
                </a:solidFill>
                <a:latin typeface="Arial" pitchFamily="34" charset="0"/>
              </a:rPr>
              <a:t>오픈 소스 프로그램과 여러 가지 게임 만듦</a:t>
            </a:r>
            <a:endParaRPr lang="ko-KR" altLang="en-US" sz="2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16107" name="Rectangle 11"/>
          <p:cNvSpPr>
            <a:spLocks noChangeArrowheads="1"/>
          </p:cNvSpPr>
          <p:nvPr/>
        </p:nvSpPr>
        <p:spPr bwMode="auto">
          <a:xfrm>
            <a:off x="1933575" y="5353050"/>
            <a:ext cx="6324600" cy="6048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</a:pPr>
            <a:r>
              <a:rPr lang="ko-KR" altLang="en-US" sz="1600" dirty="0">
                <a:solidFill>
                  <a:schemeClr val="tx2"/>
                </a:solidFill>
                <a:latin typeface="Arial" pitchFamily="34" charset="0"/>
              </a:rPr>
              <a:t>밥 영 (</a:t>
            </a:r>
            <a:r>
              <a:rPr lang="en-US" altLang="ko-KR" sz="1600" dirty="0">
                <a:solidFill>
                  <a:schemeClr val="tx2"/>
                </a:solidFill>
                <a:latin typeface="Arial" pitchFamily="34" charset="0"/>
              </a:rPr>
              <a:t>Bob Young)</a:t>
            </a:r>
          </a:p>
          <a:p>
            <a:pPr lvl="1" algn="l">
              <a:spcBef>
                <a:spcPct val="0"/>
              </a:spcBef>
              <a:buFontTx/>
              <a:buChar char="-"/>
            </a:pPr>
            <a:r>
              <a:rPr lang="en-US" altLang="ko-KR" sz="1600" dirty="0">
                <a:solidFill>
                  <a:schemeClr val="tx2"/>
                </a:solidFill>
                <a:latin typeface="Arial" pitchFamily="34" charset="0"/>
              </a:rPr>
              <a:t>RedHat</a:t>
            </a:r>
            <a:r>
              <a:rPr lang="ko-KR" altLang="en-US" sz="1600" dirty="0">
                <a:solidFill>
                  <a:schemeClr val="tx2"/>
                </a:solidFill>
                <a:latin typeface="Arial" pitchFamily="34" charset="0"/>
              </a:rPr>
              <a:t>의 공동 창립자, 오픈소스 운동의 선구자</a:t>
            </a:r>
            <a:endParaRPr lang="ko-KR" altLang="en-US" sz="2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16111" name="Rectangle 1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ea typeface="굴림" pitchFamily="50" charset="-127"/>
              </a:rPr>
              <a:t>Linux/GNU</a:t>
            </a:r>
            <a:r>
              <a:rPr lang="ko-KR" altLang="en-US" dirty="0">
                <a:ea typeface="굴림" pitchFamily="50" charset="-127"/>
              </a:rPr>
              <a:t>를 만들어가는 사람들</a:t>
            </a:r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http://www.mangoboard.com</a:t>
            </a:r>
            <a:endParaRPr lang="ko-KR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Fedora </a:t>
            </a:r>
            <a:r>
              <a:rPr lang="ko-KR" altLang="en-US" dirty="0" smtClean="0"/>
              <a:t>환경 설정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SELinux</a:t>
            </a:r>
            <a:r>
              <a:rPr lang="en-US" altLang="ko-KR" dirty="0" smtClean="0"/>
              <a:t> </a:t>
            </a:r>
            <a:r>
              <a:rPr lang="ko-KR" altLang="en-US" dirty="0" smtClean="0"/>
              <a:t>비활성화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898" y="1447800"/>
            <a:ext cx="717140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Fedora </a:t>
            </a:r>
            <a:r>
              <a:rPr lang="ko-KR" altLang="en-US" dirty="0" smtClean="0"/>
              <a:t>환경 설정 </a:t>
            </a:r>
            <a:r>
              <a:rPr lang="en-US" altLang="ko-KR" dirty="0" smtClean="0"/>
              <a:t>(</a:t>
            </a:r>
            <a:r>
              <a:rPr lang="ko-KR" altLang="en-US" dirty="0" smtClean="0"/>
              <a:t>방화벽 비 활성화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5566" y="1447800"/>
            <a:ext cx="657006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533400"/>
          </a:xfrm>
        </p:spPr>
        <p:txBody>
          <a:bodyPr>
            <a:normAutofit fontScale="90000"/>
          </a:bodyPr>
          <a:lstStyle/>
          <a:p>
            <a:r>
              <a:rPr lang="en-US" altLang="ko-KR">
                <a:ea typeface="굴림" pitchFamily="50" charset="-127"/>
              </a:rPr>
              <a:t>vi </a:t>
            </a:r>
            <a:r>
              <a:rPr lang="ko-KR" altLang="en-US">
                <a:ea typeface="굴림" pitchFamily="50" charset="-127"/>
              </a:rPr>
              <a:t>편집기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229600" cy="41036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ko-KR" altLang="en-US" sz="2000">
                <a:ea typeface="굴림" pitchFamily="50" charset="-127"/>
              </a:rPr>
              <a:t>실행 방법: </a:t>
            </a:r>
            <a:r>
              <a:rPr lang="en-US" altLang="ko-KR" sz="2000">
                <a:ea typeface="굴림" pitchFamily="50" charset="-127"/>
              </a:rPr>
              <a:t>vi </a:t>
            </a:r>
            <a:r>
              <a:rPr lang="ko-KR" altLang="en-US" sz="2000">
                <a:ea typeface="굴림" pitchFamily="50" charset="-127"/>
              </a:rPr>
              <a:t>명령어 뒤에 파일 이름</a:t>
            </a:r>
          </a:p>
          <a:p>
            <a:pPr>
              <a:lnSpc>
                <a:spcPct val="80000"/>
              </a:lnSpc>
            </a:pPr>
            <a:r>
              <a:rPr lang="en-US" altLang="ko-KR" sz="2000">
                <a:ea typeface="굴림" pitchFamily="50" charset="-127"/>
              </a:rPr>
              <a:t>vi </a:t>
            </a:r>
            <a:r>
              <a:rPr lang="ko-KR" altLang="en-US" sz="2000">
                <a:ea typeface="굴림" pitchFamily="50" charset="-127"/>
              </a:rPr>
              <a:t>실행 시 시작하는 모드는 명령 모드</a:t>
            </a:r>
          </a:p>
          <a:p>
            <a:pPr>
              <a:lnSpc>
                <a:spcPct val="80000"/>
              </a:lnSpc>
            </a:pPr>
            <a:r>
              <a:rPr lang="ko-KR" altLang="en-US" sz="2000">
                <a:ea typeface="굴림" pitchFamily="50" charset="-127"/>
              </a:rPr>
              <a:t>편집기 모드</a:t>
            </a:r>
            <a:endParaRPr lang="ko-KR" altLang="en-US" sz="2000">
              <a:solidFill>
                <a:srgbClr val="FF3300"/>
              </a:solidFill>
              <a:ea typeface="굴림" pitchFamily="50" charset="-127"/>
            </a:endParaRPr>
          </a:p>
          <a:p>
            <a:pPr lvl="1">
              <a:lnSpc>
                <a:spcPct val="80000"/>
              </a:lnSpc>
            </a:pPr>
            <a:r>
              <a:rPr lang="ko-KR" altLang="en-US" sz="1800">
                <a:solidFill>
                  <a:srgbClr val="FF3300"/>
                </a:solidFill>
                <a:ea typeface="굴림" pitchFamily="50" charset="-127"/>
              </a:rPr>
              <a:t>입력모드 혹은 편집모드</a:t>
            </a:r>
            <a:r>
              <a:rPr lang="ko-KR" altLang="en-US" sz="1800">
                <a:solidFill>
                  <a:srgbClr val="4D4D4D"/>
                </a:solidFill>
                <a:ea typeface="굴림" pitchFamily="50" charset="-127"/>
              </a:rPr>
              <a:t> </a:t>
            </a:r>
            <a:r>
              <a:rPr lang="ko-KR" altLang="en-US" sz="1800">
                <a:solidFill>
                  <a:schemeClr val="tx1"/>
                </a:solidFill>
                <a:ea typeface="굴림" pitchFamily="50" charset="-127"/>
              </a:rPr>
              <a:t>– 글자를 입력할 수 있는 모드 </a:t>
            </a:r>
          </a:p>
          <a:p>
            <a:pPr lvl="2">
              <a:lnSpc>
                <a:spcPct val="80000"/>
              </a:lnSpc>
            </a:pPr>
            <a:r>
              <a:rPr lang="ko-KR" altLang="en-US" sz="1600">
                <a:solidFill>
                  <a:schemeClr val="tx1"/>
                </a:solidFill>
                <a:ea typeface="굴림" pitchFamily="50" charset="-127"/>
              </a:rPr>
              <a:t>모드변환방법 - 명령모드에서 </a:t>
            </a:r>
            <a:r>
              <a:rPr lang="en-US" altLang="ko-KR" sz="1600">
                <a:solidFill>
                  <a:schemeClr val="tx1"/>
                </a:solidFill>
                <a:ea typeface="굴림" pitchFamily="50" charset="-127"/>
              </a:rPr>
              <a:t>a,A,i,o,O</a:t>
            </a:r>
            <a:r>
              <a:rPr lang="ko-KR" altLang="en-US" sz="1600">
                <a:solidFill>
                  <a:schemeClr val="tx1"/>
                </a:solidFill>
                <a:ea typeface="굴림" pitchFamily="50" charset="-127"/>
              </a:rPr>
              <a:t>를 입력 했을 때 </a:t>
            </a:r>
          </a:p>
          <a:p>
            <a:pPr lvl="1">
              <a:lnSpc>
                <a:spcPct val="80000"/>
              </a:lnSpc>
            </a:pPr>
            <a:r>
              <a:rPr lang="ko-KR" altLang="en-US" sz="1800">
                <a:solidFill>
                  <a:srgbClr val="FF3300"/>
                </a:solidFill>
                <a:ea typeface="굴림" pitchFamily="50" charset="-127"/>
              </a:rPr>
              <a:t>명령모드 혹은 </a:t>
            </a:r>
            <a:r>
              <a:rPr lang="en-US" altLang="ko-KR" sz="1800">
                <a:solidFill>
                  <a:srgbClr val="FF3300"/>
                </a:solidFill>
                <a:ea typeface="굴림" pitchFamily="50" charset="-127"/>
              </a:rPr>
              <a:t>ESC</a:t>
            </a:r>
            <a:r>
              <a:rPr lang="ko-KR" altLang="en-US" sz="1800">
                <a:solidFill>
                  <a:srgbClr val="FF3300"/>
                </a:solidFill>
                <a:ea typeface="굴림" pitchFamily="50" charset="-127"/>
              </a:rPr>
              <a:t>모드</a:t>
            </a:r>
            <a:r>
              <a:rPr lang="ko-KR" altLang="en-US" sz="1800">
                <a:solidFill>
                  <a:srgbClr val="4D4D4D"/>
                </a:solidFill>
                <a:ea typeface="굴림" pitchFamily="50" charset="-127"/>
              </a:rPr>
              <a:t> – </a:t>
            </a:r>
            <a:r>
              <a:rPr lang="ko-KR" altLang="en-US" sz="1800">
                <a:solidFill>
                  <a:schemeClr val="tx1"/>
                </a:solidFill>
                <a:ea typeface="굴림" pitchFamily="50" charset="-127"/>
              </a:rPr>
              <a:t>커서이동 및 기타 명령어처리</a:t>
            </a:r>
          </a:p>
          <a:p>
            <a:pPr lvl="2">
              <a:lnSpc>
                <a:spcPct val="80000"/>
              </a:lnSpc>
            </a:pPr>
            <a:r>
              <a:rPr lang="ko-KR" altLang="en-US" sz="1600">
                <a:solidFill>
                  <a:schemeClr val="tx1"/>
                </a:solidFill>
                <a:ea typeface="굴림" pitchFamily="50" charset="-127"/>
              </a:rPr>
              <a:t>모드변환방법 - 실행모드 혹은 입력모드에서 </a:t>
            </a:r>
            <a:r>
              <a:rPr lang="en-US" altLang="ko-KR" sz="1600">
                <a:solidFill>
                  <a:schemeClr val="tx1"/>
                </a:solidFill>
                <a:ea typeface="굴림" pitchFamily="50" charset="-127"/>
              </a:rPr>
              <a:t>ESC</a:t>
            </a:r>
            <a:r>
              <a:rPr lang="ko-KR" altLang="en-US" sz="1600">
                <a:solidFill>
                  <a:schemeClr val="tx1"/>
                </a:solidFill>
                <a:ea typeface="굴림" pitchFamily="50" charset="-127"/>
              </a:rPr>
              <a:t>키를 눌렀을 때</a:t>
            </a:r>
          </a:p>
          <a:p>
            <a:pPr lvl="1">
              <a:lnSpc>
                <a:spcPct val="80000"/>
              </a:lnSpc>
            </a:pPr>
            <a:r>
              <a:rPr lang="ko-KR" altLang="en-US" sz="1800">
                <a:solidFill>
                  <a:srgbClr val="FF3300"/>
                </a:solidFill>
                <a:ea typeface="굴림" pitchFamily="50" charset="-127"/>
              </a:rPr>
              <a:t>실행모드 혹은 콜론모드</a:t>
            </a:r>
            <a:r>
              <a:rPr lang="ko-KR" altLang="en-US" sz="1800">
                <a:solidFill>
                  <a:srgbClr val="4D4D4D"/>
                </a:solidFill>
                <a:ea typeface="굴림" pitchFamily="50" charset="-127"/>
              </a:rPr>
              <a:t> – </a:t>
            </a:r>
            <a:r>
              <a:rPr lang="ko-KR" altLang="en-US" sz="1800">
                <a:solidFill>
                  <a:schemeClr val="tx1"/>
                </a:solidFill>
                <a:ea typeface="굴림" pitchFamily="50" charset="-127"/>
              </a:rPr>
              <a:t>내용바꾸기 및 기타 </a:t>
            </a:r>
          </a:p>
          <a:p>
            <a:pPr lvl="2">
              <a:lnSpc>
                <a:spcPct val="80000"/>
              </a:lnSpc>
            </a:pPr>
            <a:r>
              <a:rPr lang="ko-KR" altLang="en-US" sz="1600">
                <a:solidFill>
                  <a:schemeClr val="tx1"/>
                </a:solidFill>
                <a:ea typeface="굴림" pitchFamily="50" charset="-127"/>
              </a:rPr>
              <a:t>모드변환방법 - 명령모드에서 콜론(:)을 입력했을 때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4343400"/>
            <a:ext cx="6019800" cy="1546225"/>
            <a:chOff x="768" y="2482"/>
            <a:chExt cx="3792" cy="974"/>
          </a:xfrm>
        </p:grpSpPr>
        <p:sp>
          <p:nvSpPr>
            <p:cNvPr id="289797" name="Line 5"/>
            <p:cNvSpPr>
              <a:spLocks noChangeShapeType="1"/>
            </p:cNvSpPr>
            <p:nvPr/>
          </p:nvSpPr>
          <p:spPr bwMode="auto">
            <a:xfrm flipH="1">
              <a:off x="1488" y="2832"/>
              <a:ext cx="907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289798" name="Line 6"/>
            <p:cNvSpPr>
              <a:spLocks noChangeShapeType="1"/>
            </p:cNvSpPr>
            <p:nvPr/>
          </p:nvSpPr>
          <p:spPr bwMode="auto">
            <a:xfrm>
              <a:off x="1457" y="3134"/>
              <a:ext cx="907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289799" name="Line 7"/>
            <p:cNvSpPr>
              <a:spLocks noChangeShapeType="1"/>
            </p:cNvSpPr>
            <p:nvPr/>
          </p:nvSpPr>
          <p:spPr bwMode="auto">
            <a:xfrm flipH="1">
              <a:off x="2976" y="3120"/>
              <a:ext cx="907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289800" name="Line 8"/>
            <p:cNvSpPr>
              <a:spLocks noChangeShapeType="1"/>
            </p:cNvSpPr>
            <p:nvPr/>
          </p:nvSpPr>
          <p:spPr bwMode="auto">
            <a:xfrm>
              <a:off x="2976" y="2832"/>
              <a:ext cx="907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289801" name="Rectangle 9"/>
            <p:cNvSpPr>
              <a:spLocks noChangeArrowheads="1"/>
            </p:cNvSpPr>
            <p:nvPr/>
          </p:nvSpPr>
          <p:spPr bwMode="auto">
            <a:xfrm>
              <a:off x="1714" y="3134"/>
              <a:ext cx="4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0">
                  <a:solidFill>
                    <a:srgbClr val="FF3300"/>
                  </a:solidFill>
                  <a:latin typeface="Times New Roman" pitchFamily="18" charset="0"/>
                </a:rPr>
                <a:t>ESC</a:t>
              </a:r>
            </a:p>
          </p:txBody>
        </p:sp>
        <p:sp>
          <p:nvSpPr>
            <p:cNvPr id="289802" name="Rectangle 10"/>
            <p:cNvSpPr>
              <a:spLocks noChangeArrowheads="1"/>
            </p:cNvSpPr>
            <p:nvPr/>
          </p:nvSpPr>
          <p:spPr bwMode="auto">
            <a:xfrm>
              <a:off x="3271" y="2482"/>
              <a:ext cx="2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ko-KR" altLang="en-US" sz="3200">
                  <a:solidFill>
                    <a:srgbClr val="FF3300"/>
                  </a:solidFill>
                  <a:latin typeface="Times New Roman" pitchFamily="18" charset="0"/>
                </a:rPr>
                <a:t>:</a:t>
              </a:r>
            </a:p>
          </p:txBody>
        </p:sp>
        <p:sp>
          <p:nvSpPr>
            <p:cNvPr id="289803" name="Rectangle 11"/>
            <p:cNvSpPr>
              <a:spLocks noChangeArrowheads="1"/>
            </p:cNvSpPr>
            <p:nvPr/>
          </p:nvSpPr>
          <p:spPr bwMode="auto">
            <a:xfrm>
              <a:off x="1536" y="2496"/>
              <a:ext cx="8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ko-KR" altLang="en-US" sz="2400" b="0">
                  <a:solidFill>
                    <a:srgbClr val="FF3300"/>
                  </a:solidFill>
                  <a:latin typeface="Times New Roman" pitchFamily="18" charset="0"/>
                </a:rPr>
                <a:t>입력명령</a:t>
              </a:r>
            </a:p>
          </p:txBody>
        </p:sp>
        <p:sp>
          <p:nvSpPr>
            <p:cNvPr id="289804" name="Rectangle 12"/>
            <p:cNvSpPr>
              <a:spLocks noChangeArrowheads="1"/>
            </p:cNvSpPr>
            <p:nvPr/>
          </p:nvSpPr>
          <p:spPr bwMode="auto">
            <a:xfrm>
              <a:off x="2928" y="3168"/>
              <a:ext cx="8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ko-KR" altLang="en-US" sz="2400" b="0">
                  <a:solidFill>
                    <a:srgbClr val="FF3300"/>
                  </a:solidFill>
                  <a:latin typeface="Times New Roman" pitchFamily="18" charset="0"/>
                </a:rPr>
                <a:t>실행완료</a:t>
              </a:r>
            </a:p>
          </p:txBody>
        </p:sp>
        <p:sp>
          <p:nvSpPr>
            <p:cNvPr id="289805" name="Oval 13"/>
            <p:cNvSpPr>
              <a:spLocks noChangeArrowheads="1"/>
            </p:cNvSpPr>
            <p:nvPr/>
          </p:nvSpPr>
          <p:spPr bwMode="auto">
            <a:xfrm>
              <a:off x="3888" y="2544"/>
              <a:ext cx="672" cy="864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ko-KR" altLang="en-US" sz="2400" b="0">
                  <a:solidFill>
                    <a:schemeClr val="tx1"/>
                  </a:solidFill>
                  <a:latin typeface="Times New Roman" pitchFamily="18" charset="0"/>
                </a:rPr>
                <a:t>실행</a:t>
              </a:r>
            </a:p>
            <a:p>
              <a:pPr>
                <a:spcBef>
                  <a:spcPct val="0"/>
                </a:spcBef>
              </a:pPr>
              <a:r>
                <a:rPr lang="ko-KR" altLang="en-US" sz="2400" b="0">
                  <a:solidFill>
                    <a:schemeClr val="tx1"/>
                  </a:solidFill>
                  <a:latin typeface="Times New Roman" pitchFamily="18" charset="0"/>
                </a:rPr>
                <a:t>모드</a:t>
              </a:r>
            </a:p>
          </p:txBody>
        </p:sp>
        <p:sp>
          <p:nvSpPr>
            <p:cNvPr id="289806" name="Oval 14"/>
            <p:cNvSpPr>
              <a:spLocks noChangeArrowheads="1"/>
            </p:cNvSpPr>
            <p:nvPr/>
          </p:nvSpPr>
          <p:spPr bwMode="auto">
            <a:xfrm>
              <a:off x="2352" y="2544"/>
              <a:ext cx="624" cy="864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ko-KR" altLang="en-US" sz="2400" b="0">
                  <a:solidFill>
                    <a:schemeClr val="tx1"/>
                  </a:solidFill>
                  <a:latin typeface="Times New Roman" pitchFamily="18" charset="0"/>
                </a:rPr>
                <a:t>명령</a:t>
              </a:r>
            </a:p>
            <a:p>
              <a:pPr>
                <a:spcBef>
                  <a:spcPct val="0"/>
                </a:spcBef>
              </a:pPr>
              <a:r>
                <a:rPr lang="ko-KR" altLang="en-US" sz="2400" b="0">
                  <a:solidFill>
                    <a:schemeClr val="tx1"/>
                  </a:solidFill>
                  <a:latin typeface="Times New Roman" pitchFamily="18" charset="0"/>
                </a:rPr>
                <a:t>모드</a:t>
              </a:r>
            </a:p>
          </p:txBody>
        </p:sp>
        <p:sp>
          <p:nvSpPr>
            <p:cNvPr id="289807" name="Oval 15"/>
            <p:cNvSpPr>
              <a:spLocks noChangeArrowheads="1"/>
            </p:cNvSpPr>
            <p:nvPr/>
          </p:nvSpPr>
          <p:spPr bwMode="auto">
            <a:xfrm>
              <a:off x="768" y="2496"/>
              <a:ext cx="672" cy="864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ko-KR" altLang="en-US" sz="2400" b="0">
                  <a:solidFill>
                    <a:schemeClr val="tx1"/>
                  </a:solidFill>
                  <a:latin typeface="Times New Roman" pitchFamily="18" charset="0"/>
                </a:rPr>
                <a:t>입력</a:t>
              </a:r>
            </a:p>
            <a:p>
              <a:pPr>
                <a:spcBef>
                  <a:spcPct val="0"/>
                </a:spcBef>
              </a:pPr>
              <a:r>
                <a:rPr lang="ko-KR" altLang="en-US" sz="2400" b="0">
                  <a:solidFill>
                    <a:schemeClr val="tx1"/>
                  </a:solidFill>
                  <a:latin typeface="Times New Roman" pitchFamily="18" charset="0"/>
                </a:rPr>
                <a:t>모드</a:t>
              </a:r>
            </a:p>
          </p:txBody>
        </p:sp>
      </p:grp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vi</a:t>
            </a:r>
            <a:r>
              <a:rPr lang="ko-KR" altLang="en-US">
                <a:ea typeface="굴림" pitchFamily="50" charset="-127"/>
              </a:rPr>
              <a:t>  - 명령 모드</a:t>
            </a:r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ko-KR" altLang="en-US" dirty="0">
                <a:ea typeface="굴림" pitchFamily="50" charset="-127"/>
              </a:rPr>
              <a:t>입력 모드 전환</a:t>
            </a:r>
            <a:r>
              <a:rPr lang="en-US" altLang="ko-KR" dirty="0">
                <a:ea typeface="굴림" pitchFamily="50" charset="-127"/>
              </a:rPr>
              <a:t> </a:t>
            </a:r>
            <a:endParaRPr lang="en-US" altLang="ko-KR" dirty="0" smtClean="0">
              <a:ea typeface="굴림" pitchFamily="50" charset="-127"/>
            </a:endParaRPr>
          </a:p>
          <a:p>
            <a:endParaRPr lang="ko-KR" altLang="en-US" dirty="0">
              <a:ea typeface="굴림" pitchFamily="50" charset="-127"/>
            </a:endParaRPr>
          </a:p>
          <a:p>
            <a:pPr lvl="1"/>
            <a:endParaRPr lang="ko-KR" altLang="en-US" dirty="0">
              <a:ea typeface="굴림" pitchFamily="50" charset="-127"/>
            </a:endParaRPr>
          </a:p>
          <a:p>
            <a:pPr lvl="1"/>
            <a:endParaRPr lang="ko-KR" altLang="en-US" dirty="0">
              <a:ea typeface="굴림" pitchFamily="50" charset="-127"/>
            </a:endParaRPr>
          </a:p>
          <a:p>
            <a:pPr lvl="1"/>
            <a:endParaRPr lang="ko-KR" altLang="en-US" dirty="0">
              <a:ea typeface="굴림" pitchFamily="50" charset="-127"/>
            </a:endParaRPr>
          </a:p>
          <a:p>
            <a:r>
              <a:rPr lang="ko-KR" altLang="en-US" dirty="0">
                <a:ea typeface="굴림" pitchFamily="50" charset="-127"/>
              </a:rPr>
              <a:t>커서 이동</a:t>
            </a:r>
          </a:p>
          <a:p>
            <a:endParaRPr lang="ko-KR" altLang="en-US" dirty="0">
              <a:ea typeface="굴림" pitchFamily="50" charset="-127"/>
            </a:endParaRPr>
          </a:p>
        </p:txBody>
      </p:sp>
      <p:sp>
        <p:nvSpPr>
          <p:cNvPr id="290820" name="Rectangle 4"/>
          <p:cNvSpPr>
            <a:spLocks noChangeArrowheads="1"/>
          </p:cNvSpPr>
          <p:nvPr/>
        </p:nvSpPr>
        <p:spPr bwMode="auto">
          <a:xfrm>
            <a:off x="1312863" y="1928802"/>
            <a:ext cx="6396037" cy="2097087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l" eaLnBrk="0" latin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kumimoji="0" lang="en-US" altLang="ko-KR" sz="1400" dirty="0">
                <a:solidFill>
                  <a:srgbClr val="FF3300"/>
                </a:solidFill>
                <a:latin typeface="Arial" pitchFamily="34" charset="0"/>
              </a:rPr>
              <a:t>a</a:t>
            </a:r>
            <a:r>
              <a:rPr kumimoji="0" lang="en-US" altLang="ko-KR" sz="1400" dirty="0">
                <a:latin typeface="Arial" pitchFamily="34" charset="0"/>
              </a:rPr>
              <a:t> : </a:t>
            </a:r>
            <a:r>
              <a:rPr kumimoji="0" lang="ko-KR" altLang="en-US" sz="1400" dirty="0">
                <a:latin typeface="Arial" pitchFamily="34" charset="0"/>
              </a:rPr>
              <a:t>커서 위치의 다음 칸부터 입력하기(</a:t>
            </a:r>
            <a:r>
              <a:rPr kumimoji="0" lang="en-US" altLang="ko-KR" sz="1400" dirty="0">
                <a:latin typeface="Arial" pitchFamily="34" charset="0"/>
              </a:rPr>
              <a:t>append) </a:t>
            </a:r>
          </a:p>
          <a:p>
            <a:pPr algn="l" eaLnBrk="0" latin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kumimoji="0" lang="en-US" altLang="ko-KR" sz="1400" dirty="0">
                <a:latin typeface="Arial" pitchFamily="34" charset="0"/>
              </a:rPr>
              <a:t>A : </a:t>
            </a:r>
            <a:r>
              <a:rPr kumimoji="0" lang="ko-KR" altLang="en-US" sz="1400" dirty="0">
                <a:latin typeface="Arial" pitchFamily="34" charset="0"/>
              </a:rPr>
              <a:t>커서가 있는 줄의 끝부터 입력하기</a:t>
            </a:r>
          </a:p>
          <a:p>
            <a:pPr algn="l" eaLnBrk="0" latin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kumimoji="0" lang="en-US" altLang="ko-KR" sz="1400" dirty="0" err="1">
                <a:solidFill>
                  <a:srgbClr val="FF3300"/>
                </a:solidFill>
                <a:latin typeface="Arial" pitchFamily="34" charset="0"/>
              </a:rPr>
              <a:t>i</a:t>
            </a:r>
            <a:r>
              <a:rPr kumimoji="0" lang="en-US" altLang="ko-KR" sz="1400" dirty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kumimoji="0" lang="en-US" altLang="ko-KR" sz="1400" dirty="0">
                <a:latin typeface="Arial" pitchFamily="34" charset="0"/>
              </a:rPr>
              <a:t>: </a:t>
            </a:r>
            <a:r>
              <a:rPr kumimoji="0" lang="ko-KR" altLang="en-US" sz="1400" dirty="0">
                <a:latin typeface="Arial" pitchFamily="34" charset="0"/>
              </a:rPr>
              <a:t>커서 위치부터 입력하기 (키보드의 </a:t>
            </a:r>
            <a:r>
              <a:rPr kumimoji="0" lang="en-US" altLang="ko-KR" sz="1400" dirty="0">
                <a:latin typeface="Arial" pitchFamily="34" charset="0"/>
              </a:rPr>
              <a:t>Insert</a:t>
            </a:r>
            <a:r>
              <a:rPr kumimoji="0" lang="ko-KR" altLang="en-US" sz="1400" dirty="0">
                <a:latin typeface="Arial" pitchFamily="34" charset="0"/>
              </a:rPr>
              <a:t>도 같은 기능을 합니다.)</a:t>
            </a:r>
          </a:p>
          <a:p>
            <a:pPr algn="l" eaLnBrk="0" latin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kumimoji="0" lang="en-US" altLang="ko-KR" sz="1400" dirty="0">
                <a:latin typeface="Arial" pitchFamily="34" charset="0"/>
              </a:rPr>
              <a:t>I : </a:t>
            </a:r>
            <a:r>
              <a:rPr kumimoji="0" lang="ko-KR" altLang="en-US" sz="1400" dirty="0">
                <a:latin typeface="Arial" pitchFamily="34" charset="0"/>
              </a:rPr>
              <a:t>커서가 있는 줄의 맨 앞에서부터 입력하기 </a:t>
            </a:r>
          </a:p>
          <a:p>
            <a:pPr algn="l" eaLnBrk="0" latin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kumimoji="0" lang="en-US" altLang="ko-KR" sz="1400" dirty="0">
                <a:latin typeface="Arial" pitchFamily="34" charset="0"/>
              </a:rPr>
              <a:t>o : </a:t>
            </a:r>
            <a:r>
              <a:rPr kumimoji="0" lang="ko-KR" altLang="en-US" sz="1400" dirty="0">
                <a:latin typeface="Arial" pitchFamily="34" charset="0"/>
              </a:rPr>
              <a:t>커서 바로 아래에 줄을 만들고 입력하기(</a:t>
            </a:r>
            <a:r>
              <a:rPr kumimoji="0" lang="en-US" altLang="ko-KR" sz="1400" dirty="0">
                <a:latin typeface="Arial" pitchFamily="34" charset="0"/>
              </a:rPr>
              <a:t>open line) </a:t>
            </a:r>
          </a:p>
          <a:p>
            <a:pPr algn="l" eaLnBrk="0" latin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kumimoji="0" lang="en-US" altLang="ko-KR" sz="1400" dirty="0">
                <a:latin typeface="Arial" pitchFamily="34" charset="0"/>
              </a:rPr>
              <a:t>O : </a:t>
            </a:r>
            <a:r>
              <a:rPr kumimoji="0" lang="ko-KR" altLang="en-US" sz="1400" dirty="0">
                <a:latin typeface="Arial" pitchFamily="34" charset="0"/>
              </a:rPr>
              <a:t>커서 바로 위에 줄을 만들고 입력하기 </a:t>
            </a:r>
          </a:p>
          <a:p>
            <a:pPr algn="l" eaLnBrk="0" latin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kumimoji="0" lang="en-US" altLang="ko-KR" sz="1400" dirty="0">
                <a:latin typeface="Arial" pitchFamily="34" charset="0"/>
              </a:rPr>
              <a:t>s : </a:t>
            </a:r>
            <a:r>
              <a:rPr kumimoji="0" lang="ko-KR" altLang="en-US" sz="1400" dirty="0">
                <a:latin typeface="Arial" pitchFamily="34" charset="0"/>
              </a:rPr>
              <a:t>커서가 있는 단어를 지우고 입력하기</a:t>
            </a:r>
          </a:p>
          <a:p>
            <a:pPr algn="l" eaLnBrk="0" latin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kumimoji="0" lang="en-US" altLang="ko-KR" sz="1400" dirty="0">
                <a:latin typeface="Arial" pitchFamily="34" charset="0"/>
              </a:rPr>
              <a:t>S : </a:t>
            </a:r>
            <a:r>
              <a:rPr kumimoji="0" lang="ko-KR" altLang="en-US" sz="1400" dirty="0">
                <a:latin typeface="Arial" pitchFamily="34" charset="0"/>
              </a:rPr>
              <a:t>커서가 있는 행을 지우고 입력하기</a:t>
            </a:r>
          </a:p>
        </p:txBody>
      </p:sp>
      <p:sp>
        <p:nvSpPr>
          <p:cNvPr id="290821" name="Rectangle 5"/>
          <p:cNvSpPr>
            <a:spLocks noChangeArrowheads="1"/>
          </p:cNvSpPr>
          <p:nvPr/>
        </p:nvSpPr>
        <p:spPr bwMode="auto">
          <a:xfrm>
            <a:off x="1322388" y="4699918"/>
            <a:ext cx="6396037" cy="1249362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l" eaLnBrk="0" latin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kumimoji="0" lang="en-US" altLang="ko-KR" sz="1400" dirty="0">
                <a:solidFill>
                  <a:schemeClr val="tx1"/>
                </a:solidFill>
                <a:latin typeface="Arial" pitchFamily="34" charset="0"/>
              </a:rPr>
              <a:t>h : </a:t>
            </a:r>
            <a:r>
              <a:rPr kumimoji="0" lang="ko-KR" altLang="en-US" sz="1400" dirty="0">
                <a:solidFill>
                  <a:schemeClr val="tx1"/>
                </a:solidFill>
                <a:latin typeface="Arial" pitchFamily="34" charset="0"/>
              </a:rPr>
              <a:t>왼쪽, </a:t>
            </a:r>
            <a:r>
              <a:rPr kumimoji="0" lang="en-US" altLang="ko-KR" sz="1400" dirty="0">
                <a:solidFill>
                  <a:schemeClr val="tx1"/>
                </a:solidFill>
                <a:latin typeface="Arial" pitchFamily="34" charset="0"/>
              </a:rPr>
              <a:t>j : </a:t>
            </a:r>
            <a:r>
              <a:rPr kumimoji="0" lang="ko-KR" altLang="en-US" sz="1400" dirty="0">
                <a:solidFill>
                  <a:schemeClr val="tx1"/>
                </a:solidFill>
                <a:latin typeface="Arial" pitchFamily="34" charset="0"/>
              </a:rPr>
              <a:t>위로, </a:t>
            </a:r>
            <a:r>
              <a:rPr kumimoji="0" lang="en-US" altLang="ko-KR" sz="1400" dirty="0">
                <a:solidFill>
                  <a:schemeClr val="tx1"/>
                </a:solidFill>
                <a:latin typeface="Arial" pitchFamily="34" charset="0"/>
              </a:rPr>
              <a:t>k : </a:t>
            </a:r>
            <a:r>
              <a:rPr kumimoji="0" lang="ko-KR" altLang="en-US" sz="1400" dirty="0">
                <a:solidFill>
                  <a:schemeClr val="tx1"/>
                </a:solidFill>
                <a:latin typeface="Arial" pitchFamily="34" charset="0"/>
              </a:rPr>
              <a:t>아래로, </a:t>
            </a:r>
            <a:r>
              <a:rPr kumimoji="0" lang="en-US" altLang="ko-KR" sz="1400" dirty="0">
                <a:solidFill>
                  <a:schemeClr val="tx1"/>
                </a:solidFill>
                <a:latin typeface="Arial" pitchFamily="34" charset="0"/>
              </a:rPr>
              <a:t>l : </a:t>
            </a:r>
            <a:r>
              <a:rPr kumimoji="0" lang="ko-KR" altLang="en-US" sz="1400" dirty="0">
                <a:solidFill>
                  <a:schemeClr val="tx1"/>
                </a:solidFill>
                <a:latin typeface="Arial" pitchFamily="34" charset="0"/>
              </a:rPr>
              <a:t>오른쪽 (방향키 사용 가능) - 글자단위</a:t>
            </a:r>
          </a:p>
          <a:p>
            <a:pPr algn="l" eaLnBrk="0" latin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kumimoji="0" lang="en-US" altLang="ko-KR" sz="1400" dirty="0">
                <a:solidFill>
                  <a:schemeClr val="tx1"/>
                </a:solidFill>
                <a:latin typeface="Arial" pitchFamily="34" charset="0"/>
              </a:rPr>
              <a:t>w : </a:t>
            </a:r>
            <a:r>
              <a:rPr kumimoji="0" lang="ko-KR" altLang="en-US" sz="1400" dirty="0">
                <a:solidFill>
                  <a:schemeClr val="tx1"/>
                </a:solidFill>
                <a:latin typeface="Arial" pitchFamily="34" charset="0"/>
              </a:rPr>
              <a:t>다음단어로, </a:t>
            </a:r>
            <a:r>
              <a:rPr kumimoji="0" lang="en-US" altLang="ko-KR" sz="1400" dirty="0">
                <a:solidFill>
                  <a:schemeClr val="tx1"/>
                </a:solidFill>
                <a:latin typeface="Arial" pitchFamily="34" charset="0"/>
              </a:rPr>
              <a:t>b : </a:t>
            </a:r>
            <a:r>
              <a:rPr kumimoji="0" lang="ko-KR" altLang="en-US" sz="1400" dirty="0">
                <a:solidFill>
                  <a:schemeClr val="tx1"/>
                </a:solidFill>
                <a:latin typeface="Arial" pitchFamily="34" charset="0"/>
              </a:rPr>
              <a:t>이전단어로  - </a:t>
            </a:r>
            <a:r>
              <a:rPr kumimoji="0" lang="en-US" altLang="ko-KR" sz="1400" dirty="0">
                <a:solidFill>
                  <a:schemeClr val="tx1"/>
                </a:solidFill>
                <a:latin typeface="Arial" pitchFamily="34" charset="0"/>
              </a:rPr>
              <a:t>word </a:t>
            </a:r>
            <a:r>
              <a:rPr kumimoji="0" lang="ko-KR" altLang="en-US" sz="1400" dirty="0">
                <a:solidFill>
                  <a:schemeClr val="tx1"/>
                </a:solidFill>
                <a:latin typeface="Arial" pitchFamily="34" charset="0"/>
              </a:rPr>
              <a:t>단위</a:t>
            </a:r>
          </a:p>
          <a:p>
            <a:pPr algn="l" eaLnBrk="0" latin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kumimoji="0" lang="ko-KR" altLang="en-US" sz="1400" dirty="0">
                <a:solidFill>
                  <a:schemeClr val="tx1"/>
                </a:solidFill>
                <a:latin typeface="Arial" pitchFamily="34" charset="0"/>
              </a:rPr>
              <a:t>^ : 맨 왼쪽의 첫 글자, $ : </a:t>
            </a:r>
            <a:r>
              <a:rPr kumimoji="0" lang="ko-KR" altLang="en-US" sz="1400" dirty="0" err="1">
                <a:solidFill>
                  <a:schemeClr val="tx1"/>
                </a:solidFill>
                <a:latin typeface="Arial" pitchFamily="34" charset="0"/>
              </a:rPr>
              <a:t>마지막글자의</a:t>
            </a:r>
            <a:r>
              <a:rPr kumimoji="0" lang="ko-KR" altLang="en-US" sz="1400" dirty="0">
                <a:solidFill>
                  <a:schemeClr val="tx1"/>
                </a:solidFill>
                <a:latin typeface="Arial" pitchFamily="34" charset="0"/>
              </a:rPr>
              <a:t> 끝  - 행 단위</a:t>
            </a:r>
          </a:p>
          <a:p>
            <a:pPr algn="l" eaLnBrk="0" latin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kumimoji="0" lang="ko-KR" altLang="en-US" sz="1400" dirty="0">
                <a:solidFill>
                  <a:schemeClr val="tx1"/>
                </a:solidFill>
                <a:latin typeface="Arial" pitchFamily="34" charset="0"/>
              </a:rPr>
              <a:t>^</a:t>
            </a:r>
            <a:r>
              <a:rPr kumimoji="0" lang="en-US" altLang="ko-KR" sz="1400" dirty="0">
                <a:solidFill>
                  <a:schemeClr val="tx1"/>
                </a:solidFill>
                <a:latin typeface="Arial" pitchFamily="34" charset="0"/>
              </a:rPr>
              <a:t>F: </a:t>
            </a:r>
            <a:r>
              <a:rPr kumimoji="0" lang="ko-KR" altLang="en-US" sz="1400" dirty="0">
                <a:solidFill>
                  <a:schemeClr val="tx1"/>
                </a:solidFill>
                <a:latin typeface="Arial" pitchFamily="34" charset="0"/>
              </a:rPr>
              <a:t>한화면 아래로, ^</a:t>
            </a:r>
            <a:r>
              <a:rPr kumimoji="0" lang="en-US" altLang="ko-KR" sz="1400" dirty="0">
                <a:solidFill>
                  <a:schemeClr val="tx1"/>
                </a:solidFill>
                <a:latin typeface="Arial" pitchFamily="34" charset="0"/>
              </a:rPr>
              <a:t>B:</a:t>
            </a:r>
            <a:r>
              <a:rPr kumimoji="0" lang="ko-KR" altLang="en-US" sz="1400" dirty="0">
                <a:solidFill>
                  <a:schemeClr val="tx1"/>
                </a:solidFill>
                <a:latin typeface="Arial" pitchFamily="34" charset="0"/>
              </a:rPr>
              <a:t>한 화면 위로,  ^</a:t>
            </a:r>
            <a:r>
              <a:rPr kumimoji="0" lang="en-US" altLang="ko-KR" sz="1400" dirty="0">
                <a:solidFill>
                  <a:schemeClr val="tx1"/>
                </a:solidFill>
                <a:latin typeface="Arial" pitchFamily="34" charset="0"/>
              </a:rPr>
              <a:t>D: </a:t>
            </a:r>
            <a:r>
              <a:rPr kumimoji="0" lang="ko-KR" altLang="en-US" sz="1400" dirty="0">
                <a:solidFill>
                  <a:schemeClr val="tx1"/>
                </a:solidFill>
                <a:latin typeface="Arial" pitchFamily="34" charset="0"/>
              </a:rPr>
              <a:t>반 화면 아래로,  ^</a:t>
            </a:r>
            <a:r>
              <a:rPr kumimoji="0" lang="en-US" altLang="ko-KR" sz="1400" dirty="0">
                <a:solidFill>
                  <a:schemeClr val="tx1"/>
                </a:solidFill>
                <a:latin typeface="Arial" pitchFamily="34" charset="0"/>
              </a:rPr>
              <a:t>U: </a:t>
            </a:r>
            <a:r>
              <a:rPr kumimoji="0" lang="ko-KR" altLang="en-US" sz="1400" dirty="0" err="1">
                <a:solidFill>
                  <a:schemeClr val="tx1"/>
                </a:solidFill>
                <a:latin typeface="Arial" pitchFamily="34" charset="0"/>
              </a:rPr>
              <a:t>반화면</a:t>
            </a:r>
            <a:r>
              <a:rPr kumimoji="0" lang="ko-KR" altLang="en-US" sz="1400" dirty="0">
                <a:solidFill>
                  <a:schemeClr val="tx1"/>
                </a:solidFill>
                <a:latin typeface="Arial" pitchFamily="34" charset="0"/>
              </a:rPr>
              <a:t> 위로</a:t>
            </a: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vi</a:t>
            </a:r>
            <a:r>
              <a:rPr lang="ko-KR" altLang="en-US">
                <a:ea typeface="굴림" pitchFamily="50" charset="-127"/>
              </a:rPr>
              <a:t>  - 명령 모드(</a:t>
            </a:r>
            <a:r>
              <a:rPr lang="en-US" altLang="ko-KR">
                <a:ea typeface="굴림" pitchFamily="50" charset="-127"/>
              </a:rPr>
              <a:t>cont’d)</a:t>
            </a:r>
          </a:p>
        </p:txBody>
      </p:sp>
      <p:sp>
        <p:nvSpPr>
          <p:cNvPr id="29184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ea typeface="굴림" pitchFamily="50" charset="-127"/>
              </a:rPr>
              <a:t>삭제 기능</a:t>
            </a:r>
            <a:r>
              <a:rPr lang="en-US" altLang="ko-KR" dirty="0">
                <a:ea typeface="굴림" pitchFamily="50" charset="-127"/>
              </a:rPr>
              <a:t> </a:t>
            </a:r>
            <a:endParaRPr lang="ko-KR" altLang="en-US" dirty="0">
              <a:ea typeface="굴림" pitchFamily="50" charset="-127"/>
            </a:endParaRPr>
          </a:p>
          <a:p>
            <a:pPr lvl="1"/>
            <a:endParaRPr lang="ko-KR" altLang="en-US" dirty="0">
              <a:ea typeface="굴림" pitchFamily="50" charset="-127"/>
            </a:endParaRPr>
          </a:p>
          <a:p>
            <a:pPr lvl="1"/>
            <a:endParaRPr lang="ko-KR" altLang="en-US" dirty="0">
              <a:ea typeface="굴림" pitchFamily="50" charset="-127"/>
            </a:endParaRPr>
          </a:p>
          <a:p>
            <a:pPr lvl="1"/>
            <a:endParaRPr lang="ko-KR" altLang="en-US" dirty="0">
              <a:ea typeface="굴림" pitchFamily="50" charset="-127"/>
            </a:endParaRPr>
          </a:p>
          <a:p>
            <a:r>
              <a:rPr lang="ko-KR" altLang="en-US" dirty="0">
                <a:ea typeface="굴림" pitchFamily="50" charset="-127"/>
              </a:rPr>
              <a:t>복사 및 </a:t>
            </a:r>
            <a:r>
              <a:rPr lang="ko-KR" altLang="en-US" dirty="0" err="1">
                <a:ea typeface="굴림" pitchFamily="50" charset="-127"/>
              </a:rPr>
              <a:t>붙여넣기</a:t>
            </a:r>
            <a:endParaRPr lang="ko-KR" altLang="en-US" dirty="0">
              <a:ea typeface="굴림" pitchFamily="50" charset="-127"/>
            </a:endParaRPr>
          </a:p>
          <a:p>
            <a:pPr lvl="1"/>
            <a:endParaRPr lang="ko-KR" altLang="en-US" dirty="0">
              <a:ea typeface="굴림" pitchFamily="50" charset="-127"/>
            </a:endParaRPr>
          </a:p>
        </p:txBody>
      </p:sp>
      <p:sp>
        <p:nvSpPr>
          <p:cNvPr id="291844" name="Rectangle 4"/>
          <p:cNvSpPr>
            <a:spLocks noChangeArrowheads="1"/>
          </p:cNvSpPr>
          <p:nvPr/>
        </p:nvSpPr>
        <p:spPr bwMode="auto">
          <a:xfrm>
            <a:off x="1331640" y="2204864"/>
            <a:ext cx="6396037" cy="1268412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l" eaLnBrk="0" latin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kumimoji="0" lang="en-US" altLang="ko-KR" sz="1400" dirty="0">
                <a:solidFill>
                  <a:schemeClr val="tx1"/>
                </a:solidFill>
                <a:latin typeface="Arial" pitchFamily="34" charset="0"/>
              </a:rPr>
              <a:t>x : </a:t>
            </a:r>
            <a:r>
              <a:rPr kumimoji="0" lang="ko-KR" altLang="en-US" sz="1400" dirty="0">
                <a:solidFill>
                  <a:schemeClr val="tx1"/>
                </a:solidFill>
                <a:latin typeface="Arial" pitchFamily="34" charset="0"/>
              </a:rPr>
              <a:t>커서 위치의 글자 삭제 </a:t>
            </a:r>
          </a:p>
          <a:p>
            <a:pPr algn="l" eaLnBrk="0" latin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kumimoji="0" lang="en-US" altLang="ko-KR" sz="1400" dirty="0">
                <a:solidFill>
                  <a:schemeClr val="tx1"/>
                </a:solidFill>
                <a:latin typeface="Arial" pitchFamily="34" charset="0"/>
              </a:rPr>
              <a:t>X : </a:t>
            </a:r>
            <a:r>
              <a:rPr kumimoji="0" lang="ko-KR" altLang="en-US" sz="1400" dirty="0">
                <a:solidFill>
                  <a:schemeClr val="tx1"/>
                </a:solidFill>
                <a:latin typeface="Arial" pitchFamily="34" charset="0"/>
              </a:rPr>
              <a:t>커서 바로 앞의 글자 삭제 </a:t>
            </a:r>
          </a:p>
          <a:p>
            <a:pPr algn="l" eaLnBrk="0" latin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kumimoji="0" lang="en-US" altLang="ko-KR" sz="1400" dirty="0" err="1">
                <a:solidFill>
                  <a:schemeClr val="tx1"/>
                </a:solidFill>
                <a:latin typeface="Arial" pitchFamily="34" charset="0"/>
              </a:rPr>
              <a:t>dw</a:t>
            </a:r>
            <a:r>
              <a:rPr kumimoji="0" lang="en-US" altLang="ko-KR" sz="1400" dirty="0">
                <a:solidFill>
                  <a:schemeClr val="tx1"/>
                </a:solidFill>
                <a:latin typeface="Arial" pitchFamily="34" charset="0"/>
              </a:rPr>
              <a:t> : </a:t>
            </a:r>
            <a:r>
              <a:rPr kumimoji="0" lang="ko-KR" altLang="en-US" sz="1400" dirty="0">
                <a:solidFill>
                  <a:schemeClr val="tx1"/>
                </a:solidFill>
                <a:latin typeface="Arial" pitchFamily="34" charset="0"/>
              </a:rPr>
              <a:t>한 단어를 삭제 </a:t>
            </a:r>
          </a:p>
          <a:p>
            <a:pPr algn="l" eaLnBrk="0" latin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kumimoji="0" lang="en-US" altLang="ko-KR" sz="1400" dirty="0">
                <a:solidFill>
                  <a:schemeClr val="tx1"/>
                </a:solidFill>
                <a:latin typeface="Arial" pitchFamily="34" charset="0"/>
              </a:rPr>
              <a:t>D : d$ </a:t>
            </a:r>
            <a:r>
              <a:rPr kumimoji="0" lang="ko-KR" altLang="en-US" sz="1400" dirty="0">
                <a:solidFill>
                  <a:schemeClr val="tx1"/>
                </a:solidFill>
                <a:latin typeface="Arial" pitchFamily="34" charset="0"/>
              </a:rPr>
              <a:t>커서 위치부터 줄의 끝까지 삭제 </a:t>
            </a:r>
          </a:p>
          <a:p>
            <a:pPr algn="l" eaLnBrk="0" latin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kumimoji="0" lang="en-US" altLang="ko-KR" sz="1400" dirty="0" err="1">
                <a:solidFill>
                  <a:schemeClr val="tx1"/>
                </a:solidFill>
                <a:latin typeface="Arial" pitchFamily="34" charset="0"/>
              </a:rPr>
              <a:t>dd</a:t>
            </a:r>
            <a:r>
              <a:rPr kumimoji="0" lang="en-US" altLang="ko-KR" sz="1400" dirty="0">
                <a:solidFill>
                  <a:schemeClr val="tx1"/>
                </a:solidFill>
                <a:latin typeface="Arial" pitchFamily="34" charset="0"/>
              </a:rPr>
              <a:t> : </a:t>
            </a:r>
            <a:r>
              <a:rPr kumimoji="0" lang="ko-KR" altLang="en-US" sz="1400" dirty="0">
                <a:solidFill>
                  <a:schemeClr val="tx1"/>
                </a:solidFill>
                <a:latin typeface="Arial" pitchFamily="34" charset="0"/>
              </a:rPr>
              <a:t>커서가</a:t>
            </a:r>
            <a:r>
              <a:rPr kumimoji="0" lang="ko-KR" altLang="en-US" sz="1400" dirty="0">
                <a:latin typeface="Arial" pitchFamily="34" charset="0"/>
              </a:rPr>
              <a:t> 있는 줄을 삭제</a:t>
            </a:r>
          </a:p>
        </p:txBody>
      </p:sp>
      <p:sp>
        <p:nvSpPr>
          <p:cNvPr id="291846" name="Rectangle 6"/>
          <p:cNvSpPr>
            <a:spLocks noChangeArrowheads="1"/>
          </p:cNvSpPr>
          <p:nvPr/>
        </p:nvSpPr>
        <p:spPr bwMode="auto">
          <a:xfrm>
            <a:off x="1246188" y="4273575"/>
            <a:ext cx="6396037" cy="1963737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l" eaLnBrk="0" latin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kumimoji="0" lang="en-US" altLang="ko-KR" sz="1400" dirty="0" err="1">
                <a:latin typeface="Arial" pitchFamily="34" charset="0"/>
              </a:rPr>
              <a:t>yw</a:t>
            </a:r>
            <a:r>
              <a:rPr kumimoji="0" lang="en-US" altLang="ko-KR" sz="1400" dirty="0">
                <a:latin typeface="Arial" pitchFamily="34" charset="0"/>
              </a:rPr>
              <a:t> : </a:t>
            </a:r>
            <a:r>
              <a:rPr kumimoji="0" lang="ko-KR" altLang="en-US" sz="1400" dirty="0">
                <a:latin typeface="Arial" pitchFamily="34" charset="0"/>
              </a:rPr>
              <a:t>커서 위치부터 단어의 끝까지 복사하기</a:t>
            </a:r>
          </a:p>
          <a:p>
            <a:pPr algn="l" eaLnBrk="0" latin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kumimoji="0" lang="en-US" altLang="ko-KR" sz="1400" dirty="0">
                <a:latin typeface="Arial" pitchFamily="34" charset="0"/>
              </a:rPr>
              <a:t>y0 : </a:t>
            </a:r>
            <a:r>
              <a:rPr kumimoji="0" lang="ko-KR" altLang="en-US" sz="1400" dirty="0">
                <a:latin typeface="Arial" pitchFamily="34" charset="0"/>
              </a:rPr>
              <a:t>커서 위치부터 줄의 처음까지 복사하기</a:t>
            </a:r>
          </a:p>
          <a:p>
            <a:pPr algn="l" eaLnBrk="0" latin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kumimoji="0" lang="en-US" altLang="ko-KR" sz="1400" dirty="0">
                <a:latin typeface="Arial" pitchFamily="34" charset="0"/>
              </a:rPr>
              <a:t>y$ : </a:t>
            </a:r>
            <a:r>
              <a:rPr kumimoji="0" lang="ko-KR" altLang="en-US" sz="1400" dirty="0">
                <a:latin typeface="Arial" pitchFamily="34" charset="0"/>
              </a:rPr>
              <a:t>커서 위치부터 줄의 끝까지 복사하기</a:t>
            </a:r>
          </a:p>
          <a:p>
            <a:pPr algn="l" eaLnBrk="0" latin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kumimoji="0" lang="en-US" altLang="ko-KR" sz="1400" dirty="0" err="1">
                <a:solidFill>
                  <a:srgbClr val="FF3300"/>
                </a:solidFill>
                <a:latin typeface="Arial" pitchFamily="34" charset="0"/>
              </a:rPr>
              <a:t>yy</a:t>
            </a:r>
            <a:r>
              <a:rPr kumimoji="0" lang="en-US" altLang="ko-KR" sz="1400" dirty="0">
                <a:latin typeface="Arial" pitchFamily="34" charset="0"/>
              </a:rPr>
              <a:t> : </a:t>
            </a:r>
            <a:r>
              <a:rPr kumimoji="0" lang="ko-KR" altLang="en-US" sz="1400" dirty="0">
                <a:latin typeface="Arial" pitchFamily="34" charset="0"/>
              </a:rPr>
              <a:t>커서가 있는 줄을 복사하기</a:t>
            </a:r>
          </a:p>
          <a:p>
            <a:pPr algn="l" eaLnBrk="0" latin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kumimoji="0" lang="en-US" altLang="ko-KR" sz="1400" dirty="0" err="1">
                <a:latin typeface="Arial" pitchFamily="34" charset="0"/>
              </a:rPr>
              <a:t>yj</a:t>
            </a:r>
            <a:r>
              <a:rPr kumimoji="0" lang="en-US" altLang="ko-KR" sz="1400" dirty="0">
                <a:latin typeface="Arial" pitchFamily="34" charset="0"/>
              </a:rPr>
              <a:t> : </a:t>
            </a:r>
            <a:r>
              <a:rPr kumimoji="0" lang="ko-KR" altLang="en-US" sz="1400" dirty="0">
                <a:latin typeface="Arial" pitchFamily="34" charset="0"/>
              </a:rPr>
              <a:t>커서가 있는 줄과 그 다음 줄을 복사하기</a:t>
            </a:r>
          </a:p>
          <a:p>
            <a:pPr algn="l" eaLnBrk="0" latin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kumimoji="0" lang="en-US" altLang="ko-KR" sz="1400" dirty="0" err="1">
                <a:latin typeface="Arial" pitchFamily="34" charset="0"/>
              </a:rPr>
              <a:t>yk</a:t>
            </a:r>
            <a:r>
              <a:rPr kumimoji="0" lang="en-US" altLang="ko-KR" sz="1400" dirty="0">
                <a:latin typeface="Arial" pitchFamily="34" charset="0"/>
              </a:rPr>
              <a:t> : </a:t>
            </a:r>
            <a:r>
              <a:rPr kumimoji="0" lang="ko-KR" altLang="en-US" sz="1400" dirty="0">
                <a:latin typeface="Arial" pitchFamily="34" charset="0"/>
              </a:rPr>
              <a:t>커서가 있는 줄과 그 앞줄을 복사하기</a:t>
            </a:r>
          </a:p>
          <a:p>
            <a:pPr algn="l" eaLnBrk="0" latin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kumimoji="0" lang="en-US" altLang="ko-KR" sz="1400" dirty="0">
                <a:solidFill>
                  <a:srgbClr val="FF3300"/>
                </a:solidFill>
                <a:latin typeface="Arial" pitchFamily="34" charset="0"/>
              </a:rPr>
              <a:t>p</a:t>
            </a:r>
            <a:r>
              <a:rPr kumimoji="0" lang="en-US" altLang="ko-KR" sz="1400" dirty="0">
                <a:latin typeface="Arial" pitchFamily="34" charset="0"/>
              </a:rPr>
              <a:t> : </a:t>
            </a:r>
            <a:r>
              <a:rPr kumimoji="0" lang="ko-KR" altLang="en-US" sz="1400" dirty="0">
                <a:latin typeface="Arial" pitchFamily="34" charset="0"/>
              </a:rPr>
              <a:t>커서의 다음 위치에 붙여 넣기</a:t>
            </a:r>
          </a:p>
          <a:p>
            <a:pPr algn="l" eaLnBrk="0" latin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kumimoji="0" lang="en-US" altLang="ko-KR" sz="1400" dirty="0">
                <a:latin typeface="Arial" pitchFamily="34" charset="0"/>
              </a:rPr>
              <a:t>P : </a:t>
            </a:r>
            <a:r>
              <a:rPr kumimoji="0" lang="ko-KR" altLang="en-US" sz="1400" dirty="0">
                <a:latin typeface="Arial" pitchFamily="34" charset="0"/>
              </a:rPr>
              <a:t>커서가 있는 위치에 붙여 넣기</a:t>
            </a: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vi</a:t>
            </a:r>
            <a:r>
              <a:rPr lang="ko-KR" altLang="en-US">
                <a:ea typeface="굴림" pitchFamily="50" charset="-127"/>
              </a:rPr>
              <a:t>  - 명령 모드(</a:t>
            </a:r>
            <a:r>
              <a:rPr lang="en-US" altLang="ko-KR">
                <a:ea typeface="굴림" pitchFamily="50" charset="-127"/>
              </a:rPr>
              <a:t>cont’d</a:t>
            </a:r>
            <a:r>
              <a:rPr lang="ko-KR" altLang="en-US">
                <a:ea typeface="굴림" pitchFamily="50" charset="-127"/>
              </a:rPr>
              <a:t>)</a:t>
            </a:r>
          </a:p>
        </p:txBody>
      </p:sp>
      <p:sp>
        <p:nvSpPr>
          <p:cNvPr id="29287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>
                <a:ea typeface="굴림" pitchFamily="50" charset="-127"/>
              </a:rPr>
              <a:t>기타</a:t>
            </a:r>
            <a:r>
              <a:rPr lang="en-US" altLang="ko-KR">
                <a:ea typeface="굴림" pitchFamily="50" charset="-127"/>
              </a:rPr>
              <a:t> </a:t>
            </a:r>
          </a:p>
        </p:txBody>
      </p:sp>
      <p:sp>
        <p:nvSpPr>
          <p:cNvPr id="292868" name="Rectangle 4"/>
          <p:cNvSpPr>
            <a:spLocks noChangeArrowheads="1"/>
          </p:cNvSpPr>
          <p:nvPr/>
        </p:nvSpPr>
        <p:spPr bwMode="auto">
          <a:xfrm>
            <a:off x="1084263" y="2204393"/>
            <a:ext cx="6396037" cy="1944687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l" eaLnBrk="0" latin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kumimoji="0" lang="en-US" altLang="ko-KR" sz="1400" dirty="0">
                <a:latin typeface="Arial" pitchFamily="34" charset="0"/>
              </a:rPr>
              <a:t>u : </a:t>
            </a:r>
            <a:r>
              <a:rPr kumimoji="0" lang="ko-KR" altLang="en-US" sz="1400" dirty="0">
                <a:latin typeface="Arial" pitchFamily="34" charset="0"/>
              </a:rPr>
              <a:t>작업 취소하기 (</a:t>
            </a:r>
            <a:r>
              <a:rPr kumimoji="0" lang="en-US" altLang="ko-KR" sz="1400" dirty="0">
                <a:latin typeface="Arial" pitchFamily="34" charset="0"/>
              </a:rPr>
              <a:t>undo)</a:t>
            </a:r>
          </a:p>
          <a:p>
            <a:pPr algn="l" eaLnBrk="0" latin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kumimoji="0" lang="en-US" altLang="ko-KR" sz="1400" dirty="0">
                <a:latin typeface="Arial" pitchFamily="34" charset="0"/>
              </a:rPr>
              <a:t>U : </a:t>
            </a:r>
            <a:r>
              <a:rPr kumimoji="0" lang="ko-KR" altLang="en-US" sz="1400" dirty="0">
                <a:latin typeface="Arial" pitchFamily="34" charset="0"/>
              </a:rPr>
              <a:t>그 줄에 행해진 작업 모두 취소하기</a:t>
            </a:r>
          </a:p>
          <a:p>
            <a:pPr algn="l" eaLnBrk="0" latin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kumimoji="0" lang="ko-KR" altLang="en-US" sz="1400" dirty="0">
                <a:latin typeface="Arial" pitchFamily="34" charset="0"/>
              </a:rPr>
              <a:t>.  : 조금 전에 했던 명령을 반복하기</a:t>
            </a:r>
          </a:p>
          <a:p>
            <a:pPr algn="l" eaLnBrk="0" latin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kumimoji="0" lang="ko-KR" altLang="en-US" sz="1400" dirty="0">
                <a:latin typeface="Arial" pitchFamily="34" charset="0"/>
              </a:rPr>
              <a:t>~ : 대소문자 전환</a:t>
            </a:r>
          </a:p>
          <a:p>
            <a:pPr algn="l" eaLnBrk="0" latin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kumimoji="0" lang="ko-KR" altLang="en-US" sz="1400" dirty="0">
                <a:solidFill>
                  <a:schemeClr val="hlink"/>
                </a:solidFill>
                <a:latin typeface="Arial" pitchFamily="34" charset="0"/>
              </a:rPr>
              <a:t>/</a:t>
            </a:r>
            <a:r>
              <a:rPr kumimoji="0" lang="ko-KR" altLang="en-US" sz="1400" dirty="0" err="1">
                <a:solidFill>
                  <a:schemeClr val="hlink"/>
                </a:solidFill>
                <a:latin typeface="Arial" pitchFamily="34" charset="0"/>
              </a:rPr>
              <a:t>검색어</a:t>
            </a:r>
            <a:r>
              <a:rPr kumimoji="0" lang="ko-KR" altLang="en-US" sz="1400" dirty="0">
                <a:latin typeface="Arial" pitchFamily="34" charset="0"/>
              </a:rPr>
              <a:t> : 아래 방향으로 찾기 (검색)</a:t>
            </a:r>
          </a:p>
          <a:p>
            <a:pPr algn="l" eaLnBrk="0" latin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kumimoji="0" lang="ko-KR" altLang="en-US" sz="1400" dirty="0">
                <a:latin typeface="Arial" pitchFamily="34" charset="0"/>
              </a:rPr>
              <a:t>?</a:t>
            </a:r>
            <a:r>
              <a:rPr kumimoji="0" lang="ko-KR" altLang="en-US" sz="1400" dirty="0" err="1">
                <a:latin typeface="Arial" pitchFamily="34" charset="0"/>
              </a:rPr>
              <a:t>검색어</a:t>
            </a:r>
            <a:r>
              <a:rPr kumimoji="0" lang="ko-KR" altLang="en-US" sz="1400" dirty="0">
                <a:latin typeface="Arial" pitchFamily="34" charset="0"/>
              </a:rPr>
              <a:t> : 위쪽 방향으로 찾기</a:t>
            </a:r>
          </a:p>
          <a:p>
            <a:pPr algn="l" eaLnBrk="0" latin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kumimoji="0" lang="en-US" altLang="ko-KR" sz="1400" dirty="0">
                <a:latin typeface="Arial" pitchFamily="34" charset="0"/>
              </a:rPr>
              <a:t>n : </a:t>
            </a:r>
            <a:r>
              <a:rPr kumimoji="0" lang="ko-KR" altLang="en-US" sz="1400" dirty="0">
                <a:latin typeface="Arial" pitchFamily="34" charset="0"/>
              </a:rPr>
              <a:t>다음 찾기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vi</a:t>
            </a:r>
            <a:r>
              <a:rPr lang="ko-KR" altLang="en-US">
                <a:ea typeface="굴림" pitchFamily="50" charset="-127"/>
              </a:rPr>
              <a:t>  - 실행 모드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ko-KR" altLang="en-US">
                <a:solidFill>
                  <a:srgbClr val="4D4D4D"/>
                </a:solidFill>
                <a:ea typeface="굴림" pitchFamily="50" charset="-127"/>
              </a:rPr>
              <a:t>치환관련 실행</a:t>
            </a:r>
          </a:p>
          <a:p>
            <a:pPr>
              <a:lnSpc>
                <a:spcPct val="80000"/>
              </a:lnSpc>
            </a:pPr>
            <a:endParaRPr lang="ko-KR" altLang="en-US">
              <a:solidFill>
                <a:srgbClr val="4D4D4D"/>
              </a:solidFill>
              <a:ea typeface="굴림" pitchFamily="50" charset="-127"/>
            </a:endParaRPr>
          </a:p>
          <a:p>
            <a:pPr>
              <a:lnSpc>
                <a:spcPct val="80000"/>
              </a:lnSpc>
            </a:pPr>
            <a:endParaRPr lang="ko-KR" altLang="en-US">
              <a:solidFill>
                <a:srgbClr val="4D4D4D"/>
              </a:solidFill>
              <a:ea typeface="굴림" pitchFamily="50" charset="-127"/>
            </a:endParaRPr>
          </a:p>
          <a:p>
            <a:pPr>
              <a:lnSpc>
                <a:spcPct val="80000"/>
              </a:lnSpc>
            </a:pPr>
            <a:endParaRPr lang="ko-KR" altLang="en-US">
              <a:solidFill>
                <a:srgbClr val="4D4D4D"/>
              </a:solidFill>
              <a:ea typeface="굴림" pitchFamily="50" charset="-127"/>
            </a:endParaRPr>
          </a:p>
          <a:p>
            <a:pPr>
              <a:lnSpc>
                <a:spcPct val="80000"/>
              </a:lnSpc>
            </a:pPr>
            <a:endParaRPr lang="ko-KR" altLang="en-US">
              <a:solidFill>
                <a:srgbClr val="4D4D4D"/>
              </a:solidFill>
              <a:ea typeface="굴림" pitchFamily="50" charset="-127"/>
            </a:endParaRPr>
          </a:p>
          <a:p>
            <a:pPr>
              <a:lnSpc>
                <a:spcPct val="80000"/>
              </a:lnSpc>
            </a:pPr>
            <a:r>
              <a:rPr lang="ko-KR" altLang="en-US">
                <a:solidFill>
                  <a:srgbClr val="4D4D4D"/>
                </a:solidFill>
                <a:ea typeface="굴림" pitchFamily="50" charset="-127"/>
              </a:rPr>
              <a:t>파일 관련 실행</a:t>
            </a:r>
          </a:p>
          <a:p>
            <a:pPr>
              <a:lnSpc>
                <a:spcPct val="80000"/>
              </a:lnSpc>
            </a:pPr>
            <a:endParaRPr lang="ko-KR" altLang="en-US">
              <a:ea typeface="굴림" pitchFamily="50" charset="-127"/>
            </a:endParaRPr>
          </a:p>
        </p:txBody>
      </p:sp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1227138" y="2110681"/>
            <a:ext cx="6396037" cy="1030287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l" eaLnBrk="0" latin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kumimoji="0" lang="ko-KR" altLang="en-US" sz="1400" dirty="0">
                <a:solidFill>
                  <a:schemeClr val="tx1"/>
                </a:solidFill>
                <a:latin typeface="Arial" pitchFamily="34" charset="0"/>
              </a:rPr>
              <a:t>:</a:t>
            </a:r>
            <a:r>
              <a:rPr kumimoji="0" lang="en-US" altLang="ko-KR" sz="1400" dirty="0">
                <a:solidFill>
                  <a:schemeClr val="tx1"/>
                </a:solidFill>
                <a:latin typeface="Arial" pitchFamily="34" charset="0"/>
              </a:rPr>
              <a:t>s/old/new/g  - old</a:t>
            </a:r>
            <a:r>
              <a:rPr kumimoji="0" lang="ko-KR" altLang="en-US" sz="1400" dirty="0">
                <a:solidFill>
                  <a:schemeClr val="tx1"/>
                </a:solidFill>
                <a:latin typeface="Arial" pitchFamily="34" charset="0"/>
              </a:rPr>
              <a:t>를 </a:t>
            </a:r>
            <a:r>
              <a:rPr kumimoji="0" lang="en-US" altLang="ko-KR" sz="1400" dirty="0">
                <a:solidFill>
                  <a:schemeClr val="tx1"/>
                </a:solidFill>
                <a:latin typeface="Arial" pitchFamily="34" charset="0"/>
              </a:rPr>
              <a:t>new </a:t>
            </a:r>
            <a:r>
              <a:rPr kumimoji="0" lang="ko-KR" altLang="en-US" sz="1400" dirty="0">
                <a:solidFill>
                  <a:schemeClr val="tx1"/>
                </a:solidFill>
                <a:latin typeface="Arial" pitchFamily="34" charset="0"/>
              </a:rPr>
              <a:t>로 치환</a:t>
            </a:r>
          </a:p>
          <a:p>
            <a:pPr algn="l" eaLnBrk="0" latin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kumimoji="0" lang="ko-KR" altLang="en-US" sz="1400" dirty="0">
                <a:solidFill>
                  <a:schemeClr val="tx1"/>
                </a:solidFill>
                <a:latin typeface="Arial" pitchFamily="34" charset="0"/>
              </a:rPr>
              <a:t>:</a:t>
            </a:r>
            <a:r>
              <a:rPr kumimoji="0" lang="en-US" altLang="ko-KR" sz="1400" dirty="0">
                <a:solidFill>
                  <a:schemeClr val="tx1"/>
                </a:solidFill>
                <a:latin typeface="Arial" pitchFamily="34" charset="0"/>
              </a:rPr>
              <a:t>s/^old/new/g - </a:t>
            </a:r>
            <a:r>
              <a:rPr kumimoji="0" lang="ko-KR" altLang="en-US" sz="1400" dirty="0">
                <a:solidFill>
                  <a:schemeClr val="tx1"/>
                </a:solidFill>
                <a:latin typeface="Arial" pitchFamily="34" charset="0"/>
              </a:rPr>
              <a:t>행의 첫 단어가 </a:t>
            </a:r>
            <a:r>
              <a:rPr kumimoji="0" lang="en-US" altLang="ko-KR" sz="1400" dirty="0">
                <a:solidFill>
                  <a:schemeClr val="tx1"/>
                </a:solidFill>
                <a:latin typeface="Arial" pitchFamily="34" charset="0"/>
              </a:rPr>
              <a:t>old </a:t>
            </a:r>
            <a:r>
              <a:rPr kumimoji="0" lang="ko-KR" altLang="en-US" sz="1400" dirty="0">
                <a:solidFill>
                  <a:schemeClr val="tx1"/>
                </a:solidFill>
                <a:latin typeface="Arial" pitchFamily="34" charset="0"/>
              </a:rPr>
              <a:t>인 것을 </a:t>
            </a:r>
            <a:r>
              <a:rPr kumimoji="0" lang="en-US" altLang="ko-KR" sz="1400" dirty="0">
                <a:solidFill>
                  <a:schemeClr val="tx1"/>
                </a:solidFill>
                <a:latin typeface="Arial" pitchFamily="34" charset="0"/>
              </a:rPr>
              <a:t>new </a:t>
            </a:r>
            <a:r>
              <a:rPr kumimoji="0" lang="ko-KR" altLang="en-US" sz="1400" dirty="0">
                <a:solidFill>
                  <a:schemeClr val="tx1"/>
                </a:solidFill>
                <a:latin typeface="Arial" pitchFamily="34" charset="0"/>
              </a:rPr>
              <a:t>로 치환</a:t>
            </a:r>
          </a:p>
          <a:p>
            <a:pPr algn="l" eaLnBrk="0" latin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kumimoji="0" lang="ko-KR" altLang="en-US" sz="1400" dirty="0">
                <a:solidFill>
                  <a:schemeClr val="tx1"/>
                </a:solidFill>
                <a:latin typeface="Arial" pitchFamily="34" charset="0"/>
              </a:rPr>
              <a:t>:</a:t>
            </a:r>
            <a:r>
              <a:rPr kumimoji="0" lang="en-US" altLang="ko-KR" sz="1400" dirty="0">
                <a:solidFill>
                  <a:schemeClr val="tx1"/>
                </a:solidFill>
                <a:latin typeface="Arial" pitchFamily="34" charset="0"/>
              </a:rPr>
              <a:t>s/old$/new/g - </a:t>
            </a:r>
            <a:r>
              <a:rPr kumimoji="0" lang="ko-KR" altLang="en-US" sz="1400" dirty="0">
                <a:solidFill>
                  <a:schemeClr val="tx1"/>
                </a:solidFill>
                <a:latin typeface="Arial" pitchFamily="34" charset="0"/>
              </a:rPr>
              <a:t>행의 끝 단어가 </a:t>
            </a:r>
            <a:r>
              <a:rPr kumimoji="0" lang="en-US" altLang="ko-KR" sz="1400" dirty="0">
                <a:solidFill>
                  <a:schemeClr val="tx1"/>
                </a:solidFill>
                <a:latin typeface="Arial" pitchFamily="34" charset="0"/>
              </a:rPr>
              <a:t>old </a:t>
            </a:r>
            <a:r>
              <a:rPr kumimoji="0" lang="ko-KR" altLang="en-US" sz="1400" dirty="0">
                <a:solidFill>
                  <a:schemeClr val="tx1"/>
                </a:solidFill>
                <a:latin typeface="Arial" pitchFamily="34" charset="0"/>
              </a:rPr>
              <a:t>인 것을 </a:t>
            </a:r>
            <a:r>
              <a:rPr kumimoji="0" lang="en-US" altLang="ko-KR" sz="1400" dirty="0">
                <a:solidFill>
                  <a:schemeClr val="tx1"/>
                </a:solidFill>
                <a:latin typeface="Arial" pitchFamily="34" charset="0"/>
              </a:rPr>
              <a:t>new </a:t>
            </a:r>
            <a:r>
              <a:rPr kumimoji="0" lang="ko-KR" altLang="en-US" sz="1400" dirty="0">
                <a:solidFill>
                  <a:schemeClr val="tx1"/>
                </a:solidFill>
                <a:latin typeface="Arial" pitchFamily="34" charset="0"/>
              </a:rPr>
              <a:t>로 치환</a:t>
            </a:r>
          </a:p>
          <a:p>
            <a:pPr algn="l" eaLnBrk="0" latin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kumimoji="0" lang="ko-KR" altLang="en-US" sz="1400" dirty="0">
                <a:solidFill>
                  <a:schemeClr val="tx1"/>
                </a:solidFill>
                <a:latin typeface="Arial" pitchFamily="34" charset="0"/>
              </a:rPr>
              <a:t>:</a:t>
            </a:r>
            <a:r>
              <a:rPr kumimoji="0" lang="en-US" altLang="ko-KR" sz="1400" dirty="0">
                <a:solidFill>
                  <a:schemeClr val="tx1"/>
                </a:solidFill>
                <a:latin typeface="Arial" pitchFamily="34" charset="0"/>
              </a:rPr>
              <a:t>s/</a:t>
            </a:r>
            <a:r>
              <a:rPr kumimoji="0" lang="en-US" altLang="ko-KR" sz="1400" dirty="0" err="1">
                <a:solidFill>
                  <a:schemeClr val="tx1"/>
                </a:solidFill>
                <a:latin typeface="Arial" pitchFamily="34" charset="0"/>
              </a:rPr>
              <a:t>aaa</a:t>
            </a:r>
            <a:r>
              <a:rPr kumimoji="0" lang="en-US" altLang="ko-KR" sz="1400" dirty="0">
                <a:solidFill>
                  <a:schemeClr val="tx1"/>
                </a:solidFill>
                <a:latin typeface="Arial" pitchFamily="34" charset="0"/>
              </a:rPr>
              <a:t>//g - </a:t>
            </a:r>
            <a:r>
              <a:rPr kumimoji="0" lang="en-US" altLang="ko-KR" sz="1400" dirty="0" err="1">
                <a:solidFill>
                  <a:schemeClr val="tx1"/>
                </a:solidFill>
                <a:latin typeface="Arial" pitchFamily="34" charset="0"/>
              </a:rPr>
              <a:t>aaa</a:t>
            </a:r>
            <a:r>
              <a:rPr kumimoji="0" lang="ko-KR" altLang="en-US" sz="1400" dirty="0">
                <a:solidFill>
                  <a:schemeClr val="tx1"/>
                </a:solidFill>
                <a:latin typeface="Arial" pitchFamily="34" charset="0"/>
              </a:rPr>
              <a:t>를 삭제</a:t>
            </a:r>
          </a:p>
        </p:txBody>
      </p:sp>
      <p:sp>
        <p:nvSpPr>
          <p:cNvPr id="293893" name="Rectangle 5"/>
          <p:cNvSpPr>
            <a:spLocks noChangeArrowheads="1"/>
          </p:cNvSpPr>
          <p:nvPr/>
        </p:nvSpPr>
        <p:spPr bwMode="auto">
          <a:xfrm>
            <a:off x="1274763" y="4533801"/>
            <a:ext cx="6396037" cy="1487487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l" eaLnBrk="0" latin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kumimoji="0" lang="ko-KR" altLang="en-US" sz="1400">
                <a:solidFill>
                  <a:schemeClr val="tx1"/>
                </a:solidFill>
                <a:latin typeface="Arial" pitchFamily="34" charset="0"/>
              </a:rPr>
              <a:t>:</a:t>
            </a:r>
            <a:r>
              <a:rPr kumimoji="0" lang="en-US" altLang="ko-KR" sz="1400">
                <a:solidFill>
                  <a:schemeClr val="tx1"/>
                </a:solidFill>
                <a:latin typeface="Arial" pitchFamily="34" charset="0"/>
              </a:rPr>
              <a:t>w </a:t>
            </a:r>
            <a:r>
              <a:rPr kumimoji="0" lang="ko-KR" altLang="en-US" sz="1400">
                <a:solidFill>
                  <a:schemeClr val="tx1"/>
                </a:solidFill>
                <a:latin typeface="Arial" pitchFamily="34" charset="0"/>
              </a:rPr>
              <a:t>파일명	“파일명”으로 저장</a:t>
            </a:r>
          </a:p>
          <a:p>
            <a:pPr algn="l" eaLnBrk="0" latin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kumimoji="0" lang="ko-KR" altLang="en-US" sz="1400">
                <a:solidFill>
                  <a:schemeClr val="tx1"/>
                </a:solidFill>
                <a:latin typeface="Arial" pitchFamily="34" charset="0"/>
              </a:rPr>
              <a:t>:</a:t>
            </a:r>
            <a:r>
              <a:rPr kumimoji="0" lang="en-US" altLang="ko-KR" sz="1400">
                <a:solidFill>
                  <a:schemeClr val="tx1"/>
                </a:solidFill>
                <a:latin typeface="Arial" pitchFamily="34" charset="0"/>
              </a:rPr>
              <a:t>q 	</a:t>
            </a:r>
            <a:r>
              <a:rPr kumimoji="0" lang="ko-KR" altLang="en-US" sz="1400">
                <a:solidFill>
                  <a:schemeClr val="tx1"/>
                </a:solidFill>
                <a:latin typeface="Arial" pitchFamily="34" charset="0"/>
              </a:rPr>
              <a:t>저장하지 않고 종료</a:t>
            </a:r>
          </a:p>
          <a:p>
            <a:pPr algn="l" eaLnBrk="0" latin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kumimoji="0" lang="ko-KR" altLang="en-US" sz="1400">
                <a:solidFill>
                  <a:schemeClr val="tx1"/>
                </a:solidFill>
                <a:latin typeface="Arial" pitchFamily="34" charset="0"/>
              </a:rPr>
              <a:t>:</a:t>
            </a:r>
            <a:r>
              <a:rPr kumimoji="0" lang="en-US" altLang="ko-KR" sz="1400">
                <a:solidFill>
                  <a:schemeClr val="tx1"/>
                </a:solidFill>
                <a:latin typeface="Arial" pitchFamily="34" charset="0"/>
              </a:rPr>
              <a:t>q!              </a:t>
            </a:r>
            <a:r>
              <a:rPr kumimoji="0" lang="ko-KR" altLang="en-US" sz="1400">
                <a:solidFill>
                  <a:schemeClr val="tx1"/>
                </a:solidFill>
                <a:latin typeface="Arial" pitchFamily="34" charset="0"/>
              </a:rPr>
              <a:t>변경 사항을 버리고 종료</a:t>
            </a:r>
          </a:p>
          <a:p>
            <a:pPr algn="l" eaLnBrk="0" latin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kumimoji="0" lang="ko-KR" altLang="en-US" sz="1400">
                <a:solidFill>
                  <a:schemeClr val="tx1"/>
                </a:solidFill>
                <a:latin typeface="Arial" pitchFamily="34" charset="0"/>
              </a:rPr>
              <a:t>:</a:t>
            </a:r>
            <a:r>
              <a:rPr kumimoji="0" lang="en-US" altLang="ko-KR" sz="1400">
                <a:solidFill>
                  <a:schemeClr val="tx1"/>
                </a:solidFill>
                <a:latin typeface="Arial" pitchFamily="34" charset="0"/>
              </a:rPr>
              <a:t>e </a:t>
            </a:r>
            <a:r>
              <a:rPr kumimoji="0" lang="ko-KR" altLang="en-US" sz="1400">
                <a:solidFill>
                  <a:schemeClr val="tx1"/>
                </a:solidFill>
                <a:latin typeface="Arial" pitchFamily="34" charset="0"/>
              </a:rPr>
              <a:t>파일명	“파일명”의 파일을 불러들여 편집</a:t>
            </a:r>
          </a:p>
          <a:p>
            <a:pPr algn="l" eaLnBrk="0" latin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kumimoji="0" lang="ko-KR" altLang="en-US" sz="1400">
                <a:solidFill>
                  <a:schemeClr val="tx1"/>
                </a:solidFill>
                <a:latin typeface="Arial" pitchFamily="34" charset="0"/>
              </a:rPr>
              <a:t>:</a:t>
            </a:r>
            <a:r>
              <a:rPr kumimoji="0" lang="en-US" altLang="ko-KR" sz="1400">
                <a:solidFill>
                  <a:schemeClr val="tx1"/>
                </a:solidFill>
                <a:latin typeface="Arial" pitchFamily="34" charset="0"/>
              </a:rPr>
              <a:t>r </a:t>
            </a:r>
            <a:r>
              <a:rPr kumimoji="0" lang="ko-KR" altLang="en-US" sz="1400">
                <a:solidFill>
                  <a:schemeClr val="tx1"/>
                </a:solidFill>
                <a:latin typeface="Arial" pitchFamily="34" charset="0"/>
              </a:rPr>
              <a:t>파일명	“파일명”의 파일을 읽어서 삽입</a:t>
            </a:r>
          </a:p>
          <a:p>
            <a:pPr algn="l" eaLnBrk="0" latin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kumimoji="0" lang="ko-KR" altLang="en-US" sz="1400">
                <a:solidFill>
                  <a:schemeClr val="tx1"/>
                </a:solidFill>
                <a:latin typeface="Arial" pitchFamily="34" charset="0"/>
              </a:rPr>
              <a:t>:!명령어	외부명령어 실행</a:t>
            </a: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Sudo</a:t>
            </a:r>
            <a:r>
              <a:rPr lang="en-US" altLang="ko-KR" dirty="0" smtClean="0"/>
              <a:t> </a:t>
            </a:r>
            <a:r>
              <a:rPr lang="ko-KR" altLang="en-US" dirty="0" smtClean="0"/>
              <a:t>명령 사용하기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#</a:t>
            </a:r>
            <a:r>
              <a:rPr lang="en-US" altLang="ko-KR" dirty="0" err="1" smtClean="0"/>
              <a:t>su</a:t>
            </a:r>
            <a:endParaRPr lang="en-US" altLang="ko-KR" dirty="0" smtClean="0"/>
          </a:p>
          <a:p>
            <a:r>
              <a:rPr lang="en-US" altLang="ko-KR" dirty="0" smtClean="0"/>
              <a:t>#vim /etc/</a:t>
            </a:r>
            <a:r>
              <a:rPr lang="en-US" altLang="ko-KR" dirty="0" err="1" smtClean="0"/>
              <a:t>sudoers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#</a:t>
            </a:r>
            <a:r>
              <a:rPr lang="en-US" altLang="ko-KR" dirty="0" err="1" smtClean="0"/>
              <a:t>sudo</a:t>
            </a:r>
            <a:r>
              <a:rPr lang="en-US" altLang="ko-KR" dirty="0" smtClean="0"/>
              <a:t> </a:t>
            </a:r>
            <a:r>
              <a:rPr lang="ko-KR" altLang="en-US" smtClean="0"/>
              <a:t>계정</a:t>
            </a:r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876550"/>
            <a:ext cx="34194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Tool chain ?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0" y="1371600"/>
            <a:ext cx="7848600" cy="48006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Tool chain </a:t>
            </a: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이란?</a:t>
            </a:r>
          </a:p>
          <a:p>
            <a:pPr marL="548640" marR="0" lvl="1" indent="-228600" algn="l" defTabSz="914400" rtl="0" eaLnBrk="1" fontAlgn="auto" latinLnBrk="1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Target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시스템의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Software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개발을 진행하기 위해 필요한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host system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의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cross compile(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교차 컴파일)환경. </a:t>
            </a:r>
          </a:p>
          <a:p>
            <a:pPr marL="548640" marR="0" lvl="1" indent="-228600" algn="l" defTabSz="914400" rtl="0" eaLnBrk="1" fontAlgn="auto" latinLnBrk="1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source code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을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compile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하고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build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하여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binary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실행 파일을 생성하는데 필요한 각종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Utility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및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Library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의 모음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. </a:t>
            </a:r>
          </a:p>
          <a:p>
            <a:pPr marL="548640" marR="0" lvl="1" indent="-228600" algn="l" defTabSz="914400" rtl="0" eaLnBrk="1" fontAlgn="auto" latinLnBrk="1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기본적으로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Assembler, Linker, C compiler, C library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등으로 구성되어 있다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. </a:t>
            </a:r>
          </a:p>
          <a:p>
            <a:pPr marL="548640" marR="0" lvl="1" indent="-228600" algn="l" defTabSz="914400" rtl="0" eaLnBrk="1" fontAlgn="auto" latinLnBrk="1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GNU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에서 제공하는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Tool-chain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을 사용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. </a:t>
            </a:r>
          </a:p>
          <a:p>
            <a:pPr marL="822960" marR="0" lvl="2" indent="-228600" algn="l" defTabSz="914400" rtl="0" eaLnBrk="1" fontAlgn="auto" latinLnBrk="1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GNU GCC compilers for C, C++ </a:t>
            </a:r>
          </a:p>
          <a:p>
            <a:pPr marL="822960" marR="0" lvl="2" indent="-228600" algn="l" defTabSz="914400" rtl="0" eaLnBrk="1" fontAlgn="auto" latinLnBrk="1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GNU binary utilities</a:t>
            </a:r>
          </a:p>
          <a:p>
            <a:pPr marL="1097280" marR="0" lvl="3" indent="-228600" algn="l" defTabSz="914400" rtl="0" eaLnBrk="1" fontAlgn="auto" latinLnBrk="1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assembler, linker various object file utilities </a:t>
            </a:r>
          </a:p>
          <a:p>
            <a:pPr marL="822960" marR="0" lvl="2" indent="-228600" algn="l" defTabSz="914400" rtl="0" eaLnBrk="1" fontAlgn="auto" latinLnBrk="1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GNU C library 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pitchFamily="50" charset="-127"/>
              <a:cs typeface="+mn-c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Toolchain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설치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ko-KR" dirty="0" smtClean="0">
                <a:hlinkClick r:id="rId3"/>
              </a:rPr>
              <a:t>http://crztech.iptime.org:8080/Release/Toolchain/cross-4.2.2-eabi.tar.bz2</a:t>
            </a:r>
            <a:endParaRPr lang="en-US" altLang="ko-KR" dirty="0" smtClean="0"/>
          </a:p>
          <a:p>
            <a:r>
              <a:rPr lang="en-US" altLang="ko-KR" dirty="0" smtClean="0"/>
              <a:t>#tar </a:t>
            </a:r>
            <a:r>
              <a:rPr lang="en-US" altLang="ko-KR" dirty="0" err="1" smtClean="0"/>
              <a:t>xvfz</a:t>
            </a:r>
            <a:r>
              <a:rPr lang="en-US" altLang="ko-KR" dirty="0" smtClean="0"/>
              <a:t> cross-4.2.2-eabi.tar.bz2 </a:t>
            </a:r>
          </a:p>
          <a:p>
            <a:r>
              <a:rPr lang="en-US" altLang="ko-KR" dirty="0" smtClean="0"/>
              <a:t># </a:t>
            </a:r>
            <a:r>
              <a:rPr lang="en-US" altLang="ko-KR" dirty="0" err="1" smtClean="0"/>
              <a:t>sudo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mkir</a:t>
            </a:r>
            <a:r>
              <a:rPr lang="en-US" altLang="ko-KR" dirty="0" smtClean="0"/>
              <a:t> /</a:t>
            </a:r>
            <a:r>
              <a:rPr lang="en-US" altLang="ko-KR" dirty="0" err="1" smtClean="0"/>
              <a:t>usr</a:t>
            </a:r>
            <a:r>
              <a:rPr lang="en-US" altLang="ko-KR" dirty="0" smtClean="0"/>
              <a:t>/local/arm</a:t>
            </a:r>
          </a:p>
          <a:p>
            <a:r>
              <a:rPr lang="en-US" altLang="ko-KR" dirty="0" smtClean="0"/>
              <a:t>#cd /</a:t>
            </a:r>
            <a:r>
              <a:rPr lang="en-US" altLang="ko-KR" dirty="0" err="1" smtClean="0"/>
              <a:t>usr</a:t>
            </a:r>
            <a:r>
              <a:rPr lang="en-US" altLang="ko-KR" dirty="0" smtClean="0"/>
              <a:t>/local/arm</a:t>
            </a:r>
          </a:p>
          <a:p>
            <a:r>
              <a:rPr lang="en-US" altLang="ko-KR" dirty="0" smtClean="0"/>
              <a:t># </a:t>
            </a:r>
            <a:r>
              <a:rPr lang="en-US" altLang="ko-KR" dirty="0" err="1" smtClean="0"/>
              <a:t>sudo</a:t>
            </a:r>
            <a:r>
              <a:rPr lang="en-US" altLang="ko-KR" dirty="0" smtClean="0"/>
              <a:t> tar </a:t>
            </a:r>
            <a:r>
              <a:rPr lang="en-US" altLang="ko-KR" dirty="0" err="1" smtClean="0"/>
              <a:t>xvfj</a:t>
            </a:r>
            <a:r>
              <a:rPr lang="en-US" altLang="ko-KR" dirty="0" smtClean="0"/>
              <a:t> ~/cross-4.2.2-eabi.tar.bz2</a:t>
            </a:r>
          </a:p>
          <a:p>
            <a:r>
              <a:rPr lang="en-US" altLang="ko-KR" dirty="0" smtClean="0"/>
              <a:t>#vim ~/.</a:t>
            </a:r>
            <a:r>
              <a:rPr lang="en-US" altLang="ko-KR" dirty="0" err="1" smtClean="0"/>
              <a:t>bashrc</a:t>
            </a:r>
            <a:endParaRPr lang="en-US" altLang="ko-KR" dirty="0" smtClean="0"/>
          </a:p>
          <a:p>
            <a:r>
              <a:rPr lang="en-US" altLang="ko-KR" dirty="0" smtClean="0"/>
              <a:t>#source ~/.</a:t>
            </a:r>
            <a:r>
              <a:rPr lang="en-US" altLang="ko-KR" dirty="0" err="1" smtClean="0"/>
              <a:t>bashrc</a:t>
            </a:r>
            <a:endParaRPr lang="en-US" altLang="ko-KR" dirty="0" smtClean="0"/>
          </a:p>
          <a:p>
            <a:r>
              <a:rPr lang="en-US" altLang="ko-KR" dirty="0" smtClean="0"/>
              <a:t>#</a:t>
            </a:r>
            <a:r>
              <a:rPr lang="en-US" altLang="ko-KR" dirty="0" err="1" smtClean="0"/>
              <a:t>env</a:t>
            </a:r>
            <a:endParaRPr lang="en-US" altLang="ko-KR" dirty="0" smtClean="0"/>
          </a:p>
          <a:p>
            <a:r>
              <a:rPr lang="en-US" altLang="ko-KR" dirty="0" smtClean="0"/>
              <a:t>#arm-</a:t>
            </a:r>
            <a:r>
              <a:rPr lang="en-US" altLang="ko-KR" dirty="0" err="1" smtClean="0"/>
              <a:t>linux</a:t>
            </a:r>
            <a:r>
              <a:rPr lang="en-US" altLang="ko-KR" dirty="0" smtClean="0"/>
              <a:t>-</a:t>
            </a:r>
            <a:r>
              <a:rPr lang="en-US" altLang="ko-KR" dirty="0" err="1" smtClean="0"/>
              <a:t>gcc</a:t>
            </a:r>
            <a:r>
              <a:rPr lang="en-US" altLang="ko-KR" dirty="0" smtClean="0"/>
              <a:t> -v</a:t>
            </a:r>
          </a:p>
          <a:p>
            <a:r>
              <a:rPr lang="ko-KR" altLang="en-US" dirty="0" smtClean="0"/>
              <a:t>최신 </a:t>
            </a:r>
            <a:r>
              <a:rPr lang="en-US" altLang="ko-KR" dirty="0" smtClean="0"/>
              <a:t>Tool </a:t>
            </a:r>
            <a:r>
              <a:rPr lang="en-US" altLang="ko-KR" dirty="0" err="1" smtClean="0"/>
              <a:t>chain:</a:t>
            </a:r>
            <a:r>
              <a:rPr lang="en-US" altLang="ko-KR" dirty="0" err="1" smtClean="0">
                <a:hlinkClick r:id="rId4"/>
              </a:rPr>
              <a:t>http</a:t>
            </a:r>
            <a:r>
              <a:rPr lang="en-US" altLang="ko-KR" dirty="0" smtClean="0">
                <a:hlinkClick r:id="rId4"/>
              </a:rPr>
              <a:t>://</a:t>
            </a:r>
            <a:r>
              <a:rPr lang="en-US" altLang="ko-KR" dirty="0" err="1" smtClean="0">
                <a:hlinkClick r:id="rId4"/>
              </a:rPr>
              <a:t>www.codesourcery.com</a:t>
            </a:r>
            <a:r>
              <a:rPr lang="en-US" altLang="ko-KR" dirty="0" smtClean="0">
                <a:hlinkClick r:id="rId4"/>
              </a:rPr>
              <a:t>/</a:t>
            </a:r>
            <a:r>
              <a:rPr lang="en-US" altLang="ko-KR" dirty="0" err="1" smtClean="0">
                <a:hlinkClick r:id="rId4"/>
              </a:rPr>
              <a:t>sgpp</a:t>
            </a:r>
            <a:r>
              <a:rPr lang="en-US" altLang="ko-KR" dirty="0" smtClean="0">
                <a:hlinkClick r:id="rId4"/>
              </a:rPr>
              <a:t>/</a:t>
            </a:r>
            <a:r>
              <a:rPr lang="en-US" altLang="ko-KR" dirty="0" err="1" smtClean="0">
                <a:hlinkClick r:id="rId4"/>
              </a:rPr>
              <a:t>lite</a:t>
            </a:r>
            <a:r>
              <a:rPr lang="en-US" altLang="ko-KR" dirty="0" smtClean="0">
                <a:hlinkClick r:id="rId4"/>
              </a:rPr>
              <a:t>/arm/portal/release1033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221088"/>
            <a:ext cx="4464496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ea typeface="굴림" pitchFamily="50" charset="-127"/>
              </a:rPr>
              <a:t>리눅스와 </a:t>
            </a:r>
            <a:r>
              <a:rPr lang="en-US" altLang="ko-KR" dirty="0">
                <a:ea typeface="굴림" pitchFamily="50" charset="-127"/>
              </a:rPr>
              <a:t>GNU</a:t>
            </a:r>
          </a:p>
        </p:txBody>
      </p:sp>
      <p:sp>
        <p:nvSpPr>
          <p:cNvPr id="5181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>
                <a:ea typeface="굴림" pitchFamily="50" charset="-127"/>
              </a:rPr>
              <a:t>GNU (GNU’s not Unix)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80</a:t>
            </a:r>
            <a:r>
              <a:rPr lang="ko-KR" altLang="en-US" dirty="0">
                <a:ea typeface="굴림" pitchFamily="50" charset="-127"/>
              </a:rPr>
              <a:t>년대 초반 리차드 스톨만(</a:t>
            </a:r>
            <a:r>
              <a:rPr lang="en-US" altLang="ko-KR" dirty="0">
                <a:ea typeface="굴림" pitchFamily="50" charset="-127"/>
              </a:rPr>
              <a:t>Richard Stallman)</a:t>
            </a:r>
            <a:r>
              <a:rPr lang="ko-KR" altLang="en-US" dirty="0">
                <a:ea typeface="굴림" pitchFamily="50" charset="-127"/>
              </a:rPr>
              <a:t>에 의하여 시작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GPL (GNU Public License)</a:t>
            </a:r>
          </a:p>
          <a:p>
            <a:pPr lvl="2"/>
            <a:r>
              <a:rPr lang="en-US" altLang="ko-KR" dirty="0">
                <a:ea typeface="굴림" pitchFamily="50" charset="-127"/>
              </a:rPr>
              <a:t>GPL</a:t>
            </a:r>
            <a:r>
              <a:rPr lang="ko-KR" altLang="en-US" dirty="0">
                <a:ea typeface="굴림" pitchFamily="50" charset="-127"/>
              </a:rPr>
              <a:t>에 의거한 모든 소프트웨어는 무료</a:t>
            </a:r>
          </a:p>
          <a:p>
            <a:pPr lvl="2"/>
            <a:r>
              <a:rPr lang="ko-KR" altLang="en-US" dirty="0">
                <a:ea typeface="굴림" pitchFamily="50" charset="-127"/>
              </a:rPr>
              <a:t>변경 사항을 포함해서 재판매 하는 것은 허용하나 소스는 공개해야 함</a:t>
            </a:r>
          </a:p>
          <a:p>
            <a:pPr lvl="2"/>
            <a:r>
              <a:rPr lang="ko-KR" altLang="en-US" dirty="0">
                <a:ea typeface="굴림" pitchFamily="50" charset="-127"/>
              </a:rPr>
              <a:t>프로그래머는 자신의 소프트웨어로 발생하는 어떤 위험이나 손해에 대한 법률적 책임이 없음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Linux</a:t>
            </a:r>
            <a:r>
              <a:rPr lang="ko-KR" altLang="en-US" dirty="0">
                <a:ea typeface="굴림" pitchFamily="50" charset="-127"/>
              </a:rPr>
              <a:t>에 </a:t>
            </a:r>
            <a:r>
              <a:rPr lang="en-US" altLang="ko-KR" dirty="0">
                <a:ea typeface="굴림" pitchFamily="50" charset="-127"/>
              </a:rPr>
              <a:t>gcc, emacs </a:t>
            </a:r>
            <a:r>
              <a:rPr lang="ko-KR" altLang="en-US" dirty="0">
                <a:ea typeface="굴림" pitchFamily="50" charset="-127"/>
              </a:rPr>
              <a:t>등을 이식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BSD</a:t>
            </a:r>
            <a:r>
              <a:rPr lang="ko-KR" altLang="en-US" dirty="0">
                <a:ea typeface="굴림" pitchFamily="50" charset="-127"/>
              </a:rPr>
              <a:t>의 많은 유용한 유틸리티를 포함하게 하는 게기가 됨</a:t>
            </a:r>
          </a:p>
          <a:p>
            <a:r>
              <a:rPr lang="ko-KR" altLang="en-US" dirty="0">
                <a:ea typeface="굴림" pitchFamily="50" charset="-127"/>
              </a:rPr>
              <a:t>리눅스는 </a:t>
            </a:r>
            <a:r>
              <a:rPr lang="en-US" altLang="ko-KR" dirty="0">
                <a:ea typeface="굴림" pitchFamily="50" charset="-127"/>
              </a:rPr>
              <a:t>GPL</a:t>
            </a:r>
            <a:r>
              <a:rPr lang="ko-KR" altLang="en-US" dirty="0">
                <a:ea typeface="굴림" pitchFamily="50" charset="-127"/>
              </a:rPr>
              <a:t>에 의거하여 배포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http://www.mangoboard.com</a:t>
            </a:r>
            <a:endParaRPr lang="ko-KR" alt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http://www.mangoboard.com</a:t>
            </a:r>
            <a:endParaRPr lang="ko-KR" alt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01688" y="285750"/>
            <a:ext cx="7696200" cy="914400"/>
          </a:xfrm>
        </p:spPr>
        <p:txBody>
          <a:bodyPr/>
          <a:lstStyle/>
          <a:p>
            <a:r>
              <a:rPr lang="en-US" altLang="ko-KR" dirty="0" err="1">
                <a:ea typeface="굴림" pitchFamily="50" charset="-127"/>
              </a:rPr>
              <a:t>Toolchain</a:t>
            </a:r>
            <a:endParaRPr lang="ko-KR" altLang="en-US" dirty="0">
              <a:ea typeface="굴림" pitchFamily="50" charset="-127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62000" y="1371600"/>
            <a:ext cx="7848600" cy="480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ko-KR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Tool chain Test - Test </a:t>
            </a:r>
            <a:r>
              <a:rPr kumimoji="0" lang="ko-KR" alt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용 파일 생성</a:t>
            </a: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ko-KR" altLang="en-U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pitchFamily="50" charset="-127"/>
              <a:cs typeface="+mn-cs"/>
            </a:endParaRPr>
          </a:p>
          <a:p>
            <a:pPr marL="548640" marR="0" lvl="1" indent="-228600" algn="l" defTabSz="914400" rtl="0" eaLnBrk="1" fontAlgn="auto" latinLnBrk="1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pitchFamily="50" charset="-127"/>
              <a:cs typeface="+mn-c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39763" y="1909763"/>
            <a:ext cx="5702300" cy="4152536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63" tIns="46032" rIns="92063" bIns="46032"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#&gt; vi </a:t>
            </a:r>
            <a:r>
              <a:rPr kumimoji="1" lang="en-US" altLang="ko-KR" dirty="0" err="1">
                <a:solidFill>
                  <a:schemeClr val="tx1"/>
                </a:solidFill>
                <a:ea typeface="굴림" pitchFamily="50" charset="-127"/>
              </a:rPr>
              <a:t>hello.c</a:t>
            </a:r>
            <a:endParaRPr kumimoji="1" lang="en-US" altLang="ko-KR" dirty="0">
              <a:solidFill>
                <a:schemeClr val="tx1"/>
              </a:solidFill>
              <a:ea typeface="굴림" pitchFamily="50" charset="-127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>
                <a:ea typeface="굴림" pitchFamily="50" charset="-127"/>
              </a:rPr>
              <a:t>#include&lt;</a:t>
            </a:r>
            <a:r>
              <a:rPr kumimoji="1" lang="en-US" altLang="ko-KR" dirty="0" err="1">
                <a:ea typeface="굴림" pitchFamily="50" charset="-127"/>
              </a:rPr>
              <a:t>stdio.h</a:t>
            </a:r>
            <a:r>
              <a:rPr kumimoji="1" lang="en-US" altLang="ko-KR" dirty="0">
                <a:ea typeface="굴림" pitchFamily="50" charset="-127"/>
              </a:rPr>
              <a:t>&gt;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 err="1">
                <a:ea typeface="굴림" pitchFamily="50" charset="-127"/>
              </a:rPr>
              <a:t>int</a:t>
            </a:r>
            <a:r>
              <a:rPr kumimoji="1" lang="en-US" altLang="ko-KR" dirty="0">
                <a:ea typeface="굴림" pitchFamily="50" charset="-127"/>
              </a:rPr>
              <a:t> main(void) {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>
                <a:ea typeface="굴림" pitchFamily="50" charset="-127"/>
              </a:rPr>
              <a:t>	</a:t>
            </a:r>
            <a:r>
              <a:rPr kumimoji="1" lang="en-US" altLang="ko-KR" dirty="0" err="1">
                <a:ea typeface="굴림" pitchFamily="50" charset="-127"/>
              </a:rPr>
              <a:t>printf</a:t>
            </a:r>
            <a:r>
              <a:rPr kumimoji="1" lang="en-US" altLang="ko-KR" dirty="0">
                <a:ea typeface="굴림" pitchFamily="50" charset="-127"/>
              </a:rPr>
              <a:t>(“Hello Embedded”);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>
                <a:ea typeface="굴림" pitchFamily="50" charset="-127"/>
              </a:rPr>
              <a:t>   return 0;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>
                <a:ea typeface="굴림" pitchFamily="50" charset="-127"/>
              </a:rPr>
              <a:t>}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#&gt; gcc –o hello </a:t>
            </a:r>
            <a:r>
              <a:rPr kumimoji="1" lang="en-US" altLang="ko-KR" dirty="0" err="1">
                <a:solidFill>
                  <a:schemeClr val="tx1"/>
                </a:solidFill>
                <a:ea typeface="굴림" pitchFamily="50" charset="-127"/>
              </a:rPr>
              <a:t>hello.c</a:t>
            </a:r>
            <a:endParaRPr kumimoji="1" lang="en-US" altLang="ko-KR" dirty="0">
              <a:solidFill>
                <a:schemeClr val="tx1"/>
              </a:solidFill>
              <a:ea typeface="굴림" pitchFamily="50" charset="-127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#&gt; arm-</a:t>
            </a:r>
            <a:r>
              <a:rPr kumimoji="1" lang="en-US" altLang="ko-KR" dirty="0" err="1">
                <a:solidFill>
                  <a:schemeClr val="tx1"/>
                </a:solidFill>
                <a:ea typeface="굴림" pitchFamily="50" charset="-127"/>
              </a:rPr>
              <a:t>linux</a:t>
            </a: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-</a:t>
            </a:r>
            <a:r>
              <a:rPr kumimoji="1" lang="en-US" altLang="ko-KR" dirty="0" err="1">
                <a:solidFill>
                  <a:schemeClr val="tx1"/>
                </a:solidFill>
                <a:ea typeface="굴림" pitchFamily="50" charset="-127"/>
              </a:rPr>
              <a:t>gcc</a:t>
            </a: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 –o hello-arm </a:t>
            </a:r>
            <a:r>
              <a:rPr kumimoji="1" lang="en-US" altLang="ko-KR" dirty="0" err="1">
                <a:solidFill>
                  <a:schemeClr val="tx1"/>
                </a:solidFill>
                <a:ea typeface="굴림" pitchFamily="50" charset="-127"/>
              </a:rPr>
              <a:t>hello.c</a:t>
            </a:r>
            <a:endParaRPr kumimoji="1" lang="en-US" altLang="ko-KR" dirty="0">
              <a:solidFill>
                <a:schemeClr val="tx1"/>
              </a:solidFill>
              <a:ea typeface="굴림" pitchFamily="50" charset="-127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#&gt; </a:t>
            </a:r>
            <a:r>
              <a:rPr kumimoji="1" lang="en-US" altLang="ko-KR" dirty="0" err="1">
                <a:solidFill>
                  <a:schemeClr val="tx1"/>
                </a:solidFill>
                <a:ea typeface="굴림" pitchFamily="50" charset="-127"/>
              </a:rPr>
              <a:t>ls</a:t>
            </a:r>
            <a:endParaRPr kumimoji="1" lang="en-US" altLang="ko-KR" dirty="0">
              <a:solidFill>
                <a:schemeClr val="tx1"/>
              </a:solidFill>
              <a:ea typeface="굴림" pitchFamily="50" charset="-127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#&gt; file hello</a:t>
            </a:r>
          </a:p>
          <a:p>
            <a:pPr algn="l" eaLnBrk="1" latinLnBrk="1" hangingPunct="1">
              <a:spcBef>
                <a:spcPct val="20000"/>
              </a:spcBef>
            </a:pPr>
            <a:r>
              <a:rPr kumimoji="1" lang="ko-KR" altLang="en-US" dirty="0">
                <a:solidFill>
                  <a:schemeClr val="tx1"/>
                </a:solidFill>
                <a:ea typeface="굴림" pitchFamily="50" charset="-127"/>
              </a:rPr>
              <a:t># ./</a:t>
            </a: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hello</a:t>
            </a:r>
            <a:endParaRPr kumimoji="1" lang="en-US" altLang="ko-KR" sz="2000" dirty="0">
              <a:solidFill>
                <a:schemeClr val="tx1"/>
              </a:solidFill>
              <a:ea typeface="굴림" pitchFamily="50" charset="-127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#&gt; file hello-arm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ko-KR" altLang="en-US" sz="1400" b="1" dirty="0">
                <a:solidFill>
                  <a:srgbClr val="000099"/>
                </a:solidFill>
                <a:ea typeface="굴림" pitchFamily="50" charset="-127"/>
              </a:rPr>
              <a:t>다음과 같은 결과가 나오면.. 크로스 개발 환경이 제대로 설치가 된 것이다</a:t>
            </a:r>
            <a:r>
              <a:rPr lang="ko-KR" altLang="en-US" sz="1400" b="1" dirty="0" smtClean="0">
                <a:solidFill>
                  <a:srgbClr val="000099"/>
                </a:solidFill>
                <a:ea typeface="굴림" pitchFamily="50" charset="-127"/>
              </a:rPr>
              <a:t>.</a:t>
            </a:r>
            <a:endParaRPr lang="ko-KR" altLang="en-US" sz="1400" b="1" dirty="0">
              <a:solidFill>
                <a:srgbClr val="000099"/>
              </a:solidFill>
              <a:ea typeface="굴림" pitchFamily="50" charset="-127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477000" y="2003425"/>
            <a:ext cx="2413000" cy="692150"/>
          </a:xfrm>
          <a:prstGeom prst="rect">
            <a:avLst/>
          </a:prstGeom>
          <a:solidFill>
            <a:srgbClr val="CC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 algn="l"/>
            <a:endParaRPr lang="en-US" altLang="ko-KR" sz="1400" b="1">
              <a:ea typeface="굴림" pitchFamily="50" charset="-127"/>
            </a:endParaRPr>
          </a:p>
          <a:p>
            <a:pPr marL="457200" indent="-457200" algn="l"/>
            <a:r>
              <a:rPr lang="en-US" altLang="ko-KR" sz="1400" b="1">
                <a:ea typeface="굴림" pitchFamily="50" charset="-127"/>
              </a:rPr>
              <a:t>VI </a:t>
            </a:r>
            <a:r>
              <a:rPr lang="ko-KR" altLang="en-US" sz="1400" b="1">
                <a:ea typeface="굴림" pitchFamily="50" charset="-127"/>
              </a:rPr>
              <a:t>에디터를 사용해서 샘플</a:t>
            </a:r>
          </a:p>
          <a:p>
            <a:pPr marL="457200" indent="-457200" algn="l"/>
            <a:r>
              <a:rPr lang="ko-KR" altLang="en-US" sz="1400" b="1">
                <a:ea typeface="굴림" pitchFamily="50" charset="-127"/>
              </a:rPr>
              <a:t>프로그램 생성</a:t>
            </a:r>
          </a:p>
          <a:p>
            <a:pPr marL="457200" indent="-457200" algn="l"/>
            <a:endParaRPr lang="ko-KR" altLang="en-US" sz="1400" b="1">
              <a:ea typeface="굴림" pitchFamily="50" charset="-127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515100" y="3159125"/>
            <a:ext cx="2413000" cy="250825"/>
          </a:xfrm>
          <a:prstGeom prst="rect">
            <a:avLst/>
          </a:prstGeom>
          <a:solidFill>
            <a:srgbClr val="CC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 algn="l"/>
            <a:endParaRPr lang="en-US" altLang="ko-KR" sz="1400" b="1">
              <a:ea typeface="굴림" pitchFamily="50" charset="-127"/>
            </a:endParaRPr>
          </a:p>
          <a:p>
            <a:pPr marL="457200" indent="-457200" algn="l"/>
            <a:r>
              <a:rPr lang="en-US" altLang="ko-KR" sz="1400" b="1">
                <a:ea typeface="굴림" pitchFamily="50" charset="-127"/>
              </a:rPr>
              <a:t>I386 </a:t>
            </a:r>
            <a:r>
              <a:rPr lang="ko-KR" altLang="en-US" sz="1400" b="1">
                <a:ea typeface="굴림" pitchFamily="50" charset="-127"/>
              </a:rPr>
              <a:t>용 프로그램 생성</a:t>
            </a:r>
          </a:p>
          <a:p>
            <a:pPr marL="457200" indent="-457200" algn="l"/>
            <a:endParaRPr lang="ko-KR" altLang="en-US" sz="1400" b="1">
              <a:ea typeface="굴림" pitchFamily="50" charset="-127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3254375" y="2187575"/>
            <a:ext cx="32131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3273425" y="3311525"/>
            <a:ext cx="3213100" cy="36195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524625" y="3559175"/>
            <a:ext cx="2413000" cy="250825"/>
          </a:xfrm>
          <a:prstGeom prst="rect">
            <a:avLst/>
          </a:prstGeom>
          <a:solidFill>
            <a:srgbClr val="CC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 algn="l"/>
            <a:endParaRPr lang="en-US" altLang="ko-KR" sz="1400" b="1">
              <a:ea typeface="굴림" pitchFamily="50" charset="-127"/>
            </a:endParaRPr>
          </a:p>
          <a:p>
            <a:pPr marL="457200" indent="-457200" algn="l"/>
            <a:r>
              <a:rPr lang="en-US" altLang="ko-KR" sz="1400" b="1">
                <a:ea typeface="굴림" pitchFamily="50" charset="-127"/>
              </a:rPr>
              <a:t>ARM </a:t>
            </a:r>
            <a:r>
              <a:rPr lang="ko-KR" altLang="en-US" sz="1400" b="1">
                <a:ea typeface="굴림" pitchFamily="50" charset="-127"/>
              </a:rPr>
              <a:t>용 프로그램 생성</a:t>
            </a:r>
          </a:p>
          <a:p>
            <a:pPr marL="457200" indent="-457200" algn="l"/>
            <a:endParaRPr lang="ko-KR" altLang="en-US" sz="1400" b="1">
              <a:ea typeface="굴림" pitchFamily="50" charset="-127"/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4178300" y="3683000"/>
            <a:ext cx="2308225" cy="32385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6165304"/>
            <a:ext cx="6096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JAVA </a:t>
            </a:r>
            <a:r>
              <a:rPr lang="ko-KR" altLang="en-US" dirty="0" smtClean="0"/>
              <a:t> </a:t>
            </a:r>
            <a:r>
              <a:rPr lang="en-US" altLang="ko-KR" dirty="0" smtClean="0"/>
              <a:t>JDK</a:t>
            </a:r>
            <a:r>
              <a:rPr lang="ko-KR" altLang="en-US" dirty="0" smtClean="0"/>
              <a:t>설치</a:t>
            </a:r>
            <a:r>
              <a:rPr lang="en-US" altLang="ko-KR" dirty="0" smtClean="0"/>
              <a:t>-1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3"/>
              </a:rPr>
              <a:t>http://java.sun.com/javase/downloads/widget/jdk6.jsp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924944"/>
            <a:ext cx="7351713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JAVA </a:t>
            </a:r>
            <a:r>
              <a:rPr lang="ko-KR" altLang="en-US" dirty="0" smtClean="0"/>
              <a:t> </a:t>
            </a:r>
            <a:r>
              <a:rPr lang="en-US" altLang="ko-KR" dirty="0" smtClean="0"/>
              <a:t>JDK</a:t>
            </a:r>
            <a:r>
              <a:rPr lang="ko-KR" altLang="en-US" dirty="0" smtClean="0"/>
              <a:t>설치</a:t>
            </a:r>
            <a:r>
              <a:rPr lang="en-US" altLang="ko-KR" dirty="0" smtClean="0"/>
              <a:t>-2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Binary</a:t>
            </a:r>
            <a:r>
              <a:rPr lang="ko-KR" altLang="en-US" dirty="0" smtClean="0"/>
              <a:t>  </a:t>
            </a:r>
            <a:r>
              <a:rPr lang="en-US" altLang="ko-KR" dirty="0" smtClean="0"/>
              <a:t>Download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204864"/>
            <a:ext cx="55911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JAVA JDK</a:t>
            </a:r>
            <a:r>
              <a:rPr lang="ko-KR" altLang="en-US" dirty="0" smtClean="0"/>
              <a:t>설치</a:t>
            </a:r>
            <a:r>
              <a:rPr lang="en-US" altLang="ko-KR" dirty="0" smtClean="0"/>
              <a:t>-3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#</a:t>
            </a:r>
            <a:r>
              <a:rPr lang="en-US" altLang="ko-KR" dirty="0" err="1" smtClean="0"/>
              <a:t>sudo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mkdir</a:t>
            </a:r>
            <a:r>
              <a:rPr lang="en-US" altLang="ko-KR" dirty="0" smtClean="0"/>
              <a:t> /</a:t>
            </a:r>
            <a:r>
              <a:rPr lang="en-US" altLang="ko-KR" dirty="0" err="1" smtClean="0"/>
              <a:t>usr</a:t>
            </a:r>
            <a:r>
              <a:rPr lang="en-US" altLang="ko-KR" dirty="0" smtClean="0"/>
              <a:t>/local/java</a:t>
            </a:r>
          </a:p>
          <a:p>
            <a:r>
              <a:rPr lang="en-US" altLang="ko-KR" dirty="0" smtClean="0"/>
              <a:t>#</a:t>
            </a:r>
            <a:r>
              <a:rPr lang="en-US" altLang="ko-KR" dirty="0" err="1" smtClean="0"/>
              <a:t>sudo</a:t>
            </a:r>
            <a:r>
              <a:rPr lang="en-US" altLang="ko-KR" dirty="0" smtClean="0"/>
              <a:t> cp jdk-6u20-linux-i586.bin /</a:t>
            </a:r>
            <a:r>
              <a:rPr lang="en-US" altLang="ko-KR" dirty="0" err="1" smtClean="0"/>
              <a:t>usr</a:t>
            </a:r>
            <a:r>
              <a:rPr lang="en-US" altLang="ko-KR" dirty="0" smtClean="0"/>
              <a:t>/local/java</a:t>
            </a:r>
          </a:p>
          <a:p>
            <a:r>
              <a:rPr lang="en-US" altLang="ko-KR" dirty="0" smtClean="0"/>
              <a:t>#</a:t>
            </a:r>
            <a:r>
              <a:rPr lang="en-US" altLang="ko-KR" dirty="0" err="1" smtClean="0"/>
              <a:t>sudo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chmod</a:t>
            </a:r>
            <a:r>
              <a:rPr lang="en-US" altLang="ko-KR" dirty="0" smtClean="0"/>
              <a:t> 755 jdk-6u20-linux-i586.bin</a:t>
            </a:r>
          </a:p>
          <a:p>
            <a:r>
              <a:rPr lang="en-US" altLang="ko-KR" dirty="0" smtClean="0"/>
              <a:t>#</a:t>
            </a:r>
            <a:r>
              <a:rPr lang="en-US" altLang="ko-KR" dirty="0" err="1" smtClean="0"/>
              <a:t>sudo</a:t>
            </a:r>
            <a:r>
              <a:rPr lang="en-US" altLang="ko-KR" dirty="0" smtClean="0"/>
              <a:t> ./ jdk-6u20-linux-i586.bin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JAVA JDK</a:t>
            </a:r>
            <a:r>
              <a:rPr lang="ko-KR" altLang="en-US" dirty="0" smtClean="0"/>
              <a:t>설치</a:t>
            </a:r>
            <a:r>
              <a:rPr lang="en-US" altLang="ko-KR" dirty="0" smtClean="0"/>
              <a:t>-4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http://www.mangoboard.com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#vim ~/.</a:t>
            </a:r>
            <a:r>
              <a:rPr lang="en-US" altLang="ko-KR" dirty="0" err="1" smtClean="0"/>
              <a:t>bashrc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#source ~/.</a:t>
            </a:r>
            <a:r>
              <a:rPr lang="en-US" altLang="ko-KR" dirty="0" err="1" smtClean="0"/>
              <a:t>bashrc</a:t>
            </a:r>
            <a:endParaRPr lang="en-US" altLang="ko-KR" dirty="0" smtClean="0"/>
          </a:p>
          <a:p>
            <a:r>
              <a:rPr lang="en-US" altLang="ko-KR" dirty="0" smtClean="0"/>
              <a:t>#which java </a:t>
            </a:r>
            <a:endParaRPr lang="ko-KR" alt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492896"/>
            <a:ext cx="51911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minicom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Minicom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</a:t>
            </a:r>
            <a:endParaRPr lang="en-US" altLang="ko-KR" dirty="0" smtClean="0"/>
          </a:p>
          <a:p>
            <a:r>
              <a:rPr lang="en-US" altLang="ko-KR" dirty="0" smtClean="0"/>
              <a:t>&gt;#yum install </a:t>
            </a:r>
            <a:r>
              <a:rPr lang="en-US" altLang="ko-KR" dirty="0" err="1" smtClean="0"/>
              <a:t>minicom</a:t>
            </a:r>
            <a:endParaRPr lang="en-US" altLang="ko-KR" dirty="0" smtClean="0"/>
          </a:p>
          <a:p>
            <a:r>
              <a:rPr lang="en-US" altLang="ko-KR" dirty="0" smtClean="0"/>
              <a:t>&gt;#</a:t>
            </a:r>
            <a:r>
              <a:rPr lang="en-US" altLang="ko-KR" dirty="0" err="1" smtClean="0"/>
              <a:t>ls</a:t>
            </a:r>
            <a:r>
              <a:rPr lang="en-US" altLang="ko-KR" dirty="0" smtClean="0"/>
              <a:t> /dev/</a:t>
            </a:r>
            <a:r>
              <a:rPr lang="en-US" altLang="ko-KR" dirty="0" err="1" smtClean="0"/>
              <a:t>ttyUSB</a:t>
            </a:r>
            <a:r>
              <a:rPr lang="en-US" altLang="ko-KR" dirty="0" smtClean="0"/>
              <a:t>*</a:t>
            </a:r>
          </a:p>
          <a:p>
            <a:r>
              <a:rPr lang="en-US" altLang="ko-KR" dirty="0" smtClean="0"/>
              <a:t>&gt;# </a:t>
            </a:r>
            <a:r>
              <a:rPr lang="en-US" altLang="ko-KR" dirty="0" err="1" smtClean="0"/>
              <a:t>minicom</a:t>
            </a:r>
            <a:r>
              <a:rPr lang="en-US" altLang="ko-KR" dirty="0" smtClean="0"/>
              <a:t> –s</a:t>
            </a:r>
          </a:p>
          <a:p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789040"/>
            <a:ext cx="22288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Minicom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Serial Device :/dev/ttyUSB0</a:t>
            </a:r>
          </a:p>
          <a:p>
            <a:r>
              <a:rPr lang="en-US" altLang="ko-KR" dirty="0" smtClean="0"/>
              <a:t>Baudrate:115200</a:t>
            </a:r>
          </a:p>
          <a:p>
            <a:r>
              <a:rPr lang="en-US" altLang="ko-KR" dirty="0" smtClean="0"/>
              <a:t>Hardware  Flow control: NO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Save setup as </a:t>
            </a:r>
            <a:r>
              <a:rPr lang="en-US" altLang="ko-KR" dirty="0" err="1" smtClean="0"/>
              <a:t>dfl</a:t>
            </a:r>
            <a:r>
              <a:rPr lang="ko-KR" altLang="en-US" dirty="0" smtClean="0"/>
              <a:t>선택 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140968"/>
            <a:ext cx="38576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293096"/>
            <a:ext cx="23145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TFTP</a:t>
            </a:r>
          </a:p>
        </p:txBody>
      </p:sp>
      <p:sp>
        <p:nvSpPr>
          <p:cNvPr id="148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000" dirty="0">
                <a:ea typeface="굴림" pitchFamily="50" charset="-127"/>
              </a:rPr>
              <a:t>Server</a:t>
            </a:r>
            <a:r>
              <a:rPr lang="ko-KR" altLang="en-US" sz="2000" dirty="0">
                <a:ea typeface="굴림" pitchFamily="50" charset="-127"/>
              </a:rPr>
              <a:t>로 </a:t>
            </a:r>
            <a:r>
              <a:rPr lang="ko-KR" altLang="en-US" sz="2000" dirty="0" err="1">
                <a:ea typeface="굴림" pitchFamily="50" charset="-127"/>
              </a:rPr>
              <a:t>부터</a:t>
            </a:r>
            <a:r>
              <a:rPr lang="ko-KR" altLang="en-US" sz="2000" dirty="0">
                <a:ea typeface="굴림" pitchFamily="50" charset="-127"/>
              </a:rPr>
              <a:t> 필요한 </a:t>
            </a:r>
            <a:r>
              <a:rPr lang="en-US" altLang="ko-KR" sz="2000" dirty="0">
                <a:ea typeface="굴림" pitchFamily="50" charset="-127"/>
              </a:rPr>
              <a:t>File</a:t>
            </a:r>
            <a:r>
              <a:rPr lang="ko-KR" altLang="en-US" sz="2000" dirty="0">
                <a:ea typeface="굴림" pitchFamily="50" charset="-127"/>
              </a:rPr>
              <a:t>을 읽어와 자신의 </a:t>
            </a:r>
            <a:r>
              <a:rPr lang="en-US" altLang="ko-KR" sz="2000" dirty="0">
                <a:ea typeface="굴림" pitchFamily="50" charset="-127"/>
              </a:rPr>
              <a:t>Memory</a:t>
            </a:r>
            <a:r>
              <a:rPr lang="ko-KR" altLang="en-US" sz="2000" dirty="0">
                <a:ea typeface="굴림" pitchFamily="50" charset="-127"/>
              </a:rPr>
              <a:t>에 </a:t>
            </a:r>
            <a:r>
              <a:rPr lang="en-US" altLang="ko-KR" sz="2000" dirty="0">
                <a:ea typeface="굴림" pitchFamily="50" charset="-127"/>
              </a:rPr>
              <a:t>Load </a:t>
            </a:r>
            <a:r>
              <a:rPr lang="ko-KR" altLang="en-US" sz="2000" dirty="0">
                <a:ea typeface="굴림" pitchFamily="50" charset="-127"/>
              </a:rPr>
              <a:t>시킬 때 필요한 </a:t>
            </a:r>
            <a:r>
              <a:rPr lang="en-US" altLang="ko-KR" sz="2000" dirty="0">
                <a:ea typeface="굴림" pitchFamily="50" charset="-127"/>
              </a:rPr>
              <a:t>Protocol</a:t>
            </a:r>
          </a:p>
          <a:p>
            <a:pPr lvl="1">
              <a:lnSpc>
                <a:spcPct val="90000"/>
              </a:lnSpc>
            </a:pPr>
            <a:r>
              <a:rPr lang="en-US" altLang="ko-KR" sz="1800" dirty="0">
                <a:ea typeface="굴림" pitchFamily="50" charset="-127"/>
              </a:rPr>
              <a:t>Flash Memory</a:t>
            </a:r>
            <a:r>
              <a:rPr lang="ko-KR" altLang="en-US" sz="1800" dirty="0">
                <a:ea typeface="굴림" pitchFamily="50" charset="-127"/>
              </a:rPr>
              <a:t>에 맞도록 설계된 단순한 </a:t>
            </a:r>
            <a:r>
              <a:rPr lang="en-US" altLang="ko-KR" sz="1800" dirty="0">
                <a:ea typeface="굴림" pitchFamily="50" charset="-127"/>
              </a:rPr>
              <a:t>Protocol</a:t>
            </a:r>
          </a:p>
          <a:p>
            <a:pPr lvl="1">
              <a:lnSpc>
                <a:spcPct val="90000"/>
              </a:lnSpc>
            </a:pPr>
            <a:r>
              <a:rPr lang="en-US" altLang="ko-KR" sz="1800" dirty="0">
                <a:ea typeface="굴림" pitchFamily="50" charset="-127"/>
              </a:rPr>
              <a:t>Disk </a:t>
            </a:r>
            <a:r>
              <a:rPr lang="ko-KR" altLang="en-US" sz="1800" dirty="0">
                <a:ea typeface="굴림" pitchFamily="50" charset="-127"/>
              </a:rPr>
              <a:t>없는 </a:t>
            </a:r>
            <a:r>
              <a:rPr lang="en-US" altLang="ko-KR" sz="1800" dirty="0">
                <a:ea typeface="굴림" pitchFamily="50" charset="-127"/>
              </a:rPr>
              <a:t>System</a:t>
            </a:r>
            <a:r>
              <a:rPr lang="ko-KR" altLang="en-US" sz="1800" dirty="0">
                <a:ea typeface="굴림" pitchFamily="50" charset="-127"/>
              </a:rPr>
              <a:t>의 가동 프로세서에 이용</a:t>
            </a:r>
          </a:p>
          <a:p>
            <a:pPr lvl="1">
              <a:lnSpc>
                <a:spcPct val="90000"/>
              </a:lnSpc>
            </a:pPr>
            <a:r>
              <a:rPr lang="en-US" altLang="ko-KR" sz="1800" dirty="0">
                <a:ea typeface="굴림" pitchFamily="50" charset="-127"/>
              </a:rPr>
              <a:t>UDP</a:t>
            </a:r>
            <a:r>
              <a:rPr lang="ko-KR" altLang="en-US" sz="1800" dirty="0">
                <a:ea typeface="굴림" pitchFamily="50" charset="-127"/>
              </a:rPr>
              <a:t>를 이용하여 </a:t>
            </a:r>
            <a:r>
              <a:rPr lang="en-US" altLang="ko-KR" sz="1800" dirty="0">
                <a:ea typeface="굴림" pitchFamily="50" charset="-127"/>
              </a:rPr>
              <a:t>Client</a:t>
            </a:r>
            <a:r>
              <a:rPr lang="ko-KR" altLang="en-US" sz="1800" dirty="0">
                <a:ea typeface="굴림" pitchFamily="50" charset="-127"/>
              </a:rPr>
              <a:t>와 </a:t>
            </a:r>
            <a:r>
              <a:rPr lang="en-US" altLang="ko-KR" sz="1800" dirty="0">
                <a:ea typeface="굴림" pitchFamily="50" charset="-127"/>
              </a:rPr>
              <a:t>Server </a:t>
            </a:r>
            <a:r>
              <a:rPr lang="ko-KR" altLang="en-US" sz="1800" dirty="0">
                <a:ea typeface="굴림" pitchFamily="50" charset="-127"/>
              </a:rPr>
              <a:t>사이의 통신</a:t>
            </a:r>
          </a:p>
          <a:p>
            <a:pPr lvl="1">
              <a:lnSpc>
                <a:spcPct val="90000"/>
              </a:lnSpc>
            </a:pPr>
            <a:r>
              <a:rPr lang="en-US" altLang="ko-KR" sz="1800" dirty="0">
                <a:ea typeface="굴림" pitchFamily="50" charset="-127"/>
              </a:rPr>
              <a:t>Booting</a:t>
            </a:r>
            <a:r>
              <a:rPr lang="ko-KR" altLang="en-US" sz="1800" dirty="0">
                <a:ea typeface="굴림" pitchFamily="50" charset="-127"/>
              </a:rPr>
              <a:t>에 필요한 간단한 </a:t>
            </a:r>
            <a:r>
              <a:rPr lang="en-US" altLang="ko-KR" sz="1800" dirty="0">
                <a:ea typeface="굴림" pitchFamily="50" charset="-127"/>
              </a:rPr>
              <a:t>Program</a:t>
            </a:r>
            <a:r>
              <a:rPr lang="ko-KR" altLang="en-US" sz="1800" dirty="0">
                <a:ea typeface="굴림" pitchFamily="50" charset="-127"/>
              </a:rPr>
              <a:t>과 </a:t>
            </a:r>
            <a:r>
              <a:rPr lang="en-US" altLang="ko-KR" sz="1800" dirty="0">
                <a:ea typeface="굴림" pitchFamily="50" charset="-127"/>
              </a:rPr>
              <a:t>BOOTP, RARP, TFTP</a:t>
            </a:r>
            <a:r>
              <a:rPr lang="ko-KR" altLang="en-US" sz="1800" dirty="0">
                <a:ea typeface="굴림" pitchFamily="50" charset="-127"/>
              </a:rPr>
              <a:t>만  탑재한 시스템에서 많이 이용되며 펌웨어 자동 업그레이드에 이용 가능</a:t>
            </a:r>
          </a:p>
          <a:p>
            <a:pPr>
              <a:lnSpc>
                <a:spcPct val="90000"/>
              </a:lnSpc>
            </a:pPr>
            <a:r>
              <a:rPr lang="ko-KR" altLang="en-US" sz="2000" dirty="0">
                <a:ea typeface="굴림" pitchFamily="50" charset="-127"/>
              </a:rPr>
              <a:t>장점</a:t>
            </a:r>
          </a:p>
          <a:p>
            <a:pPr lvl="1">
              <a:lnSpc>
                <a:spcPct val="90000"/>
              </a:lnSpc>
            </a:pPr>
            <a:r>
              <a:rPr lang="ko-KR" altLang="en-US" sz="1800" dirty="0">
                <a:ea typeface="굴림" pitchFamily="50" charset="-127"/>
              </a:rPr>
              <a:t>시스템이 단순하고 간단함</a:t>
            </a:r>
          </a:p>
          <a:p>
            <a:pPr lvl="1">
              <a:lnSpc>
                <a:spcPct val="90000"/>
              </a:lnSpc>
            </a:pPr>
            <a:r>
              <a:rPr lang="ko-KR" altLang="en-US" sz="1800" dirty="0">
                <a:ea typeface="굴림" pitchFamily="50" charset="-127"/>
              </a:rPr>
              <a:t>어떤 형태의 전달 서비스상에서도 동작이 가능</a:t>
            </a:r>
          </a:p>
          <a:p>
            <a:pPr lvl="1">
              <a:lnSpc>
                <a:spcPct val="90000"/>
              </a:lnSpc>
            </a:pPr>
            <a:r>
              <a:rPr lang="ko-KR" altLang="en-US" sz="1800" dirty="0">
                <a:ea typeface="굴림" pitchFamily="50" charset="-127"/>
              </a:rPr>
              <a:t>시스템 가격이 저렴</a:t>
            </a:r>
          </a:p>
          <a:p>
            <a:pPr>
              <a:lnSpc>
                <a:spcPct val="90000"/>
              </a:lnSpc>
            </a:pPr>
            <a:r>
              <a:rPr lang="ko-KR" altLang="en-US" sz="2000" dirty="0">
                <a:ea typeface="굴림" pitchFamily="50" charset="-127"/>
              </a:rPr>
              <a:t>단점</a:t>
            </a:r>
          </a:p>
          <a:p>
            <a:pPr lvl="1">
              <a:lnSpc>
                <a:spcPct val="90000"/>
              </a:lnSpc>
            </a:pPr>
            <a:r>
              <a:rPr lang="ko-KR" altLang="en-US" sz="1800" dirty="0">
                <a:ea typeface="굴림" pitchFamily="50" charset="-127"/>
              </a:rPr>
              <a:t>정보보호 기능이 없음</a:t>
            </a:r>
          </a:p>
          <a:p>
            <a:pPr lvl="1">
              <a:lnSpc>
                <a:spcPct val="90000"/>
              </a:lnSpc>
            </a:pPr>
            <a:r>
              <a:rPr lang="en-US" altLang="ko-KR" sz="1800" dirty="0">
                <a:ea typeface="굴림" pitchFamily="50" charset="-127"/>
              </a:rPr>
              <a:t>Data</a:t>
            </a:r>
            <a:r>
              <a:rPr lang="ko-KR" altLang="en-US" sz="1800" dirty="0">
                <a:ea typeface="굴림" pitchFamily="50" charset="-127"/>
              </a:rPr>
              <a:t>에 대한 보장성이 없음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TFTP</a:t>
            </a:r>
          </a:p>
        </p:txBody>
      </p:sp>
      <p:sp>
        <p:nvSpPr>
          <p:cNvPr id="148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ko-KR">
                <a:ea typeface="굴림" pitchFamily="50" charset="-127"/>
              </a:rPr>
              <a:t>Tftp </a:t>
            </a:r>
            <a:r>
              <a:rPr lang="ko-KR" altLang="en-US">
                <a:ea typeface="굴림" pitchFamily="50" charset="-127"/>
              </a:rPr>
              <a:t>패킷형식</a:t>
            </a:r>
          </a:p>
          <a:p>
            <a:pPr lvl="1">
              <a:lnSpc>
                <a:spcPct val="90000"/>
              </a:lnSpc>
            </a:pPr>
            <a:endParaRPr lang="en-US" altLang="ko-KR">
              <a:ea typeface="굴림" pitchFamily="50" charset="-127"/>
            </a:endParaRPr>
          </a:p>
          <a:p>
            <a:pPr lvl="1">
              <a:lnSpc>
                <a:spcPct val="90000"/>
              </a:lnSpc>
            </a:pPr>
            <a:endParaRPr lang="en-US" altLang="ko-KR">
              <a:ea typeface="굴림" pitchFamily="50" charset="-127"/>
            </a:endParaRPr>
          </a:p>
          <a:p>
            <a:pPr lvl="1">
              <a:lnSpc>
                <a:spcPct val="90000"/>
              </a:lnSpc>
            </a:pPr>
            <a:endParaRPr lang="en-US" altLang="ko-KR">
              <a:ea typeface="굴림" pitchFamily="50" charset="-127"/>
            </a:endParaRPr>
          </a:p>
          <a:p>
            <a:pPr lvl="1">
              <a:lnSpc>
                <a:spcPct val="90000"/>
              </a:lnSpc>
            </a:pPr>
            <a:endParaRPr lang="en-US" altLang="ko-KR">
              <a:ea typeface="굴림" pitchFamily="50" charset="-127"/>
            </a:endParaRPr>
          </a:p>
          <a:p>
            <a:pPr lvl="1">
              <a:lnSpc>
                <a:spcPct val="90000"/>
              </a:lnSpc>
            </a:pPr>
            <a:endParaRPr lang="en-US" altLang="ko-KR">
              <a:ea typeface="굴림" pitchFamily="50" charset="-127"/>
            </a:endParaRPr>
          </a:p>
          <a:p>
            <a:pPr lvl="1">
              <a:lnSpc>
                <a:spcPct val="90000"/>
              </a:lnSpc>
            </a:pPr>
            <a:r>
              <a:rPr lang="en-US" altLang="ko-KR">
                <a:ea typeface="굴림" pitchFamily="50" charset="-127"/>
              </a:rPr>
              <a:t> 512 bytes</a:t>
            </a:r>
            <a:r>
              <a:rPr lang="ko-KR" altLang="en-US">
                <a:ea typeface="굴림" pitchFamily="50" charset="-127"/>
              </a:rPr>
              <a:t>의 </a:t>
            </a:r>
            <a:r>
              <a:rPr lang="en-US" altLang="ko-KR">
                <a:ea typeface="굴림" pitchFamily="50" charset="-127"/>
              </a:rPr>
              <a:t>Data Block</a:t>
            </a:r>
            <a:r>
              <a:rPr lang="ko-KR" altLang="en-US">
                <a:ea typeface="굴림" pitchFamily="50" charset="-127"/>
              </a:rPr>
              <a:t>을 전송한다</a:t>
            </a:r>
            <a:r>
              <a:rPr lang="en-US" altLang="ko-KR">
                <a:ea typeface="굴림" pitchFamily="50" charset="-127"/>
              </a:rPr>
              <a:t>. </a:t>
            </a:r>
          </a:p>
          <a:p>
            <a:pPr lvl="1">
              <a:lnSpc>
                <a:spcPct val="90000"/>
              </a:lnSpc>
            </a:pPr>
            <a:r>
              <a:rPr lang="en-US" altLang="ko-KR">
                <a:ea typeface="굴림" pitchFamily="50" charset="-127"/>
              </a:rPr>
              <a:t> </a:t>
            </a:r>
            <a:r>
              <a:rPr lang="ko-KR" altLang="en-US">
                <a:ea typeface="굴림" pitchFamily="50" charset="-127"/>
              </a:rPr>
              <a:t>각 </a:t>
            </a:r>
            <a:r>
              <a:rPr lang="en-US" altLang="ko-KR">
                <a:ea typeface="굴림" pitchFamily="50" charset="-127"/>
              </a:rPr>
              <a:t>Block</a:t>
            </a:r>
            <a:r>
              <a:rPr lang="ko-KR" altLang="en-US">
                <a:ea typeface="굴림" pitchFamily="50" charset="-127"/>
              </a:rPr>
              <a:t>은 아주 간단한 </a:t>
            </a:r>
            <a:r>
              <a:rPr lang="en-US" altLang="ko-KR">
                <a:ea typeface="굴림" pitchFamily="50" charset="-127"/>
              </a:rPr>
              <a:t>4bytes </a:t>
            </a:r>
            <a:r>
              <a:rPr lang="ko-KR" altLang="en-US">
                <a:ea typeface="굴림" pitchFamily="50" charset="-127"/>
              </a:rPr>
              <a:t>헤더와 연결</a:t>
            </a:r>
          </a:p>
          <a:p>
            <a:pPr lvl="1">
              <a:lnSpc>
                <a:spcPct val="90000"/>
              </a:lnSpc>
            </a:pPr>
            <a:r>
              <a:rPr lang="ko-KR" altLang="en-US">
                <a:ea typeface="굴림" pitchFamily="50" charset="-127"/>
              </a:rPr>
              <a:t> </a:t>
            </a:r>
            <a:r>
              <a:rPr lang="en-US" altLang="ko-KR">
                <a:ea typeface="굴림" pitchFamily="50" charset="-127"/>
              </a:rPr>
              <a:t>Block</a:t>
            </a:r>
            <a:r>
              <a:rPr lang="ko-KR" altLang="en-US">
                <a:ea typeface="굴림" pitchFamily="50" charset="-127"/>
              </a:rPr>
              <a:t>의 전송 번호는 항상 </a:t>
            </a:r>
            <a:r>
              <a:rPr lang="en-US" altLang="ko-KR">
                <a:ea typeface="굴림" pitchFamily="50" charset="-127"/>
              </a:rPr>
              <a:t>1</a:t>
            </a:r>
            <a:r>
              <a:rPr lang="ko-KR" altLang="en-US">
                <a:ea typeface="굴림" pitchFamily="50" charset="-127"/>
              </a:rPr>
              <a:t>부터 시작한다</a:t>
            </a:r>
            <a:r>
              <a:rPr lang="en-US" altLang="ko-KR">
                <a:ea typeface="굴림" pitchFamily="50" charset="-127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ko-KR">
                <a:ea typeface="굴림" pitchFamily="50" charset="-127"/>
              </a:rPr>
              <a:t> ASCII </a:t>
            </a:r>
            <a:r>
              <a:rPr lang="ko-KR" altLang="en-US">
                <a:ea typeface="굴림" pitchFamily="50" charset="-127"/>
              </a:rPr>
              <a:t>또는 </a:t>
            </a:r>
            <a:r>
              <a:rPr lang="en-US" altLang="ko-KR">
                <a:ea typeface="굴림" pitchFamily="50" charset="-127"/>
              </a:rPr>
              <a:t>Binary </a:t>
            </a:r>
            <a:r>
              <a:rPr lang="ko-KR" altLang="en-US">
                <a:ea typeface="굴림" pitchFamily="50" charset="-127"/>
              </a:rPr>
              <a:t>전송을 지원한다</a:t>
            </a:r>
            <a:r>
              <a:rPr lang="en-US" altLang="ko-KR">
                <a:ea typeface="굴림" pitchFamily="50" charset="-127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ko-KR">
                <a:ea typeface="굴림" pitchFamily="50" charset="-127"/>
              </a:rPr>
              <a:t> Remote File</a:t>
            </a:r>
            <a:r>
              <a:rPr lang="ko-KR" altLang="en-US">
                <a:ea typeface="굴림" pitchFamily="50" charset="-127"/>
              </a:rPr>
              <a:t>을 </a:t>
            </a:r>
            <a:r>
              <a:rPr lang="en-US" altLang="ko-KR">
                <a:ea typeface="굴림" pitchFamily="50" charset="-127"/>
              </a:rPr>
              <a:t>Read</a:t>
            </a:r>
            <a:r>
              <a:rPr lang="ko-KR" altLang="en-US">
                <a:ea typeface="굴림" pitchFamily="50" charset="-127"/>
              </a:rPr>
              <a:t>하거나 </a:t>
            </a:r>
            <a:r>
              <a:rPr lang="en-US" altLang="ko-KR">
                <a:ea typeface="굴림" pitchFamily="50" charset="-127"/>
              </a:rPr>
              <a:t>Write</a:t>
            </a:r>
            <a:r>
              <a:rPr lang="ko-KR" altLang="en-US">
                <a:ea typeface="굴림" pitchFamily="50" charset="-127"/>
              </a:rPr>
              <a:t>할 때 사용한다</a:t>
            </a:r>
            <a:r>
              <a:rPr lang="en-US" altLang="ko-KR">
                <a:ea typeface="굴림" pitchFamily="50" charset="-127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ko-KR">
                <a:ea typeface="굴림" pitchFamily="50" charset="-127"/>
              </a:rPr>
              <a:t> No Checksum</a:t>
            </a:r>
          </a:p>
          <a:p>
            <a:pPr lvl="1">
              <a:lnSpc>
                <a:spcPct val="90000"/>
              </a:lnSpc>
            </a:pPr>
            <a:r>
              <a:rPr lang="en-US" altLang="ko-KR">
                <a:ea typeface="굴림" pitchFamily="50" charset="-127"/>
              </a:rPr>
              <a:t> </a:t>
            </a:r>
            <a:r>
              <a:rPr lang="ko-KR" altLang="en-US">
                <a:ea typeface="굴림" pitchFamily="50" charset="-127"/>
              </a:rPr>
              <a:t>높은 처리율보다는 간단함을 강조한 프로토콜이다</a:t>
            </a:r>
            <a:r>
              <a:rPr lang="en-US" altLang="ko-KR">
                <a:ea typeface="굴림" pitchFamily="50" charset="-127"/>
              </a:rPr>
              <a:t>.</a:t>
            </a:r>
          </a:p>
          <a:p>
            <a:pPr>
              <a:lnSpc>
                <a:spcPct val="90000"/>
              </a:lnSpc>
            </a:pPr>
            <a:endParaRPr lang="ko-KR" altLang="en-US">
              <a:ea typeface="굴림" pitchFamily="50" charset="-127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60525" y="1858963"/>
            <a:ext cx="6581775" cy="1449387"/>
            <a:chOff x="1136" y="1279"/>
            <a:chExt cx="3840" cy="588"/>
          </a:xfrm>
        </p:grpSpPr>
        <p:sp>
          <p:nvSpPr>
            <p:cNvPr id="1483781" name="Rectangle 5"/>
            <p:cNvSpPr>
              <a:spLocks noChangeArrowheads="1"/>
            </p:cNvSpPr>
            <p:nvPr/>
          </p:nvSpPr>
          <p:spPr bwMode="auto">
            <a:xfrm>
              <a:off x="3056" y="1624"/>
              <a:ext cx="192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</a:pPr>
              <a:r>
                <a:rPr lang="en-US" altLang="ko-KR" sz="1200" b="1">
                  <a:solidFill>
                    <a:srgbClr val="000099"/>
                  </a:solidFill>
                  <a:ea typeface="굴림" pitchFamily="50" charset="-127"/>
                </a:rPr>
                <a:t>TFTP Message</a:t>
              </a:r>
            </a:p>
          </p:txBody>
        </p:sp>
        <p:sp>
          <p:nvSpPr>
            <p:cNvPr id="1483782" name="Rectangle 6"/>
            <p:cNvSpPr>
              <a:spLocks noChangeArrowheads="1"/>
            </p:cNvSpPr>
            <p:nvPr/>
          </p:nvSpPr>
          <p:spPr bwMode="auto">
            <a:xfrm>
              <a:off x="2096" y="1624"/>
              <a:ext cx="96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</a:pPr>
              <a:r>
                <a:rPr lang="en-US" altLang="ko-KR" sz="1200" b="1">
                  <a:solidFill>
                    <a:srgbClr val="000099"/>
                  </a:solidFill>
                  <a:ea typeface="굴림" pitchFamily="50" charset="-127"/>
                </a:rPr>
                <a:t>UDP Header</a:t>
              </a:r>
            </a:p>
          </p:txBody>
        </p:sp>
        <p:sp>
          <p:nvSpPr>
            <p:cNvPr id="1483783" name="Rectangle 7"/>
            <p:cNvSpPr>
              <a:spLocks noChangeArrowheads="1"/>
            </p:cNvSpPr>
            <p:nvPr/>
          </p:nvSpPr>
          <p:spPr bwMode="auto">
            <a:xfrm>
              <a:off x="1136" y="1624"/>
              <a:ext cx="96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</a:pPr>
              <a:r>
                <a:rPr lang="en-US" altLang="ko-KR" sz="1200" b="1">
                  <a:solidFill>
                    <a:srgbClr val="000099"/>
                  </a:solidFill>
                  <a:ea typeface="굴림" pitchFamily="50" charset="-127"/>
                </a:rPr>
                <a:t>IP Header</a:t>
              </a:r>
            </a:p>
          </p:txBody>
        </p:sp>
        <p:sp>
          <p:nvSpPr>
            <p:cNvPr id="1483784" name="Line 8"/>
            <p:cNvSpPr>
              <a:spLocks noChangeShapeType="1"/>
            </p:cNvSpPr>
            <p:nvPr/>
          </p:nvSpPr>
          <p:spPr bwMode="auto">
            <a:xfrm>
              <a:off x="1136" y="1624"/>
              <a:ext cx="38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3785" name="Line 9"/>
            <p:cNvSpPr>
              <a:spLocks noChangeShapeType="1"/>
            </p:cNvSpPr>
            <p:nvPr/>
          </p:nvSpPr>
          <p:spPr bwMode="auto">
            <a:xfrm>
              <a:off x="1136" y="1796"/>
              <a:ext cx="38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3786" name="Line 10"/>
            <p:cNvSpPr>
              <a:spLocks noChangeShapeType="1"/>
            </p:cNvSpPr>
            <p:nvPr/>
          </p:nvSpPr>
          <p:spPr bwMode="auto">
            <a:xfrm>
              <a:off x="1136" y="1624"/>
              <a:ext cx="0" cy="17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3787" name="Line 11"/>
            <p:cNvSpPr>
              <a:spLocks noChangeShapeType="1"/>
            </p:cNvSpPr>
            <p:nvPr/>
          </p:nvSpPr>
          <p:spPr bwMode="auto">
            <a:xfrm>
              <a:off x="2096" y="1624"/>
              <a:ext cx="0" cy="1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3788" name="Line 12"/>
            <p:cNvSpPr>
              <a:spLocks noChangeShapeType="1"/>
            </p:cNvSpPr>
            <p:nvPr/>
          </p:nvSpPr>
          <p:spPr bwMode="auto">
            <a:xfrm>
              <a:off x="3056" y="1624"/>
              <a:ext cx="0" cy="1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3789" name="Line 13"/>
            <p:cNvSpPr>
              <a:spLocks noChangeShapeType="1"/>
            </p:cNvSpPr>
            <p:nvPr/>
          </p:nvSpPr>
          <p:spPr bwMode="auto">
            <a:xfrm>
              <a:off x="4976" y="1624"/>
              <a:ext cx="0" cy="17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3790" name="Line 14"/>
            <p:cNvSpPr>
              <a:spLocks noChangeShapeType="1"/>
            </p:cNvSpPr>
            <p:nvPr/>
          </p:nvSpPr>
          <p:spPr bwMode="auto">
            <a:xfrm>
              <a:off x="2096" y="14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3791" name="Line 15"/>
            <p:cNvSpPr>
              <a:spLocks noChangeShapeType="1"/>
            </p:cNvSpPr>
            <p:nvPr/>
          </p:nvSpPr>
          <p:spPr bwMode="auto">
            <a:xfrm>
              <a:off x="4976" y="14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cxnSp>
          <p:nvCxnSpPr>
            <p:cNvPr id="1483792" name="AutoShape 16"/>
            <p:cNvCxnSpPr>
              <a:cxnSpLocks noChangeShapeType="1"/>
            </p:cNvCxnSpPr>
            <p:nvPr/>
          </p:nvCxnSpPr>
          <p:spPr bwMode="auto">
            <a:xfrm>
              <a:off x="2096" y="1540"/>
              <a:ext cx="288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483793" name="Line 17"/>
            <p:cNvSpPr>
              <a:spLocks noChangeShapeType="1"/>
            </p:cNvSpPr>
            <p:nvPr/>
          </p:nvSpPr>
          <p:spPr bwMode="auto">
            <a:xfrm>
              <a:off x="1136" y="13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3794" name="Line 18"/>
            <p:cNvSpPr>
              <a:spLocks noChangeShapeType="1"/>
            </p:cNvSpPr>
            <p:nvPr/>
          </p:nvSpPr>
          <p:spPr bwMode="auto">
            <a:xfrm>
              <a:off x="4976" y="13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cxnSp>
          <p:nvCxnSpPr>
            <p:cNvPr id="1483795" name="AutoShape 19"/>
            <p:cNvCxnSpPr>
              <a:cxnSpLocks noChangeShapeType="1"/>
            </p:cNvCxnSpPr>
            <p:nvPr/>
          </p:nvCxnSpPr>
          <p:spPr bwMode="auto">
            <a:xfrm>
              <a:off x="1136" y="1420"/>
              <a:ext cx="384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483796" name="Text Box 20"/>
            <p:cNvSpPr txBox="1">
              <a:spLocks noChangeArrowheads="1"/>
            </p:cNvSpPr>
            <p:nvPr/>
          </p:nvSpPr>
          <p:spPr bwMode="auto">
            <a:xfrm>
              <a:off x="2716" y="1279"/>
              <a:ext cx="538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latinLnBrk="1" hangingPunct="1">
                <a:spcBef>
                  <a:spcPct val="20000"/>
                </a:spcBef>
                <a:buSzPct val="90000"/>
                <a:buFont typeface="Wingdings" pitchFamily="2" charset="2"/>
                <a:buNone/>
              </a:pPr>
              <a:r>
                <a:rPr kumimoji="1" lang="en-US" altLang="ko-KR" sz="1000" b="1">
                  <a:solidFill>
                    <a:srgbClr val="000000"/>
                  </a:solidFill>
                  <a:ea typeface="굴림" pitchFamily="50" charset="-127"/>
                </a:rPr>
                <a:t>IP Datagram</a:t>
              </a:r>
            </a:p>
          </p:txBody>
        </p:sp>
        <p:sp>
          <p:nvSpPr>
            <p:cNvPr id="1483797" name="Text Box 21"/>
            <p:cNvSpPr txBox="1">
              <a:spLocks noChangeArrowheads="1"/>
            </p:cNvSpPr>
            <p:nvPr/>
          </p:nvSpPr>
          <p:spPr bwMode="auto">
            <a:xfrm>
              <a:off x="3201" y="1404"/>
              <a:ext cx="626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latinLnBrk="1" hangingPunct="1">
                <a:spcBef>
                  <a:spcPct val="20000"/>
                </a:spcBef>
                <a:buSzPct val="90000"/>
                <a:buFont typeface="Wingdings" pitchFamily="2" charset="2"/>
                <a:buNone/>
              </a:pPr>
              <a:r>
                <a:rPr kumimoji="1" lang="en-US" altLang="ko-KR" sz="1000" b="1">
                  <a:solidFill>
                    <a:srgbClr val="000000"/>
                  </a:solidFill>
                  <a:ea typeface="굴림" pitchFamily="50" charset="-127"/>
                </a:rPr>
                <a:t>UDP Datagram</a:t>
              </a:r>
            </a:p>
          </p:txBody>
        </p:sp>
        <p:sp>
          <p:nvSpPr>
            <p:cNvPr id="1483798" name="Text Box 22"/>
            <p:cNvSpPr txBox="1">
              <a:spLocks noChangeArrowheads="1"/>
            </p:cNvSpPr>
            <p:nvPr/>
          </p:nvSpPr>
          <p:spPr bwMode="auto">
            <a:xfrm>
              <a:off x="1376" y="1768"/>
              <a:ext cx="528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latinLnBrk="1" hangingPunct="1">
                <a:spcBef>
                  <a:spcPct val="20000"/>
                </a:spcBef>
                <a:buSzPct val="90000"/>
                <a:buFont typeface="Wingdings" pitchFamily="2" charset="2"/>
                <a:buNone/>
              </a:pPr>
              <a:r>
                <a:rPr kumimoji="1" lang="en-US" altLang="ko-KR" sz="1000" b="1">
                  <a:solidFill>
                    <a:srgbClr val="000000"/>
                  </a:solidFill>
                  <a:ea typeface="굴림" pitchFamily="50" charset="-127"/>
                </a:rPr>
                <a:t>20bytes</a:t>
              </a:r>
            </a:p>
          </p:txBody>
        </p:sp>
        <p:sp>
          <p:nvSpPr>
            <p:cNvPr id="1483799" name="Text Box 23"/>
            <p:cNvSpPr txBox="1">
              <a:spLocks noChangeArrowheads="1"/>
            </p:cNvSpPr>
            <p:nvPr/>
          </p:nvSpPr>
          <p:spPr bwMode="auto">
            <a:xfrm>
              <a:off x="2288" y="1768"/>
              <a:ext cx="528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latinLnBrk="1" hangingPunct="1">
                <a:spcBef>
                  <a:spcPct val="20000"/>
                </a:spcBef>
                <a:buSzPct val="90000"/>
                <a:buFont typeface="Wingdings" pitchFamily="2" charset="2"/>
                <a:buNone/>
              </a:pPr>
              <a:r>
                <a:rPr kumimoji="1" lang="en-US" altLang="ko-KR" sz="1000" b="1">
                  <a:solidFill>
                    <a:srgbClr val="000000"/>
                  </a:solidFill>
                  <a:ea typeface="굴림" pitchFamily="50" charset="-127"/>
                </a:rPr>
                <a:t>8bytes</a:t>
              </a:r>
            </a:p>
          </p:txBody>
        </p:sp>
        <p:sp>
          <p:nvSpPr>
            <p:cNvPr id="1483800" name="Text Box 24"/>
            <p:cNvSpPr txBox="1">
              <a:spLocks noChangeArrowheads="1"/>
            </p:cNvSpPr>
            <p:nvPr/>
          </p:nvSpPr>
          <p:spPr bwMode="auto">
            <a:xfrm>
              <a:off x="3776" y="1768"/>
              <a:ext cx="672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latinLnBrk="1" hangingPunct="1">
                <a:spcBef>
                  <a:spcPct val="20000"/>
                </a:spcBef>
                <a:buSzPct val="90000"/>
                <a:buFont typeface="Wingdings" pitchFamily="2" charset="2"/>
                <a:buNone/>
              </a:pPr>
              <a:r>
                <a:rPr kumimoji="1" lang="en-US" altLang="ko-KR" sz="1000" b="1">
                  <a:solidFill>
                    <a:srgbClr val="000000"/>
                  </a:solidFill>
                  <a:ea typeface="굴림" pitchFamily="50" charset="-127"/>
                </a:rPr>
                <a:t>=&lt;512bytes</a:t>
              </a:r>
            </a:p>
          </p:txBody>
        </p:sp>
      </p:grpSp>
      <p:sp>
        <p:nvSpPr>
          <p:cNvPr id="26" name="바닥글 개체 틀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TFTP(2)</a:t>
            </a:r>
          </a:p>
        </p:txBody>
      </p:sp>
      <p:sp>
        <p:nvSpPr>
          <p:cNvPr id="148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TFTP </a:t>
            </a:r>
            <a:r>
              <a:rPr lang="ko-KR" altLang="en-US">
                <a:ea typeface="굴림" pitchFamily="50" charset="-127"/>
              </a:rPr>
              <a:t>패킷 형식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6250" y="1897063"/>
            <a:ext cx="8077200" cy="4281487"/>
            <a:chOff x="288" y="1159"/>
            <a:chExt cx="5088" cy="2697"/>
          </a:xfrm>
        </p:grpSpPr>
        <p:sp>
          <p:nvSpPr>
            <p:cNvPr id="1485829" name="Rectangle 5"/>
            <p:cNvSpPr>
              <a:spLocks noChangeArrowheads="1"/>
            </p:cNvSpPr>
            <p:nvPr/>
          </p:nvSpPr>
          <p:spPr bwMode="auto">
            <a:xfrm>
              <a:off x="1488" y="1326"/>
              <a:ext cx="960" cy="1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en-US" altLang="ko-KR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TCP</a:t>
              </a:r>
            </a:p>
          </p:txBody>
        </p:sp>
        <p:sp>
          <p:nvSpPr>
            <p:cNvPr id="1485830" name="Rectangle 6"/>
            <p:cNvSpPr>
              <a:spLocks noChangeArrowheads="1"/>
            </p:cNvSpPr>
            <p:nvPr/>
          </p:nvSpPr>
          <p:spPr bwMode="auto">
            <a:xfrm>
              <a:off x="2592" y="1326"/>
              <a:ext cx="1008" cy="16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en-US" altLang="ko-KR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UDP</a:t>
              </a:r>
            </a:p>
          </p:txBody>
        </p:sp>
        <p:sp>
          <p:nvSpPr>
            <p:cNvPr id="1485831" name="Rectangle 7"/>
            <p:cNvSpPr>
              <a:spLocks noChangeArrowheads="1"/>
            </p:cNvSpPr>
            <p:nvPr/>
          </p:nvSpPr>
          <p:spPr bwMode="auto">
            <a:xfrm>
              <a:off x="1392" y="1534"/>
              <a:ext cx="2352" cy="1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en-US" altLang="ko-KR" b="1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IP</a:t>
              </a:r>
            </a:p>
          </p:txBody>
        </p:sp>
        <p:sp>
          <p:nvSpPr>
            <p:cNvPr id="1485832" name="Rectangle 8"/>
            <p:cNvSpPr>
              <a:spLocks noChangeArrowheads="1"/>
            </p:cNvSpPr>
            <p:nvPr/>
          </p:nvSpPr>
          <p:spPr bwMode="auto">
            <a:xfrm>
              <a:off x="1728" y="1159"/>
              <a:ext cx="480" cy="1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en-US" altLang="ko-KR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FTP</a:t>
              </a:r>
            </a:p>
          </p:txBody>
        </p:sp>
        <p:sp>
          <p:nvSpPr>
            <p:cNvPr id="1485833" name="Rectangle 9"/>
            <p:cNvSpPr>
              <a:spLocks noChangeArrowheads="1"/>
            </p:cNvSpPr>
            <p:nvPr/>
          </p:nvSpPr>
          <p:spPr bwMode="auto">
            <a:xfrm>
              <a:off x="2832" y="1159"/>
              <a:ext cx="528" cy="16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en-US" altLang="ko-KR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TFTP</a:t>
              </a:r>
            </a:p>
          </p:txBody>
        </p:sp>
        <p:sp>
          <p:nvSpPr>
            <p:cNvPr id="1485834" name="Rectangle 10"/>
            <p:cNvSpPr>
              <a:spLocks noChangeArrowheads="1"/>
            </p:cNvSpPr>
            <p:nvPr/>
          </p:nvSpPr>
          <p:spPr bwMode="auto">
            <a:xfrm>
              <a:off x="3216" y="3535"/>
              <a:ext cx="1824" cy="1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en-US" altLang="ko-KR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Error  Message</a:t>
              </a:r>
            </a:p>
          </p:txBody>
        </p:sp>
        <p:sp>
          <p:nvSpPr>
            <p:cNvPr id="1485835" name="Rectangle 11"/>
            <p:cNvSpPr>
              <a:spLocks noChangeArrowheads="1"/>
            </p:cNvSpPr>
            <p:nvPr/>
          </p:nvSpPr>
          <p:spPr bwMode="auto">
            <a:xfrm>
              <a:off x="3888" y="2618"/>
              <a:ext cx="1152" cy="1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en-US" altLang="ko-KR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mode</a:t>
              </a:r>
            </a:p>
          </p:txBody>
        </p:sp>
        <p:sp>
          <p:nvSpPr>
            <p:cNvPr id="1485836" name="Rectangle 12"/>
            <p:cNvSpPr>
              <a:spLocks noChangeArrowheads="1"/>
            </p:cNvSpPr>
            <p:nvPr/>
          </p:nvSpPr>
          <p:spPr bwMode="auto">
            <a:xfrm>
              <a:off x="3216" y="2952"/>
              <a:ext cx="2160" cy="1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ko-KR" altLang="en-US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전송 </a:t>
              </a:r>
              <a:r>
                <a:rPr kumimoji="1" lang="en-US" altLang="ko-KR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Data</a:t>
              </a:r>
            </a:p>
          </p:txBody>
        </p:sp>
        <p:sp>
          <p:nvSpPr>
            <p:cNvPr id="1485837" name="Rectangle 13"/>
            <p:cNvSpPr>
              <a:spLocks noChangeArrowheads="1"/>
            </p:cNvSpPr>
            <p:nvPr/>
          </p:nvSpPr>
          <p:spPr bwMode="auto">
            <a:xfrm>
              <a:off x="1680" y="2618"/>
              <a:ext cx="864" cy="1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en-US" altLang="ko-KR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OP Code(1, 2)</a:t>
              </a:r>
            </a:p>
          </p:txBody>
        </p:sp>
        <p:sp>
          <p:nvSpPr>
            <p:cNvPr id="1485838" name="Rectangle 14"/>
            <p:cNvSpPr>
              <a:spLocks noChangeArrowheads="1"/>
            </p:cNvSpPr>
            <p:nvPr/>
          </p:nvSpPr>
          <p:spPr bwMode="auto">
            <a:xfrm>
              <a:off x="2544" y="2618"/>
              <a:ext cx="1008" cy="1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en-US" altLang="ko-KR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File  name</a:t>
              </a:r>
            </a:p>
          </p:txBody>
        </p:sp>
        <p:sp>
          <p:nvSpPr>
            <p:cNvPr id="1485839" name="Rectangle 15"/>
            <p:cNvSpPr>
              <a:spLocks noChangeArrowheads="1"/>
            </p:cNvSpPr>
            <p:nvPr/>
          </p:nvSpPr>
          <p:spPr bwMode="auto">
            <a:xfrm>
              <a:off x="2544" y="3535"/>
              <a:ext cx="672" cy="1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en-US" altLang="ko-KR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Error </a:t>
              </a:r>
              <a:r>
                <a:rPr kumimoji="1" lang="ko-KR" altLang="en-US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번호</a:t>
              </a:r>
            </a:p>
          </p:txBody>
        </p:sp>
        <p:sp>
          <p:nvSpPr>
            <p:cNvPr id="1485840" name="Rectangle 16"/>
            <p:cNvSpPr>
              <a:spLocks noChangeArrowheads="1"/>
            </p:cNvSpPr>
            <p:nvPr/>
          </p:nvSpPr>
          <p:spPr bwMode="auto">
            <a:xfrm>
              <a:off x="1680" y="3535"/>
              <a:ext cx="864" cy="1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en-US" altLang="ko-KR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Error (5)</a:t>
              </a:r>
            </a:p>
          </p:txBody>
        </p:sp>
        <p:sp>
          <p:nvSpPr>
            <p:cNvPr id="1485841" name="Rectangle 17"/>
            <p:cNvSpPr>
              <a:spLocks noChangeArrowheads="1"/>
            </p:cNvSpPr>
            <p:nvPr/>
          </p:nvSpPr>
          <p:spPr bwMode="auto">
            <a:xfrm>
              <a:off x="1680" y="3244"/>
              <a:ext cx="864" cy="1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en-US" altLang="ko-KR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ACK (4)</a:t>
              </a:r>
            </a:p>
          </p:txBody>
        </p:sp>
        <p:sp>
          <p:nvSpPr>
            <p:cNvPr id="1485842" name="Rectangle 18"/>
            <p:cNvSpPr>
              <a:spLocks noChangeArrowheads="1"/>
            </p:cNvSpPr>
            <p:nvPr/>
          </p:nvSpPr>
          <p:spPr bwMode="auto">
            <a:xfrm>
              <a:off x="2544" y="3244"/>
              <a:ext cx="672" cy="1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en-US" altLang="ko-KR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Block </a:t>
              </a:r>
              <a:r>
                <a:rPr kumimoji="1" lang="ko-KR" altLang="en-US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번호</a:t>
              </a:r>
            </a:p>
          </p:txBody>
        </p:sp>
        <p:sp>
          <p:nvSpPr>
            <p:cNvPr id="1485843" name="Rectangle 19"/>
            <p:cNvSpPr>
              <a:spLocks noChangeArrowheads="1"/>
            </p:cNvSpPr>
            <p:nvPr/>
          </p:nvSpPr>
          <p:spPr bwMode="auto">
            <a:xfrm>
              <a:off x="1680" y="2952"/>
              <a:ext cx="864" cy="1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en-US" altLang="ko-KR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Data (3)</a:t>
              </a:r>
            </a:p>
          </p:txBody>
        </p:sp>
        <p:sp>
          <p:nvSpPr>
            <p:cNvPr id="1485844" name="Rectangle 20"/>
            <p:cNvSpPr>
              <a:spLocks noChangeArrowheads="1"/>
            </p:cNvSpPr>
            <p:nvPr/>
          </p:nvSpPr>
          <p:spPr bwMode="auto">
            <a:xfrm>
              <a:off x="2544" y="2952"/>
              <a:ext cx="672" cy="1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en-US" altLang="ko-KR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Block </a:t>
              </a:r>
              <a:r>
                <a:rPr kumimoji="1" lang="ko-KR" altLang="en-US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번호</a:t>
              </a:r>
            </a:p>
          </p:txBody>
        </p:sp>
        <p:sp>
          <p:nvSpPr>
            <p:cNvPr id="1485845" name="Rectangle 21"/>
            <p:cNvSpPr>
              <a:spLocks noChangeArrowheads="1"/>
            </p:cNvSpPr>
            <p:nvPr/>
          </p:nvSpPr>
          <p:spPr bwMode="auto">
            <a:xfrm>
              <a:off x="5040" y="3535"/>
              <a:ext cx="336" cy="1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ko-KR" altLang="en-US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1485846" name="Line 22"/>
            <p:cNvSpPr>
              <a:spLocks noChangeShapeType="1"/>
            </p:cNvSpPr>
            <p:nvPr/>
          </p:nvSpPr>
          <p:spPr bwMode="auto">
            <a:xfrm>
              <a:off x="1680" y="3410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47" name="Line 23"/>
            <p:cNvSpPr>
              <a:spLocks noChangeShapeType="1"/>
            </p:cNvSpPr>
            <p:nvPr/>
          </p:nvSpPr>
          <p:spPr bwMode="auto">
            <a:xfrm>
              <a:off x="2544" y="3410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48" name="Line 24"/>
            <p:cNvSpPr>
              <a:spLocks noChangeShapeType="1"/>
            </p:cNvSpPr>
            <p:nvPr/>
          </p:nvSpPr>
          <p:spPr bwMode="auto">
            <a:xfrm>
              <a:off x="3216" y="3410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49" name="Line 25"/>
            <p:cNvSpPr>
              <a:spLocks noChangeShapeType="1"/>
            </p:cNvSpPr>
            <p:nvPr/>
          </p:nvSpPr>
          <p:spPr bwMode="auto">
            <a:xfrm flipH="1">
              <a:off x="1728" y="345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50" name="Line 26"/>
            <p:cNvSpPr>
              <a:spLocks noChangeShapeType="1"/>
            </p:cNvSpPr>
            <p:nvPr/>
          </p:nvSpPr>
          <p:spPr bwMode="auto">
            <a:xfrm flipH="1">
              <a:off x="2544" y="34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51" name="Line 27"/>
            <p:cNvSpPr>
              <a:spLocks noChangeShapeType="1"/>
            </p:cNvSpPr>
            <p:nvPr/>
          </p:nvSpPr>
          <p:spPr bwMode="auto">
            <a:xfrm>
              <a:off x="2304" y="345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52" name="Line 28"/>
            <p:cNvSpPr>
              <a:spLocks noChangeShapeType="1"/>
            </p:cNvSpPr>
            <p:nvPr/>
          </p:nvSpPr>
          <p:spPr bwMode="auto">
            <a:xfrm>
              <a:off x="2976" y="345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53" name="Text Box 29"/>
            <p:cNvSpPr txBox="1">
              <a:spLocks noChangeArrowheads="1"/>
            </p:cNvSpPr>
            <p:nvPr/>
          </p:nvSpPr>
          <p:spPr bwMode="auto">
            <a:xfrm>
              <a:off x="2112" y="3410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latinLnBrk="1" hangingPunct="1"/>
              <a:r>
                <a:rPr kumimoji="1" lang="ko-KR" altLang="en-US" sz="10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1485854" name="Text Box 30"/>
            <p:cNvSpPr txBox="1">
              <a:spLocks noChangeArrowheads="1"/>
            </p:cNvSpPr>
            <p:nvPr/>
          </p:nvSpPr>
          <p:spPr bwMode="auto">
            <a:xfrm>
              <a:off x="2784" y="3410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latinLnBrk="1" hangingPunct="1"/>
              <a:r>
                <a:rPr kumimoji="1" lang="ko-KR" altLang="en-US" sz="10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1485855" name="Rectangle 31"/>
            <p:cNvSpPr>
              <a:spLocks noChangeArrowheads="1"/>
            </p:cNvSpPr>
            <p:nvPr/>
          </p:nvSpPr>
          <p:spPr bwMode="auto">
            <a:xfrm>
              <a:off x="3552" y="2618"/>
              <a:ext cx="336" cy="1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ko-KR" altLang="en-US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1485856" name="Rectangle 32"/>
            <p:cNvSpPr>
              <a:spLocks noChangeArrowheads="1"/>
            </p:cNvSpPr>
            <p:nvPr/>
          </p:nvSpPr>
          <p:spPr bwMode="auto">
            <a:xfrm>
              <a:off x="5040" y="2618"/>
              <a:ext cx="336" cy="1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ko-KR" altLang="en-US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1485857" name="Rectangle 33"/>
            <p:cNvSpPr>
              <a:spLocks noChangeArrowheads="1"/>
            </p:cNvSpPr>
            <p:nvPr/>
          </p:nvSpPr>
          <p:spPr bwMode="auto">
            <a:xfrm>
              <a:off x="2784" y="2160"/>
              <a:ext cx="1728" cy="16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en-US" altLang="ko-KR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TFTP  message</a:t>
              </a:r>
            </a:p>
          </p:txBody>
        </p:sp>
        <p:sp>
          <p:nvSpPr>
            <p:cNvPr id="1485858" name="Rectangle 34"/>
            <p:cNvSpPr>
              <a:spLocks noChangeArrowheads="1"/>
            </p:cNvSpPr>
            <p:nvPr/>
          </p:nvSpPr>
          <p:spPr bwMode="auto">
            <a:xfrm>
              <a:off x="1344" y="2160"/>
              <a:ext cx="672" cy="1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en-US" altLang="ko-KR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IP  Header</a:t>
              </a:r>
            </a:p>
          </p:txBody>
        </p:sp>
        <p:sp>
          <p:nvSpPr>
            <p:cNvPr id="1485859" name="Rectangle 35"/>
            <p:cNvSpPr>
              <a:spLocks noChangeArrowheads="1"/>
            </p:cNvSpPr>
            <p:nvPr/>
          </p:nvSpPr>
          <p:spPr bwMode="auto">
            <a:xfrm>
              <a:off x="2016" y="2160"/>
              <a:ext cx="768" cy="1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en-US" altLang="ko-KR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UDP Header</a:t>
              </a:r>
            </a:p>
          </p:txBody>
        </p:sp>
        <p:sp>
          <p:nvSpPr>
            <p:cNvPr id="1485860" name="Line 36"/>
            <p:cNvSpPr>
              <a:spLocks noChangeShapeType="1"/>
            </p:cNvSpPr>
            <p:nvPr/>
          </p:nvSpPr>
          <p:spPr bwMode="auto">
            <a:xfrm flipV="1">
              <a:off x="1680" y="2326"/>
              <a:ext cx="1104" cy="2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61" name="Line 37"/>
            <p:cNvSpPr>
              <a:spLocks noChangeShapeType="1"/>
            </p:cNvSpPr>
            <p:nvPr/>
          </p:nvSpPr>
          <p:spPr bwMode="auto">
            <a:xfrm>
              <a:off x="4512" y="2326"/>
              <a:ext cx="864" cy="2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62" name="Line 38"/>
            <p:cNvSpPr>
              <a:spLocks noChangeShapeType="1"/>
            </p:cNvSpPr>
            <p:nvPr/>
          </p:nvSpPr>
          <p:spPr bwMode="auto">
            <a:xfrm>
              <a:off x="1344" y="2326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63" name="Line 39"/>
            <p:cNvSpPr>
              <a:spLocks noChangeShapeType="1"/>
            </p:cNvSpPr>
            <p:nvPr/>
          </p:nvSpPr>
          <p:spPr bwMode="auto">
            <a:xfrm>
              <a:off x="2016" y="2326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64" name="Line 40"/>
            <p:cNvSpPr>
              <a:spLocks noChangeShapeType="1"/>
            </p:cNvSpPr>
            <p:nvPr/>
          </p:nvSpPr>
          <p:spPr bwMode="auto">
            <a:xfrm>
              <a:off x="2784" y="2326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65" name="Line 41"/>
            <p:cNvSpPr>
              <a:spLocks noChangeShapeType="1"/>
            </p:cNvSpPr>
            <p:nvPr/>
          </p:nvSpPr>
          <p:spPr bwMode="auto">
            <a:xfrm>
              <a:off x="4512" y="2326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66" name="Line 42"/>
            <p:cNvSpPr>
              <a:spLocks noChangeShapeType="1"/>
            </p:cNvSpPr>
            <p:nvPr/>
          </p:nvSpPr>
          <p:spPr bwMode="auto">
            <a:xfrm flipH="1">
              <a:off x="1344" y="23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67" name="Line 43"/>
            <p:cNvSpPr>
              <a:spLocks noChangeShapeType="1"/>
            </p:cNvSpPr>
            <p:nvPr/>
          </p:nvSpPr>
          <p:spPr bwMode="auto">
            <a:xfrm flipH="1">
              <a:off x="2016" y="23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68" name="Line 44"/>
            <p:cNvSpPr>
              <a:spLocks noChangeShapeType="1"/>
            </p:cNvSpPr>
            <p:nvPr/>
          </p:nvSpPr>
          <p:spPr bwMode="auto">
            <a:xfrm>
              <a:off x="1776" y="23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69" name="Line 45"/>
            <p:cNvSpPr>
              <a:spLocks noChangeShapeType="1"/>
            </p:cNvSpPr>
            <p:nvPr/>
          </p:nvSpPr>
          <p:spPr bwMode="auto">
            <a:xfrm>
              <a:off x="2544" y="23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70" name="Text Box 46"/>
            <p:cNvSpPr txBox="1">
              <a:spLocks noChangeArrowheads="1"/>
            </p:cNvSpPr>
            <p:nvPr/>
          </p:nvSpPr>
          <p:spPr bwMode="auto">
            <a:xfrm>
              <a:off x="1536" y="2326"/>
              <a:ext cx="1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latinLnBrk="1" hangingPunct="1"/>
              <a:r>
                <a:rPr kumimoji="1" lang="ko-KR" altLang="en-US" sz="10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20</a:t>
              </a:r>
            </a:p>
          </p:txBody>
        </p:sp>
        <p:sp>
          <p:nvSpPr>
            <p:cNvPr id="1485871" name="Text Box 47"/>
            <p:cNvSpPr txBox="1">
              <a:spLocks noChangeArrowheads="1"/>
            </p:cNvSpPr>
            <p:nvPr/>
          </p:nvSpPr>
          <p:spPr bwMode="auto">
            <a:xfrm>
              <a:off x="2304" y="2326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latinLnBrk="1" hangingPunct="1"/>
              <a:r>
                <a:rPr kumimoji="1" lang="ko-KR" altLang="en-US" sz="10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8</a:t>
              </a:r>
            </a:p>
          </p:txBody>
        </p:sp>
        <p:sp>
          <p:nvSpPr>
            <p:cNvPr id="1485872" name="Line 48"/>
            <p:cNvSpPr>
              <a:spLocks noChangeShapeType="1"/>
            </p:cNvSpPr>
            <p:nvPr/>
          </p:nvSpPr>
          <p:spPr bwMode="auto">
            <a:xfrm>
              <a:off x="1680" y="2785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73" name="Line 49"/>
            <p:cNvSpPr>
              <a:spLocks noChangeShapeType="1"/>
            </p:cNvSpPr>
            <p:nvPr/>
          </p:nvSpPr>
          <p:spPr bwMode="auto">
            <a:xfrm>
              <a:off x="2544" y="2785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74" name="Line 50"/>
            <p:cNvSpPr>
              <a:spLocks noChangeShapeType="1"/>
            </p:cNvSpPr>
            <p:nvPr/>
          </p:nvSpPr>
          <p:spPr bwMode="auto">
            <a:xfrm>
              <a:off x="3552" y="2785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75" name="Line 51"/>
            <p:cNvSpPr>
              <a:spLocks noChangeShapeType="1"/>
            </p:cNvSpPr>
            <p:nvPr/>
          </p:nvSpPr>
          <p:spPr bwMode="auto">
            <a:xfrm>
              <a:off x="3888" y="2785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76" name="Line 52"/>
            <p:cNvSpPr>
              <a:spLocks noChangeShapeType="1"/>
            </p:cNvSpPr>
            <p:nvPr/>
          </p:nvSpPr>
          <p:spPr bwMode="auto">
            <a:xfrm>
              <a:off x="5040" y="2785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77" name="Line 53"/>
            <p:cNvSpPr>
              <a:spLocks noChangeShapeType="1"/>
            </p:cNvSpPr>
            <p:nvPr/>
          </p:nvSpPr>
          <p:spPr bwMode="auto">
            <a:xfrm>
              <a:off x="5376" y="2785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78" name="Line 54"/>
            <p:cNvSpPr>
              <a:spLocks noChangeShapeType="1"/>
            </p:cNvSpPr>
            <p:nvPr/>
          </p:nvSpPr>
          <p:spPr bwMode="auto">
            <a:xfrm flipV="1">
              <a:off x="4512" y="1872"/>
              <a:ext cx="0" cy="2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79" name="Line 55"/>
            <p:cNvSpPr>
              <a:spLocks noChangeShapeType="1"/>
            </p:cNvSpPr>
            <p:nvPr/>
          </p:nvSpPr>
          <p:spPr bwMode="auto">
            <a:xfrm flipV="1">
              <a:off x="2016" y="2076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80" name="Line 56"/>
            <p:cNvSpPr>
              <a:spLocks noChangeShapeType="1"/>
            </p:cNvSpPr>
            <p:nvPr/>
          </p:nvSpPr>
          <p:spPr bwMode="auto">
            <a:xfrm flipV="1">
              <a:off x="1344" y="1868"/>
              <a:ext cx="0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81" name="Text Box 57"/>
            <p:cNvSpPr txBox="1">
              <a:spLocks noChangeArrowheads="1"/>
            </p:cNvSpPr>
            <p:nvPr/>
          </p:nvSpPr>
          <p:spPr bwMode="auto">
            <a:xfrm>
              <a:off x="2832" y="2035"/>
              <a:ext cx="71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latinLnBrk="1" hangingPunct="1"/>
              <a:r>
                <a:rPr kumimoji="1" lang="en-US" altLang="ko-KR" sz="12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UDP  datagram</a:t>
              </a:r>
            </a:p>
          </p:txBody>
        </p:sp>
        <p:sp>
          <p:nvSpPr>
            <p:cNvPr id="1485882" name="Line 58"/>
            <p:cNvSpPr>
              <a:spLocks noChangeShapeType="1"/>
            </p:cNvSpPr>
            <p:nvPr/>
          </p:nvSpPr>
          <p:spPr bwMode="auto">
            <a:xfrm flipH="1">
              <a:off x="2064" y="211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83" name="Line 59"/>
            <p:cNvSpPr>
              <a:spLocks noChangeShapeType="1"/>
            </p:cNvSpPr>
            <p:nvPr/>
          </p:nvSpPr>
          <p:spPr bwMode="auto">
            <a:xfrm>
              <a:off x="3600" y="211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84" name="Text Box 60"/>
            <p:cNvSpPr txBox="1">
              <a:spLocks noChangeArrowheads="1"/>
            </p:cNvSpPr>
            <p:nvPr/>
          </p:nvSpPr>
          <p:spPr bwMode="auto">
            <a:xfrm>
              <a:off x="2784" y="1909"/>
              <a:ext cx="6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latinLnBrk="1" hangingPunct="1"/>
              <a:r>
                <a:rPr kumimoji="1" lang="en-US" altLang="ko-KR" sz="12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IP  datagram</a:t>
              </a:r>
            </a:p>
          </p:txBody>
        </p:sp>
        <p:sp>
          <p:nvSpPr>
            <p:cNvPr id="1485885" name="Line 61"/>
            <p:cNvSpPr>
              <a:spLocks noChangeShapeType="1"/>
            </p:cNvSpPr>
            <p:nvPr/>
          </p:nvSpPr>
          <p:spPr bwMode="auto">
            <a:xfrm flipH="1">
              <a:off x="1392" y="1993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86" name="Line 62"/>
            <p:cNvSpPr>
              <a:spLocks noChangeShapeType="1"/>
            </p:cNvSpPr>
            <p:nvPr/>
          </p:nvSpPr>
          <p:spPr bwMode="auto">
            <a:xfrm>
              <a:off x="3360" y="1993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87" name="Text Box 63"/>
            <p:cNvSpPr txBox="1">
              <a:spLocks noChangeArrowheads="1"/>
            </p:cNvSpPr>
            <p:nvPr/>
          </p:nvSpPr>
          <p:spPr bwMode="auto">
            <a:xfrm>
              <a:off x="1392" y="1784"/>
              <a:ext cx="10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latinLnBrk="1" hangingPunct="1"/>
              <a:r>
                <a:rPr kumimoji="1" lang="en-US" altLang="ko-KR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Message  Format</a:t>
              </a:r>
            </a:p>
          </p:txBody>
        </p:sp>
        <p:sp>
          <p:nvSpPr>
            <p:cNvPr id="1485888" name="Rectangle 64"/>
            <p:cNvSpPr>
              <a:spLocks noChangeArrowheads="1"/>
            </p:cNvSpPr>
            <p:nvPr/>
          </p:nvSpPr>
          <p:spPr bwMode="auto">
            <a:xfrm>
              <a:off x="288" y="2640"/>
              <a:ext cx="624" cy="959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en-US" altLang="ko-KR" sz="1200" dirty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OP Code</a:t>
              </a:r>
            </a:p>
            <a:p>
              <a:pPr eaLnBrk="1" latinLnBrk="1" hangingPunct="1">
                <a:lnSpc>
                  <a:spcPct val="60000"/>
                </a:lnSpc>
              </a:pPr>
              <a:endParaRPr kumimoji="1" lang="en-US" altLang="ko-KR" sz="1200" dirty="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endParaRPr>
            </a:p>
            <a:p>
              <a:pPr eaLnBrk="1" latinLnBrk="1" hangingPunct="1"/>
              <a:r>
                <a:rPr kumimoji="1" lang="en-US" altLang="ko-KR" sz="1200" dirty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RRQ</a:t>
              </a:r>
            </a:p>
            <a:p>
              <a:pPr eaLnBrk="1" latinLnBrk="1" hangingPunct="1"/>
              <a:r>
                <a:rPr kumimoji="1" lang="en-US" altLang="ko-KR" sz="1200" dirty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WRQ</a:t>
              </a:r>
            </a:p>
            <a:p>
              <a:pPr eaLnBrk="1" latinLnBrk="1" hangingPunct="1"/>
              <a:r>
                <a:rPr kumimoji="1" lang="en-US" altLang="ko-KR" sz="1200" dirty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Data</a:t>
              </a:r>
            </a:p>
            <a:p>
              <a:pPr eaLnBrk="1" latinLnBrk="1" hangingPunct="1"/>
              <a:r>
                <a:rPr kumimoji="1" lang="en-US" altLang="ko-KR" sz="1200" dirty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ACK</a:t>
              </a:r>
            </a:p>
            <a:p>
              <a:pPr eaLnBrk="1" latinLnBrk="1" hangingPunct="1"/>
              <a:r>
                <a:rPr kumimoji="1" lang="en-US" altLang="ko-KR" sz="1200" dirty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Error</a:t>
              </a:r>
            </a:p>
          </p:txBody>
        </p:sp>
        <p:sp>
          <p:nvSpPr>
            <p:cNvPr id="1485889" name="Rectangle 65"/>
            <p:cNvSpPr>
              <a:spLocks noChangeArrowheads="1"/>
            </p:cNvSpPr>
            <p:nvPr/>
          </p:nvSpPr>
          <p:spPr bwMode="auto">
            <a:xfrm>
              <a:off x="912" y="2640"/>
              <a:ext cx="432" cy="959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en-US" altLang="ko-KR" sz="1200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Value</a:t>
              </a:r>
            </a:p>
            <a:p>
              <a:pPr eaLnBrk="1" latinLnBrk="1" hangingPunct="1"/>
              <a:r>
                <a:rPr kumimoji="1" lang="en-US" altLang="ko-KR" sz="1200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1</a:t>
              </a:r>
            </a:p>
            <a:p>
              <a:pPr eaLnBrk="1" latinLnBrk="1" hangingPunct="1"/>
              <a:r>
                <a:rPr kumimoji="1" lang="en-US" altLang="ko-KR" sz="1200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2</a:t>
              </a:r>
              <a:endParaRPr kumimoji="1" lang="en-US" altLang="ko-KR" sz="1200" dirty="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endParaRPr>
            </a:p>
            <a:p>
              <a:pPr eaLnBrk="1" latinLnBrk="1" hangingPunct="1"/>
              <a:r>
                <a:rPr kumimoji="1" lang="en-US" altLang="ko-KR" sz="1200" dirty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3</a:t>
              </a:r>
            </a:p>
            <a:p>
              <a:pPr eaLnBrk="1" latinLnBrk="1" hangingPunct="1"/>
              <a:r>
                <a:rPr kumimoji="1" lang="en-US" altLang="ko-KR" sz="1200" dirty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4</a:t>
              </a:r>
            </a:p>
            <a:p>
              <a:pPr eaLnBrk="1" latinLnBrk="1" hangingPunct="1"/>
              <a:r>
                <a:rPr kumimoji="1" lang="en-US" altLang="ko-KR" sz="1200" dirty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5</a:t>
              </a:r>
            </a:p>
          </p:txBody>
        </p:sp>
        <p:sp>
          <p:nvSpPr>
            <p:cNvPr id="1485890" name="Line 66"/>
            <p:cNvSpPr>
              <a:spLocks noChangeShapeType="1"/>
            </p:cNvSpPr>
            <p:nvPr/>
          </p:nvSpPr>
          <p:spPr bwMode="auto">
            <a:xfrm>
              <a:off x="288" y="2848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91" name="Line 67"/>
            <p:cNvSpPr>
              <a:spLocks noChangeShapeType="1"/>
            </p:cNvSpPr>
            <p:nvPr/>
          </p:nvSpPr>
          <p:spPr bwMode="auto">
            <a:xfrm>
              <a:off x="3264" y="1242"/>
              <a:ext cx="0" cy="417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92" name="Line 68"/>
            <p:cNvSpPr>
              <a:spLocks noChangeShapeType="1"/>
            </p:cNvSpPr>
            <p:nvPr/>
          </p:nvSpPr>
          <p:spPr bwMode="auto">
            <a:xfrm>
              <a:off x="1776" y="1242"/>
              <a:ext cx="0" cy="417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93" name="Text Box 69"/>
            <p:cNvSpPr txBox="1">
              <a:spLocks noChangeArrowheads="1"/>
            </p:cNvSpPr>
            <p:nvPr/>
          </p:nvSpPr>
          <p:spPr bwMode="auto">
            <a:xfrm>
              <a:off x="2016" y="2785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latinLnBrk="1" hangingPunct="1"/>
              <a:r>
                <a:rPr kumimoji="1" lang="ko-KR" altLang="en-US" sz="10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1485894" name="Text Box 70"/>
            <p:cNvSpPr txBox="1">
              <a:spLocks noChangeArrowheads="1"/>
            </p:cNvSpPr>
            <p:nvPr/>
          </p:nvSpPr>
          <p:spPr bwMode="auto">
            <a:xfrm>
              <a:off x="2976" y="2785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latinLnBrk="1" hangingPunct="1"/>
              <a:r>
                <a:rPr kumimoji="1" lang="en-US" altLang="ko-KR" sz="10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n</a:t>
              </a:r>
            </a:p>
          </p:txBody>
        </p:sp>
        <p:sp>
          <p:nvSpPr>
            <p:cNvPr id="1485895" name="Text Box 71"/>
            <p:cNvSpPr txBox="1">
              <a:spLocks noChangeArrowheads="1"/>
            </p:cNvSpPr>
            <p:nvPr/>
          </p:nvSpPr>
          <p:spPr bwMode="auto">
            <a:xfrm>
              <a:off x="3648" y="2785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latinLnBrk="1" hangingPunct="1"/>
              <a:r>
                <a:rPr kumimoji="1" lang="ko-KR" altLang="en-US" sz="10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1485896" name="Text Box 72"/>
            <p:cNvSpPr txBox="1">
              <a:spLocks noChangeArrowheads="1"/>
            </p:cNvSpPr>
            <p:nvPr/>
          </p:nvSpPr>
          <p:spPr bwMode="auto">
            <a:xfrm>
              <a:off x="5136" y="2785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latinLnBrk="1" hangingPunct="1"/>
              <a:r>
                <a:rPr kumimoji="1" lang="ko-KR" altLang="en-US" sz="10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1485897" name="Text Box 73"/>
            <p:cNvSpPr txBox="1">
              <a:spLocks noChangeArrowheads="1"/>
            </p:cNvSpPr>
            <p:nvPr/>
          </p:nvSpPr>
          <p:spPr bwMode="auto">
            <a:xfrm>
              <a:off x="4416" y="2785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latinLnBrk="1" hangingPunct="1"/>
              <a:r>
                <a:rPr kumimoji="1" lang="en-US" altLang="ko-KR" sz="10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n</a:t>
              </a:r>
            </a:p>
          </p:txBody>
        </p:sp>
        <p:sp>
          <p:nvSpPr>
            <p:cNvPr id="1485898" name="Line 74"/>
            <p:cNvSpPr>
              <a:spLocks noChangeShapeType="1"/>
            </p:cNvSpPr>
            <p:nvPr/>
          </p:nvSpPr>
          <p:spPr bwMode="auto">
            <a:xfrm>
              <a:off x="1680" y="3119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99" name="Line 75"/>
            <p:cNvSpPr>
              <a:spLocks noChangeShapeType="1"/>
            </p:cNvSpPr>
            <p:nvPr/>
          </p:nvSpPr>
          <p:spPr bwMode="auto">
            <a:xfrm>
              <a:off x="2544" y="3119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00" name="Line 76"/>
            <p:cNvSpPr>
              <a:spLocks noChangeShapeType="1"/>
            </p:cNvSpPr>
            <p:nvPr/>
          </p:nvSpPr>
          <p:spPr bwMode="auto">
            <a:xfrm>
              <a:off x="3216" y="3119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01" name="Line 77"/>
            <p:cNvSpPr>
              <a:spLocks noChangeShapeType="1"/>
            </p:cNvSpPr>
            <p:nvPr/>
          </p:nvSpPr>
          <p:spPr bwMode="auto">
            <a:xfrm>
              <a:off x="5376" y="3119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02" name="Line 78"/>
            <p:cNvSpPr>
              <a:spLocks noChangeShapeType="1"/>
            </p:cNvSpPr>
            <p:nvPr/>
          </p:nvSpPr>
          <p:spPr bwMode="auto">
            <a:xfrm>
              <a:off x="1680" y="3702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03" name="Line 79"/>
            <p:cNvSpPr>
              <a:spLocks noChangeShapeType="1"/>
            </p:cNvSpPr>
            <p:nvPr/>
          </p:nvSpPr>
          <p:spPr bwMode="auto">
            <a:xfrm>
              <a:off x="2544" y="3702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04" name="Line 80"/>
            <p:cNvSpPr>
              <a:spLocks noChangeShapeType="1"/>
            </p:cNvSpPr>
            <p:nvPr/>
          </p:nvSpPr>
          <p:spPr bwMode="auto">
            <a:xfrm>
              <a:off x="3216" y="3702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05" name="Line 81"/>
            <p:cNvSpPr>
              <a:spLocks noChangeShapeType="1"/>
            </p:cNvSpPr>
            <p:nvPr/>
          </p:nvSpPr>
          <p:spPr bwMode="auto">
            <a:xfrm>
              <a:off x="5040" y="3702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06" name="Line 82"/>
            <p:cNvSpPr>
              <a:spLocks noChangeShapeType="1"/>
            </p:cNvSpPr>
            <p:nvPr/>
          </p:nvSpPr>
          <p:spPr bwMode="auto">
            <a:xfrm>
              <a:off x="5376" y="3702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07" name="Text Box 83"/>
            <p:cNvSpPr txBox="1">
              <a:spLocks noChangeArrowheads="1"/>
            </p:cNvSpPr>
            <p:nvPr/>
          </p:nvSpPr>
          <p:spPr bwMode="auto">
            <a:xfrm>
              <a:off x="2112" y="3119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latinLnBrk="1" hangingPunct="1"/>
              <a:r>
                <a:rPr kumimoji="1" lang="ko-KR" altLang="en-US" sz="10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1485908" name="Text Box 84"/>
            <p:cNvSpPr txBox="1">
              <a:spLocks noChangeArrowheads="1"/>
            </p:cNvSpPr>
            <p:nvPr/>
          </p:nvSpPr>
          <p:spPr bwMode="auto">
            <a:xfrm>
              <a:off x="2784" y="3119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latinLnBrk="1" hangingPunct="1"/>
              <a:r>
                <a:rPr kumimoji="1" lang="ko-KR" altLang="en-US" sz="10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1485909" name="Text Box 85"/>
            <p:cNvSpPr txBox="1">
              <a:spLocks noChangeArrowheads="1"/>
            </p:cNvSpPr>
            <p:nvPr/>
          </p:nvSpPr>
          <p:spPr bwMode="auto">
            <a:xfrm>
              <a:off x="4032" y="3119"/>
              <a:ext cx="3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latinLnBrk="1" hangingPunct="1"/>
              <a:r>
                <a:rPr kumimoji="1" lang="ko-KR" altLang="en-US" sz="10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0 - 512</a:t>
              </a:r>
            </a:p>
          </p:txBody>
        </p:sp>
        <p:sp>
          <p:nvSpPr>
            <p:cNvPr id="1485910" name="Text Box 86"/>
            <p:cNvSpPr txBox="1">
              <a:spLocks noChangeArrowheads="1"/>
            </p:cNvSpPr>
            <p:nvPr/>
          </p:nvSpPr>
          <p:spPr bwMode="auto">
            <a:xfrm>
              <a:off x="2112" y="3702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latinLnBrk="1" hangingPunct="1"/>
              <a:r>
                <a:rPr kumimoji="1" lang="ko-KR" altLang="en-US" sz="10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1485911" name="Text Box 87"/>
            <p:cNvSpPr txBox="1">
              <a:spLocks noChangeArrowheads="1"/>
            </p:cNvSpPr>
            <p:nvPr/>
          </p:nvSpPr>
          <p:spPr bwMode="auto">
            <a:xfrm>
              <a:off x="2784" y="3702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latinLnBrk="1" hangingPunct="1"/>
              <a:r>
                <a:rPr kumimoji="1" lang="ko-KR" altLang="en-US" sz="10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1485912" name="Text Box 88"/>
            <p:cNvSpPr txBox="1">
              <a:spLocks noChangeArrowheads="1"/>
            </p:cNvSpPr>
            <p:nvPr/>
          </p:nvSpPr>
          <p:spPr bwMode="auto">
            <a:xfrm>
              <a:off x="3936" y="3702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latinLnBrk="1" hangingPunct="1"/>
              <a:r>
                <a:rPr kumimoji="1" lang="en-US" altLang="ko-KR" sz="10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n</a:t>
              </a:r>
            </a:p>
          </p:txBody>
        </p:sp>
        <p:sp>
          <p:nvSpPr>
            <p:cNvPr id="1485913" name="Text Box 89"/>
            <p:cNvSpPr txBox="1">
              <a:spLocks noChangeArrowheads="1"/>
            </p:cNvSpPr>
            <p:nvPr/>
          </p:nvSpPr>
          <p:spPr bwMode="auto">
            <a:xfrm>
              <a:off x="5136" y="3702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latinLnBrk="1" hangingPunct="1"/>
              <a:r>
                <a:rPr kumimoji="1" lang="ko-KR" altLang="en-US" sz="10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1485914" name="Line 90"/>
            <p:cNvSpPr>
              <a:spLocks noChangeShapeType="1"/>
            </p:cNvSpPr>
            <p:nvPr/>
          </p:nvSpPr>
          <p:spPr bwMode="auto">
            <a:xfrm flipH="1">
              <a:off x="1728" y="2827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15" name="Line 91"/>
            <p:cNvSpPr>
              <a:spLocks noChangeShapeType="1"/>
            </p:cNvSpPr>
            <p:nvPr/>
          </p:nvSpPr>
          <p:spPr bwMode="auto">
            <a:xfrm flipH="1">
              <a:off x="2544" y="2827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16" name="Line 92"/>
            <p:cNvSpPr>
              <a:spLocks noChangeShapeType="1"/>
            </p:cNvSpPr>
            <p:nvPr/>
          </p:nvSpPr>
          <p:spPr bwMode="auto">
            <a:xfrm>
              <a:off x="3216" y="2827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17" name="Line 93"/>
            <p:cNvSpPr>
              <a:spLocks noChangeShapeType="1"/>
            </p:cNvSpPr>
            <p:nvPr/>
          </p:nvSpPr>
          <p:spPr bwMode="auto">
            <a:xfrm flipH="1">
              <a:off x="3984" y="2827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18" name="Line 94"/>
            <p:cNvSpPr>
              <a:spLocks noChangeShapeType="1"/>
            </p:cNvSpPr>
            <p:nvPr/>
          </p:nvSpPr>
          <p:spPr bwMode="auto">
            <a:xfrm>
              <a:off x="4608" y="2827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19" name="Line 95"/>
            <p:cNvSpPr>
              <a:spLocks noChangeShapeType="1"/>
            </p:cNvSpPr>
            <p:nvPr/>
          </p:nvSpPr>
          <p:spPr bwMode="auto">
            <a:xfrm flipH="1">
              <a:off x="1728" y="316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20" name="Line 96"/>
            <p:cNvSpPr>
              <a:spLocks noChangeShapeType="1"/>
            </p:cNvSpPr>
            <p:nvPr/>
          </p:nvSpPr>
          <p:spPr bwMode="auto">
            <a:xfrm>
              <a:off x="2256" y="316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21" name="Line 97"/>
            <p:cNvSpPr>
              <a:spLocks noChangeShapeType="1"/>
            </p:cNvSpPr>
            <p:nvPr/>
          </p:nvSpPr>
          <p:spPr bwMode="auto">
            <a:xfrm flipH="1">
              <a:off x="2592" y="31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22" name="Line 98"/>
            <p:cNvSpPr>
              <a:spLocks noChangeShapeType="1"/>
            </p:cNvSpPr>
            <p:nvPr/>
          </p:nvSpPr>
          <p:spPr bwMode="auto">
            <a:xfrm>
              <a:off x="2928" y="31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23" name="Line 99"/>
            <p:cNvSpPr>
              <a:spLocks noChangeShapeType="1"/>
            </p:cNvSpPr>
            <p:nvPr/>
          </p:nvSpPr>
          <p:spPr bwMode="auto">
            <a:xfrm flipH="1">
              <a:off x="3264" y="316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24" name="Line 100"/>
            <p:cNvSpPr>
              <a:spLocks noChangeShapeType="1"/>
            </p:cNvSpPr>
            <p:nvPr/>
          </p:nvSpPr>
          <p:spPr bwMode="auto">
            <a:xfrm>
              <a:off x="4416" y="316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25" name="Line 101"/>
            <p:cNvSpPr>
              <a:spLocks noChangeShapeType="1"/>
            </p:cNvSpPr>
            <p:nvPr/>
          </p:nvSpPr>
          <p:spPr bwMode="auto">
            <a:xfrm flipH="1">
              <a:off x="1728" y="378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26" name="Line 102"/>
            <p:cNvSpPr>
              <a:spLocks noChangeShapeType="1"/>
            </p:cNvSpPr>
            <p:nvPr/>
          </p:nvSpPr>
          <p:spPr bwMode="auto">
            <a:xfrm>
              <a:off x="2304" y="378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27" name="Line 103"/>
            <p:cNvSpPr>
              <a:spLocks noChangeShapeType="1"/>
            </p:cNvSpPr>
            <p:nvPr/>
          </p:nvSpPr>
          <p:spPr bwMode="auto">
            <a:xfrm flipH="1">
              <a:off x="2592" y="378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28" name="Line 104"/>
            <p:cNvSpPr>
              <a:spLocks noChangeShapeType="1"/>
            </p:cNvSpPr>
            <p:nvPr/>
          </p:nvSpPr>
          <p:spPr bwMode="auto">
            <a:xfrm>
              <a:off x="2928" y="378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29" name="Line 105"/>
            <p:cNvSpPr>
              <a:spLocks noChangeShapeType="1"/>
            </p:cNvSpPr>
            <p:nvPr/>
          </p:nvSpPr>
          <p:spPr bwMode="auto">
            <a:xfrm flipH="1">
              <a:off x="3264" y="378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30" name="Line 106"/>
            <p:cNvSpPr>
              <a:spLocks noChangeShapeType="1"/>
            </p:cNvSpPr>
            <p:nvPr/>
          </p:nvSpPr>
          <p:spPr bwMode="auto">
            <a:xfrm>
              <a:off x="4224" y="378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31" name="Line 107"/>
            <p:cNvSpPr>
              <a:spLocks noChangeShapeType="1"/>
            </p:cNvSpPr>
            <p:nvPr/>
          </p:nvSpPr>
          <p:spPr bwMode="auto">
            <a:xfrm>
              <a:off x="2256" y="2827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09" name="바닥글 개체 틀 10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http://www.mangoboard.com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ea typeface="굴림" pitchFamily="50" charset="-127"/>
              </a:rPr>
              <a:t>리눅스 커널 버전의 선택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dirty="0">
                <a:ea typeface="굴림" pitchFamily="50" charset="-127"/>
              </a:rPr>
              <a:t>커널 버전</a:t>
            </a:r>
          </a:p>
          <a:p>
            <a:pPr lvl="1"/>
            <a:r>
              <a:rPr lang="ko-KR" altLang="en-US" dirty="0">
                <a:ea typeface="굴림" pitchFamily="50" charset="-127"/>
              </a:rPr>
              <a:t>역사 : </a:t>
            </a:r>
            <a:r>
              <a:rPr lang="en-US" altLang="ko-KR" dirty="0">
                <a:ea typeface="굴림" pitchFamily="50" charset="-127"/>
                <a:hlinkClick r:id="rId3"/>
              </a:rPr>
              <a:t>http://www.linux.org/dist/kernel.html</a:t>
            </a:r>
            <a:endParaRPr lang="en-US" altLang="ko-KR" dirty="0">
              <a:ea typeface="굴림" pitchFamily="50" charset="-127"/>
            </a:endParaRPr>
          </a:p>
          <a:p>
            <a:pPr lvl="1"/>
            <a:r>
              <a:rPr lang="ko-KR" altLang="en-US" dirty="0">
                <a:ea typeface="굴림" pitchFamily="50" charset="-127"/>
              </a:rPr>
              <a:t>버전 숫자 : </a:t>
            </a:r>
            <a:r>
              <a:rPr lang="en-US" altLang="ko-KR" dirty="0">
                <a:ea typeface="굴림" pitchFamily="50" charset="-127"/>
              </a:rPr>
              <a:t>X.Y.ZZ</a:t>
            </a:r>
          </a:p>
          <a:p>
            <a:pPr lvl="2"/>
            <a:r>
              <a:rPr lang="en-US" altLang="ko-KR" dirty="0">
                <a:ea typeface="굴림" pitchFamily="50" charset="-127"/>
              </a:rPr>
              <a:t>X : </a:t>
            </a:r>
            <a:r>
              <a:rPr lang="ko-KR" altLang="en-US" dirty="0">
                <a:ea typeface="굴림" pitchFamily="50" charset="-127"/>
              </a:rPr>
              <a:t>커널의 버전</a:t>
            </a:r>
          </a:p>
          <a:p>
            <a:pPr lvl="2"/>
            <a:r>
              <a:rPr lang="en-US" altLang="ko-KR" dirty="0">
                <a:ea typeface="굴림" pitchFamily="50" charset="-127"/>
              </a:rPr>
              <a:t>Y : </a:t>
            </a:r>
            <a:r>
              <a:rPr lang="ko-KR" altLang="en-US" dirty="0">
                <a:ea typeface="굴림" pitchFamily="50" charset="-127"/>
              </a:rPr>
              <a:t>릴리즈 번호, 홀수-&gt;개발 중, 짝수-&gt;안정된 버전</a:t>
            </a:r>
          </a:p>
          <a:p>
            <a:pPr lvl="2"/>
            <a:r>
              <a:rPr lang="en-US" altLang="ko-KR" dirty="0">
                <a:ea typeface="굴림" pitchFamily="50" charset="-127"/>
              </a:rPr>
              <a:t>ZZ : Modifications</a:t>
            </a:r>
            <a:r>
              <a:rPr lang="ko-KR" altLang="en-US" dirty="0">
                <a:ea typeface="굴림" pitchFamily="50" charset="-127"/>
              </a:rPr>
              <a:t>, 사소한 변화를 의미</a:t>
            </a:r>
          </a:p>
          <a:p>
            <a:pPr lvl="1"/>
            <a:r>
              <a:rPr lang="ko-KR" altLang="en-US" dirty="0">
                <a:ea typeface="굴림" pitchFamily="50" charset="-127"/>
              </a:rPr>
              <a:t>최신 버전</a:t>
            </a:r>
          </a:p>
          <a:p>
            <a:pPr lvl="2"/>
            <a:r>
              <a:rPr lang="ko-KR" altLang="en-US" dirty="0">
                <a:ea typeface="굴림" pitchFamily="50" charset="-127"/>
              </a:rPr>
              <a:t>새로운 다양한 기능이 이미 추가되어 있음</a:t>
            </a:r>
          </a:p>
          <a:p>
            <a:pPr lvl="2"/>
            <a:r>
              <a:rPr lang="ko-KR" altLang="en-US" dirty="0">
                <a:ea typeface="굴림" pitchFamily="50" charset="-127"/>
              </a:rPr>
              <a:t>크기가 매우 크다는 단점이 있음</a:t>
            </a:r>
          </a:p>
          <a:p>
            <a:r>
              <a:rPr lang="ko-KR" altLang="en-US" dirty="0">
                <a:ea typeface="굴림" pitchFamily="50" charset="-127"/>
              </a:rPr>
              <a:t>커널 버전의 선택</a:t>
            </a:r>
          </a:p>
          <a:p>
            <a:pPr lvl="1"/>
            <a:r>
              <a:rPr lang="ko-KR" altLang="en-US" dirty="0">
                <a:ea typeface="굴림" pitchFamily="50" charset="-127"/>
              </a:rPr>
              <a:t>임베디드 시스템의 크기를 고려</a:t>
            </a:r>
          </a:p>
          <a:p>
            <a:pPr lvl="1"/>
            <a:r>
              <a:rPr lang="ko-KR" altLang="en-US" dirty="0">
                <a:ea typeface="굴림" pitchFamily="50" charset="-127"/>
              </a:rPr>
              <a:t>필요한 기능을 고려</a:t>
            </a:r>
          </a:p>
          <a:p>
            <a:pPr lvl="1"/>
            <a:r>
              <a:rPr lang="ko-KR" altLang="en-US" dirty="0">
                <a:ea typeface="굴림" pitchFamily="50" charset="-127"/>
              </a:rPr>
              <a:t>확장성을 고려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http://www.mangoboard.com</a:t>
            </a:r>
            <a:endParaRPr lang="ko-KR" alt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TFTP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429000"/>
            <a:ext cx="60388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내용 개체 틀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r>
              <a:rPr lang="en-US" altLang="ko-KR" dirty="0" smtClean="0"/>
              <a:t>TFTP </a:t>
            </a:r>
            <a:r>
              <a:rPr lang="ko-KR" altLang="en-US" dirty="0" smtClean="0"/>
              <a:t>설치 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미설치</a:t>
            </a:r>
            <a:r>
              <a:rPr lang="ko-KR" altLang="en-US" dirty="0" smtClean="0"/>
              <a:t> 확인 방법</a:t>
            </a: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35696" y="2132856"/>
            <a:ext cx="5495925" cy="702361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63" tIns="46032" rIns="92063" bIns="46032"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sz="1800" dirty="0">
                <a:solidFill>
                  <a:schemeClr val="tx1"/>
                </a:solidFill>
                <a:ea typeface="굴림" pitchFamily="50" charset="-127"/>
              </a:rPr>
              <a:t>#&gt;</a:t>
            </a:r>
            <a:r>
              <a:rPr kumimoji="1" lang="en-US" altLang="ko-KR" sz="1800" b="1" dirty="0">
                <a:solidFill>
                  <a:schemeClr val="hlink"/>
                </a:solidFill>
                <a:ea typeface="굴림" pitchFamily="50" charset="-127"/>
              </a:rPr>
              <a:t>rpm –</a:t>
            </a:r>
            <a:r>
              <a:rPr kumimoji="1" lang="en-US" altLang="ko-KR" sz="1800" b="1" dirty="0" err="1">
                <a:solidFill>
                  <a:schemeClr val="hlink"/>
                </a:solidFill>
                <a:ea typeface="굴림" pitchFamily="50" charset="-127"/>
              </a:rPr>
              <a:t>qa</a:t>
            </a:r>
            <a:r>
              <a:rPr kumimoji="1" lang="en-US" altLang="ko-KR" sz="1800" b="1" dirty="0">
                <a:solidFill>
                  <a:schemeClr val="hlink"/>
                </a:solidFill>
                <a:ea typeface="굴림" pitchFamily="50" charset="-127"/>
              </a:rPr>
              <a:t> | </a:t>
            </a:r>
            <a:r>
              <a:rPr kumimoji="1" lang="en-US" altLang="ko-KR" sz="1800" b="1" dirty="0" err="1">
                <a:solidFill>
                  <a:schemeClr val="hlink"/>
                </a:solidFill>
                <a:ea typeface="굴림" pitchFamily="50" charset="-127"/>
              </a:rPr>
              <a:t>grep</a:t>
            </a:r>
            <a:r>
              <a:rPr kumimoji="1" lang="en-US" altLang="ko-KR" sz="1800" b="1" dirty="0">
                <a:solidFill>
                  <a:schemeClr val="hlink"/>
                </a:solidFill>
                <a:ea typeface="굴림" pitchFamily="50" charset="-127"/>
              </a:rPr>
              <a:t> </a:t>
            </a:r>
            <a:r>
              <a:rPr kumimoji="1" lang="en-US" altLang="ko-KR" sz="1800" b="1" dirty="0" err="1" smtClean="0">
                <a:solidFill>
                  <a:schemeClr val="hlink"/>
                </a:solidFill>
                <a:ea typeface="굴림" pitchFamily="50" charset="-127"/>
              </a:rPr>
              <a:t>tftp</a:t>
            </a:r>
            <a:endParaRPr kumimoji="1" lang="en-US" altLang="ko-KR" sz="1800" b="1" dirty="0" smtClean="0">
              <a:solidFill>
                <a:schemeClr val="hlink"/>
              </a:solidFill>
              <a:ea typeface="굴림" pitchFamily="50" charset="-127"/>
            </a:endParaRPr>
          </a:p>
          <a:p>
            <a:pPr algn="l" eaLnBrk="1" hangingPunct="1"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sz="1800" dirty="0" smtClean="0">
                <a:solidFill>
                  <a:schemeClr val="tx1"/>
                </a:solidFill>
                <a:ea typeface="굴림" pitchFamily="50" charset="-127"/>
              </a:rPr>
              <a:t>#&gt;yum install </a:t>
            </a:r>
            <a:r>
              <a:rPr kumimoji="1" lang="en-US" altLang="ko-KR" sz="1800" dirty="0" err="1" smtClean="0">
                <a:solidFill>
                  <a:schemeClr val="tx1"/>
                </a:solidFill>
                <a:ea typeface="굴림" pitchFamily="50" charset="-127"/>
              </a:rPr>
              <a:t>tftp</a:t>
            </a:r>
            <a:r>
              <a:rPr kumimoji="1" lang="en-US" altLang="ko-KR" sz="1800" dirty="0" smtClean="0">
                <a:solidFill>
                  <a:schemeClr val="tx1"/>
                </a:solidFill>
                <a:ea typeface="굴림" pitchFamily="50" charset="-127"/>
              </a:rPr>
              <a:t>*</a:t>
            </a:r>
            <a:endParaRPr kumimoji="1" lang="en-US" altLang="ko-KR" sz="1800" dirty="0">
              <a:solidFill>
                <a:schemeClr val="tx1"/>
              </a:solidFill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TFTP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83568" y="1484784"/>
            <a:ext cx="7848600" cy="480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TFTP </a:t>
            </a: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환경설정</a:t>
            </a:r>
          </a:p>
          <a:p>
            <a:pPr marL="548640" marR="0" lvl="1" indent="-228600" algn="l" defTabSz="914400" rtl="0" eaLnBrk="1" fontAlgn="auto" latinLnBrk="1" hangingPunct="1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ko-K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Host</a:t>
            </a:r>
            <a:r>
              <a:rPr kumimoji="0" lang="ko-KR" alt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의 /</a:t>
            </a:r>
            <a:r>
              <a:rPr kumimoji="0" lang="en-US" altLang="ko-K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home </a:t>
            </a:r>
            <a:r>
              <a:rPr kumimoji="0" lang="ko-KR" alt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 밑에 </a:t>
            </a:r>
            <a:r>
              <a:rPr kumimoji="0" lang="en-US" altLang="ko-KR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tftpboot</a:t>
            </a:r>
            <a:r>
              <a:rPr kumimoji="0" lang="ko-KR" alt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라는 이름의 디렉토리를 </a:t>
            </a:r>
            <a:r>
              <a:rPr kumimoji="0" lang="ko-KR" altLang="en-US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만듬</a:t>
            </a:r>
            <a:endParaRPr kumimoji="0" lang="ko-KR" altLang="en-US" sz="1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pitchFamily="50" charset="-127"/>
              <a:cs typeface="+mn-cs"/>
            </a:endParaRPr>
          </a:p>
          <a:p>
            <a:pPr marL="548640" marR="0" lvl="1" indent="-228600" algn="l" defTabSz="914400" rtl="0" eaLnBrk="1" fontAlgn="auto" latinLnBrk="1" hangingPunct="1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ko-KR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만일 이 디렉터리를 변경하고 싶다면 위에서 환경설정 한 </a:t>
            </a:r>
            <a:r>
              <a:rPr kumimoji="0" lang="en-US" altLang="ko-KR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tftp</a:t>
            </a:r>
            <a:r>
              <a:rPr kumimoji="0" lang="en-US" altLang="ko-KR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 </a:t>
            </a:r>
            <a:r>
              <a:rPr kumimoji="0" lang="ko-KR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파일에 있는 </a:t>
            </a:r>
            <a:r>
              <a:rPr kumimoji="0" lang="en-US" altLang="ko-KR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server_args</a:t>
            </a:r>
            <a:r>
              <a:rPr kumimoji="0" lang="en-US" altLang="ko-KR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 </a:t>
            </a:r>
            <a:r>
              <a:rPr kumimoji="0" lang="ko-KR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의 디렉터리를 변경</a:t>
            </a:r>
            <a:endParaRPr kumimoji="0" lang="ko-KR" altLang="en-US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pitchFamily="50" charset="-127"/>
              <a:cs typeface="+mn-cs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500826" y="4286256"/>
            <a:ext cx="1917700" cy="596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 algn="l"/>
            <a:r>
              <a:rPr lang="ko-KR" altLang="en-US" sz="1400" b="1" dirty="0">
                <a:ea typeface="굴림" pitchFamily="50" charset="-127"/>
              </a:rPr>
              <a:t>전송될 파일의 위치 </a:t>
            </a:r>
          </a:p>
          <a:p>
            <a:pPr marL="457200" indent="-457200" algn="l"/>
            <a:r>
              <a:rPr lang="ko-KR" altLang="en-US" sz="1400" b="1" dirty="0" err="1">
                <a:ea typeface="굴림" pitchFamily="50" charset="-127"/>
              </a:rPr>
              <a:t>디렉토리</a:t>
            </a:r>
            <a:endParaRPr lang="ko-KR" altLang="en-US" sz="1400" b="1" dirty="0">
              <a:ea typeface="굴림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286124"/>
            <a:ext cx="45624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TFTP 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07704" y="2348880"/>
            <a:ext cx="5832648" cy="702361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lIns="92063" tIns="46032" rIns="92063" bIns="46032"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 smtClean="0">
                <a:solidFill>
                  <a:schemeClr val="tx1"/>
                </a:solidFill>
                <a:ea typeface="굴림" pitchFamily="50" charset="-127"/>
              </a:rPr>
              <a:t>#&gt;/etc/</a:t>
            </a:r>
            <a:r>
              <a:rPr kumimoji="1" lang="en-US" altLang="ko-KR" dirty="0" err="1" smtClean="0">
                <a:solidFill>
                  <a:schemeClr val="tx1"/>
                </a:solidFill>
                <a:ea typeface="굴림" pitchFamily="50" charset="-127"/>
              </a:rPr>
              <a:t>init.d</a:t>
            </a:r>
            <a:r>
              <a:rPr kumimoji="1" lang="en-US" altLang="ko-KR" dirty="0" smtClean="0">
                <a:solidFill>
                  <a:schemeClr val="tx1"/>
                </a:solidFill>
                <a:ea typeface="굴림" pitchFamily="50" charset="-127"/>
              </a:rPr>
              <a:t>/</a:t>
            </a:r>
            <a:r>
              <a:rPr kumimoji="1" lang="en-US" altLang="ko-KR" dirty="0" err="1" smtClean="0">
                <a:solidFill>
                  <a:schemeClr val="tx1"/>
                </a:solidFill>
                <a:ea typeface="굴림" pitchFamily="50" charset="-127"/>
              </a:rPr>
              <a:t>xinetd</a:t>
            </a:r>
            <a:r>
              <a:rPr kumimoji="1" lang="en-US" altLang="ko-KR" dirty="0" smtClean="0">
                <a:solidFill>
                  <a:schemeClr val="tx1"/>
                </a:solidFill>
                <a:ea typeface="굴림" pitchFamily="50" charset="-127"/>
              </a:rPr>
              <a:t> restart</a:t>
            </a:r>
          </a:p>
          <a:p>
            <a:pPr algn="l" eaLnBrk="1" hangingPunct="1"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 smtClean="0">
                <a:ea typeface="굴림" pitchFamily="50" charset="-127"/>
              </a:rPr>
              <a:t>#&gt; </a:t>
            </a:r>
            <a:r>
              <a:rPr kumimoji="1" lang="en-US" altLang="ko-KR" dirty="0" err="1" smtClean="0">
                <a:ea typeface="굴림" pitchFamily="50" charset="-127"/>
              </a:rPr>
              <a:t>chkconfig</a:t>
            </a:r>
            <a:r>
              <a:rPr kumimoji="1" lang="en-US" altLang="ko-KR" dirty="0" smtClean="0">
                <a:ea typeface="굴림" pitchFamily="50" charset="-127"/>
              </a:rPr>
              <a:t> </a:t>
            </a:r>
            <a:r>
              <a:rPr kumimoji="1" lang="en-US" altLang="ko-KR" dirty="0" err="1" smtClean="0">
                <a:ea typeface="굴림" pitchFamily="50" charset="-127"/>
              </a:rPr>
              <a:t>tftp</a:t>
            </a:r>
            <a:r>
              <a:rPr kumimoji="1" lang="en-US" altLang="ko-KR" dirty="0" smtClean="0">
                <a:ea typeface="굴림" pitchFamily="50" charset="-127"/>
              </a:rPr>
              <a:t> on</a:t>
            </a:r>
            <a:endParaRPr kumimoji="1" lang="en-US" altLang="ko-KR" dirty="0" smtClean="0">
              <a:solidFill>
                <a:schemeClr val="tx1"/>
              </a:solidFill>
              <a:ea typeface="굴림" pitchFamily="50" charset="-127"/>
            </a:endParaRPr>
          </a:p>
        </p:txBody>
      </p:sp>
      <p:sp>
        <p:nvSpPr>
          <p:cNvPr id="7" name="내용 개체 틀 3"/>
          <p:cNvSpPr>
            <a:spLocks noGrp="1"/>
          </p:cNvSpPr>
          <p:nvPr>
            <p:ph sz="quarter" idx="1"/>
          </p:nvPr>
        </p:nvSpPr>
        <p:spPr>
          <a:xfrm>
            <a:off x="827584" y="1484784"/>
            <a:ext cx="7772400" cy="4572000"/>
          </a:xfrm>
        </p:spPr>
        <p:txBody>
          <a:bodyPr/>
          <a:lstStyle/>
          <a:p>
            <a:r>
              <a:rPr lang="ko-KR" altLang="en-US" dirty="0" smtClean="0"/>
              <a:t>리눅스 부팅 시 자동 활성 방법</a:t>
            </a:r>
            <a:endParaRPr lang="ko-KR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356992"/>
            <a:ext cx="23145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TFTP  </a:t>
            </a:r>
            <a:r>
              <a:rPr lang="ko-KR" altLang="en-US" dirty="0" smtClean="0"/>
              <a:t>실습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#cd /home/</a:t>
            </a:r>
            <a:r>
              <a:rPr lang="en-US" altLang="ko-KR" dirty="0" err="1" smtClean="0"/>
              <a:t>tftpboot</a:t>
            </a:r>
            <a:endParaRPr lang="en-US" altLang="ko-KR" dirty="0" smtClean="0"/>
          </a:p>
          <a:p>
            <a:r>
              <a:rPr lang="en-US" altLang="ko-KR" dirty="0" smtClean="0"/>
              <a:t>#touch </a:t>
            </a:r>
            <a:r>
              <a:rPr lang="en-US" altLang="ko-KR" dirty="0" err="1" smtClean="0"/>
              <a:t>test.tftp</a:t>
            </a:r>
            <a:endParaRPr lang="en-US" altLang="ko-KR" dirty="0" smtClean="0"/>
          </a:p>
          <a:p>
            <a:r>
              <a:rPr lang="en-US" altLang="ko-KR" dirty="0" smtClean="0"/>
              <a:t>#cd /</a:t>
            </a:r>
          </a:p>
          <a:p>
            <a:r>
              <a:rPr lang="en-US" altLang="ko-KR" dirty="0" smtClean="0"/>
              <a:t># </a:t>
            </a:r>
            <a:r>
              <a:rPr lang="en-US" altLang="ko-KR" dirty="0" err="1" smtClean="0"/>
              <a:t>ln</a:t>
            </a:r>
            <a:r>
              <a:rPr lang="en-US" altLang="ko-KR" dirty="0" smtClean="0"/>
              <a:t> –s /home/</a:t>
            </a:r>
            <a:r>
              <a:rPr lang="en-US" altLang="ko-KR" dirty="0" err="1" smtClean="0"/>
              <a:t>tftpboot</a:t>
            </a:r>
            <a:r>
              <a:rPr lang="en-US" altLang="ko-KR" dirty="0" smtClean="0"/>
              <a:t> /</a:t>
            </a:r>
            <a:r>
              <a:rPr lang="en-US" altLang="ko-KR" dirty="0" err="1" smtClean="0"/>
              <a:t>tftpboot</a:t>
            </a:r>
            <a:endParaRPr lang="en-US" altLang="ko-KR" dirty="0" smtClean="0"/>
          </a:p>
          <a:p>
            <a:r>
              <a:rPr lang="en-US" altLang="ko-KR" dirty="0" smtClean="0"/>
              <a:t>#</a:t>
            </a:r>
            <a:r>
              <a:rPr lang="en-US" altLang="ko-KR" dirty="0" err="1" smtClean="0"/>
              <a:t>chmod</a:t>
            </a:r>
            <a:r>
              <a:rPr lang="en-US" altLang="ko-KR" dirty="0" smtClean="0"/>
              <a:t>  -R 755 /home/</a:t>
            </a:r>
            <a:r>
              <a:rPr lang="en-US" altLang="ko-KR" dirty="0" err="1" smtClean="0"/>
              <a:t>tftpboot</a:t>
            </a:r>
            <a:endParaRPr lang="en-US" altLang="ko-KR" dirty="0" smtClean="0"/>
          </a:p>
          <a:p>
            <a:r>
              <a:rPr lang="en-US" altLang="ko-KR" dirty="0" smtClean="0"/>
              <a:t>#</a:t>
            </a:r>
            <a:r>
              <a:rPr lang="en-US" altLang="ko-KR" dirty="0" err="1" smtClean="0"/>
              <a:t>tftp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xxx.xxx.xxx.xxx</a:t>
            </a:r>
            <a:endParaRPr lang="en-US" altLang="ko-KR" dirty="0" smtClean="0"/>
          </a:p>
          <a:p>
            <a:r>
              <a:rPr lang="en-US" altLang="ko-KR" dirty="0" smtClean="0"/>
              <a:t>&gt;get </a:t>
            </a:r>
            <a:r>
              <a:rPr lang="en-US" altLang="ko-KR" dirty="0" err="1" smtClean="0"/>
              <a:t>test.tftp</a:t>
            </a:r>
            <a:endParaRPr lang="en-US" altLang="ko-KR" dirty="0" smtClean="0"/>
          </a:p>
          <a:p>
            <a:r>
              <a:rPr lang="en-US" altLang="ko-KR" dirty="0" smtClean="0"/>
              <a:t>&gt;quit</a:t>
            </a:r>
          </a:p>
          <a:p>
            <a:r>
              <a:rPr lang="en-US" altLang="ko-KR" dirty="0" smtClean="0"/>
              <a:t>#</a:t>
            </a:r>
            <a:r>
              <a:rPr lang="en-US" altLang="ko-KR" dirty="0" err="1" smtClean="0"/>
              <a:t>ls</a:t>
            </a:r>
            <a:r>
              <a:rPr lang="en-US" altLang="ko-KR" dirty="0" smtClean="0"/>
              <a:t> </a:t>
            </a:r>
          </a:p>
          <a:p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929198"/>
            <a:ext cx="5229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TFTP (</a:t>
            </a:r>
            <a:r>
              <a:rPr lang="en-US" altLang="ko-KR" dirty="0" err="1" smtClean="0"/>
              <a:t>VMWare</a:t>
            </a:r>
            <a:r>
              <a:rPr lang="en-US" altLang="ko-KR" dirty="0" smtClean="0"/>
              <a:t> </a:t>
            </a:r>
            <a:r>
              <a:rPr lang="ko-KR" altLang="en-US" dirty="0" smtClean="0"/>
              <a:t>에서 설정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“VM-&gt;Setting”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204864"/>
            <a:ext cx="5072098" cy="43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TFTP (HOST PC)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#</a:t>
            </a:r>
            <a:r>
              <a:rPr lang="en-US" altLang="ko-KR" dirty="0" err="1" smtClean="0"/>
              <a:t>ifconfig</a:t>
            </a:r>
            <a:r>
              <a:rPr lang="en-US" altLang="ko-KR" dirty="0" smtClean="0"/>
              <a:t>  eth0 </a:t>
            </a:r>
            <a:r>
              <a:rPr lang="en-US" altLang="ko-KR" dirty="0" err="1" smtClean="0"/>
              <a:t>xxx.xxx.xxx.xxx</a:t>
            </a:r>
            <a:r>
              <a:rPr lang="en-US" altLang="ko-KR" dirty="0" smtClean="0"/>
              <a:t> up</a:t>
            </a:r>
          </a:p>
          <a:p>
            <a:r>
              <a:rPr lang="en-US" altLang="ko-KR" dirty="0" smtClean="0"/>
              <a:t>#</a:t>
            </a:r>
            <a:r>
              <a:rPr lang="en-US" altLang="ko-KR" dirty="0" err="1" smtClean="0"/>
              <a:t>minicom</a:t>
            </a:r>
            <a:r>
              <a:rPr lang="en-US" altLang="ko-KR" dirty="0" smtClean="0"/>
              <a:t> 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564904"/>
            <a:ext cx="5210188" cy="386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TFTP </a:t>
            </a:r>
            <a:r>
              <a:rPr lang="ko-KR" altLang="en-US" dirty="0" smtClean="0"/>
              <a:t>실습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http://www.mangoboard.com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928802"/>
            <a:ext cx="7408863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3108" y="1559470"/>
            <a:ext cx="140615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Host PC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2132" y="1500174"/>
            <a:ext cx="219643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Mango100 u-boot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NFS(Network File System)</a:t>
            </a:r>
          </a:p>
        </p:txBody>
      </p:sp>
      <p:sp>
        <p:nvSpPr>
          <p:cNvPr id="149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371600"/>
            <a:ext cx="8286750" cy="2257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000" dirty="0">
                <a:ea typeface="굴림" pitchFamily="50" charset="-127"/>
              </a:rPr>
              <a:t>NFS </a:t>
            </a:r>
            <a:r>
              <a:rPr lang="ko-KR" altLang="en-US" sz="2000" dirty="0">
                <a:ea typeface="굴림" pitchFamily="50" charset="-127"/>
              </a:rPr>
              <a:t>란?</a:t>
            </a:r>
          </a:p>
          <a:p>
            <a:pPr lvl="1">
              <a:lnSpc>
                <a:spcPct val="90000"/>
              </a:lnSpc>
            </a:pPr>
            <a:r>
              <a:rPr lang="en-US" altLang="ko-KR" sz="1800" dirty="0">
                <a:ea typeface="굴림" pitchFamily="50" charset="-127"/>
              </a:rPr>
              <a:t>SUN </a:t>
            </a:r>
            <a:r>
              <a:rPr lang="ko-KR" altLang="en-US" sz="1800" dirty="0">
                <a:ea typeface="굴림" pitchFamily="50" charset="-127"/>
              </a:rPr>
              <a:t>사가 개발한  </a:t>
            </a:r>
            <a:r>
              <a:rPr lang="en-US" altLang="ko-KR" sz="1800" dirty="0">
                <a:ea typeface="굴림" pitchFamily="50" charset="-127"/>
              </a:rPr>
              <a:t>RPC(Remote Procedure Call) </a:t>
            </a:r>
            <a:r>
              <a:rPr lang="ko-KR" altLang="en-US" sz="1800" dirty="0">
                <a:ea typeface="굴림" pitchFamily="50" charset="-127"/>
              </a:rPr>
              <a:t>기반 시스템</a:t>
            </a:r>
          </a:p>
          <a:p>
            <a:pPr lvl="1">
              <a:lnSpc>
                <a:spcPct val="90000"/>
              </a:lnSpc>
            </a:pPr>
            <a:r>
              <a:rPr lang="en-US" altLang="ko-KR" sz="1800" dirty="0">
                <a:ea typeface="굴림" pitchFamily="50" charset="-127"/>
              </a:rPr>
              <a:t>Remote Computer</a:t>
            </a:r>
            <a:r>
              <a:rPr lang="ko-KR" altLang="en-US" sz="1800" dirty="0">
                <a:ea typeface="굴림" pitchFamily="50" charset="-127"/>
              </a:rPr>
              <a:t>의 파일을 마치 자신의 컴퓨터에 있는 것처럼 이용</a:t>
            </a:r>
          </a:p>
          <a:p>
            <a:pPr lvl="1">
              <a:lnSpc>
                <a:spcPct val="90000"/>
              </a:lnSpc>
            </a:pPr>
            <a:r>
              <a:rPr lang="en-US" altLang="ko-KR" sz="1800" dirty="0">
                <a:ea typeface="굴림" pitchFamily="50" charset="-127"/>
              </a:rPr>
              <a:t>Server/Client </a:t>
            </a:r>
            <a:r>
              <a:rPr lang="ko-KR" altLang="en-US" sz="1800" dirty="0">
                <a:ea typeface="굴림" pitchFamily="50" charset="-127"/>
              </a:rPr>
              <a:t>기반 응용 프로그램</a:t>
            </a:r>
          </a:p>
          <a:p>
            <a:pPr lvl="1">
              <a:lnSpc>
                <a:spcPct val="90000"/>
              </a:lnSpc>
            </a:pPr>
            <a:r>
              <a:rPr lang="en-US" altLang="ko-KR" sz="1800" dirty="0">
                <a:ea typeface="굴림" pitchFamily="50" charset="-127"/>
              </a:rPr>
              <a:t>FS</a:t>
            </a:r>
            <a:r>
              <a:rPr lang="ko-KR" altLang="en-US" sz="1800" dirty="0">
                <a:ea typeface="굴림" pitchFamily="50" charset="-127"/>
              </a:rPr>
              <a:t>이 존재하지 않는 </a:t>
            </a:r>
            <a:r>
              <a:rPr lang="en-US" altLang="ko-KR" sz="1800" dirty="0">
                <a:ea typeface="굴림" pitchFamily="50" charset="-127"/>
              </a:rPr>
              <a:t>Client </a:t>
            </a:r>
            <a:r>
              <a:rPr lang="ko-KR" altLang="en-US" sz="1800" dirty="0">
                <a:ea typeface="굴림" pitchFamily="50" charset="-127"/>
              </a:rPr>
              <a:t>시스템에서 원격의 </a:t>
            </a:r>
            <a:r>
              <a:rPr lang="en-US" altLang="ko-KR" sz="1800" dirty="0">
                <a:ea typeface="굴림" pitchFamily="50" charset="-127"/>
              </a:rPr>
              <a:t>Host </a:t>
            </a:r>
            <a:r>
              <a:rPr lang="ko-KR" altLang="en-US" sz="1800" dirty="0">
                <a:ea typeface="굴림" pitchFamily="50" charset="-127"/>
              </a:rPr>
              <a:t>시스템에서 설정된 일부 디렉터리를 이용</a:t>
            </a:r>
          </a:p>
          <a:p>
            <a:pPr lvl="1">
              <a:lnSpc>
                <a:spcPct val="90000"/>
              </a:lnSpc>
            </a:pPr>
            <a:r>
              <a:rPr lang="ko-KR" altLang="en-US" sz="1800" dirty="0">
                <a:ea typeface="굴림" pitchFamily="50" charset="-127"/>
              </a:rPr>
              <a:t>임베디드 시스템 개발 시 많이 이용됨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33500" y="3648075"/>
            <a:ext cx="6791325" cy="2324100"/>
            <a:chOff x="384" y="1968"/>
            <a:chExt cx="4944" cy="1680"/>
          </a:xfrm>
        </p:grpSpPr>
        <p:sp>
          <p:nvSpPr>
            <p:cNvPr id="1494021" name="Rectangle 5"/>
            <p:cNvSpPr>
              <a:spLocks noChangeArrowheads="1"/>
            </p:cNvSpPr>
            <p:nvPr/>
          </p:nvSpPr>
          <p:spPr bwMode="auto">
            <a:xfrm>
              <a:off x="3360" y="1968"/>
              <a:ext cx="1968" cy="168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94022" name="Rectangle 6"/>
            <p:cNvSpPr>
              <a:spLocks noChangeArrowheads="1"/>
            </p:cNvSpPr>
            <p:nvPr/>
          </p:nvSpPr>
          <p:spPr bwMode="auto">
            <a:xfrm>
              <a:off x="384" y="1968"/>
              <a:ext cx="2544" cy="1680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1494024" name="Picture 8" descr="HH02126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" y="2448"/>
              <a:ext cx="624" cy="477"/>
            </a:xfrm>
            <a:prstGeom prst="rect">
              <a:avLst/>
            </a:prstGeom>
            <a:noFill/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225" y="2064"/>
              <a:ext cx="1522" cy="1351"/>
              <a:chOff x="1321" y="2112"/>
              <a:chExt cx="1522" cy="1351"/>
            </a:xfrm>
          </p:grpSpPr>
          <p:sp>
            <p:nvSpPr>
              <p:cNvPr id="1494026" name="Text Box 10"/>
              <p:cNvSpPr txBox="1">
                <a:spLocks noChangeArrowheads="1"/>
              </p:cNvSpPr>
              <p:nvPr/>
            </p:nvSpPr>
            <p:spPr bwMode="auto">
              <a:xfrm>
                <a:off x="1321" y="2640"/>
                <a:ext cx="382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1" lang="ko-KR" altLang="en-US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/</a:t>
                </a:r>
                <a:r>
                  <a:rPr kumimoji="1" lang="en-US" altLang="ko-KR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root</a:t>
                </a:r>
              </a:p>
            </p:txBody>
          </p:sp>
          <p:sp>
            <p:nvSpPr>
              <p:cNvPr id="1494027" name="Text Box 11"/>
              <p:cNvSpPr txBox="1">
                <a:spLocks noChangeArrowheads="1"/>
              </p:cNvSpPr>
              <p:nvPr/>
            </p:nvSpPr>
            <p:spPr bwMode="auto">
              <a:xfrm>
                <a:off x="1803" y="2112"/>
                <a:ext cx="335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1" lang="ko-KR" altLang="en-US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/</a:t>
                </a:r>
                <a:r>
                  <a:rPr kumimoji="1" lang="en-US" altLang="ko-KR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bin</a:t>
                </a:r>
              </a:p>
            </p:txBody>
          </p:sp>
          <p:sp>
            <p:nvSpPr>
              <p:cNvPr id="1494028" name="Text Box 12"/>
              <p:cNvSpPr txBox="1">
                <a:spLocks noChangeArrowheads="1"/>
              </p:cNvSpPr>
              <p:nvPr/>
            </p:nvSpPr>
            <p:spPr bwMode="auto">
              <a:xfrm>
                <a:off x="1806" y="2304"/>
                <a:ext cx="297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1" lang="ko-KR" altLang="en-US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/</a:t>
                </a:r>
                <a:r>
                  <a:rPr kumimoji="1" lang="en-US" altLang="ko-KR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lib</a:t>
                </a:r>
              </a:p>
            </p:txBody>
          </p:sp>
          <p:sp>
            <p:nvSpPr>
              <p:cNvPr id="1494029" name="Text Box 13"/>
              <p:cNvSpPr txBox="1">
                <a:spLocks noChangeArrowheads="1"/>
              </p:cNvSpPr>
              <p:nvPr/>
            </p:nvSpPr>
            <p:spPr bwMode="auto">
              <a:xfrm>
                <a:off x="1795" y="3072"/>
                <a:ext cx="483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1" lang="ko-KR" altLang="en-US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/</a:t>
                </a:r>
                <a:r>
                  <a:rPr kumimoji="1" lang="en-US" altLang="ko-KR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kernel</a:t>
                </a:r>
              </a:p>
            </p:txBody>
          </p:sp>
          <p:sp>
            <p:nvSpPr>
              <p:cNvPr id="1494030" name="Text Box 14"/>
              <p:cNvSpPr txBox="1">
                <a:spLocks noChangeArrowheads="1"/>
              </p:cNvSpPr>
              <p:nvPr/>
            </p:nvSpPr>
            <p:spPr bwMode="auto">
              <a:xfrm>
                <a:off x="1803" y="2497"/>
                <a:ext cx="339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1" lang="ko-KR" altLang="en-US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/</a:t>
                </a:r>
                <a:r>
                  <a:rPr kumimoji="1" lang="en-US" altLang="ko-KR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etc</a:t>
                </a:r>
              </a:p>
            </p:txBody>
          </p:sp>
          <p:sp>
            <p:nvSpPr>
              <p:cNvPr id="1494031" name="Text Box 15"/>
              <p:cNvSpPr txBox="1">
                <a:spLocks noChangeArrowheads="1"/>
              </p:cNvSpPr>
              <p:nvPr/>
            </p:nvSpPr>
            <p:spPr bwMode="auto">
              <a:xfrm>
                <a:off x="1803" y="2880"/>
                <a:ext cx="340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1" lang="ko-KR" altLang="en-US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/</a:t>
                </a:r>
                <a:r>
                  <a:rPr kumimoji="1" lang="en-US" altLang="ko-KR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net</a:t>
                </a:r>
              </a:p>
            </p:txBody>
          </p:sp>
          <p:sp>
            <p:nvSpPr>
              <p:cNvPr id="1494032" name="Text Box 16"/>
              <p:cNvSpPr txBox="1">
                <a:spLocks noChangeArrowheads="1"/>
              </p:cNvSpPr>
              <p:nvPr/>
            </p:nvSpPr>
            <p:spPr bwMode="auto">
              <a:xfrm>
                <a:off x="1800" y="3265"/>
                <a:ext cx="401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1" lang="ko-KR" altLang="en-US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/</a:t>
                </a:r>
                <a:r>
                  <a:rPr kumimoji="1" lang="en-US" altLang="ko-KR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arch</a:t>
                </a:r>
              </a:p>
            </p:txBody>
          </p:sp>
          <p:sp>
            <p:nvSpPr>
              <p:cNvPr id="1494033" name="Text Box 17"/>
              <p:cNvSpPr txBox="1">
                <a:spLocks noChangeArrowheads="1"/>
              </p:cNvSpPr>
              <p:nvPr/>
            </p:nvSpPr>
            <p:spPr bwMode="auto">
              <a:xfrm>
                <a:off x="1849" y="2674"/>
                <a:ext cx="3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eaVert" wrap="none" anchor="ctr">
                <a:spAutoFit/>
              </a:bodyPr>
              <a:lstStyle/>
              <a:p>
                <a:pPr eaLnBrk="1" latinLnBrk="1" hangingPunct="1"/>
                <a:r>
                  <a:rPr kumimoji="1" lang="ko-KR" altLang="en-US" sz="1800" b="1">
                    <a:solidFill>
                      <a:schemeClr val="tx1"/>
                    </a:solidFill>
                    <a:latin typeface="Arial"/>
                    <a:ea typeface="굴림" pitchFamily="50" charset="-127"/>
                  </a:rPr>
                  <a:t>…</a:t>
                </a:r>
                <a:endParaRPr kumimoji="1" lang="ko-KR" altLang="en-US" sz="18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494034" name="Text Box 18"/>
              <p:cNvSpPr txBox="1">
                <a:spLocks noChangeArrowheads="1"/>
              </p:cNvSpPr>
              <p:nvPr/>
            </p:nvSpPr>
            <p:spPr bwMode="auto">
              <a:xfrm>
                <a:off x="2380" y="2112"/>
                <a:ext cx="335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1" lang="ko-KR" altLang="en-US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/</a:t>
                </a:r>
                <a:r>
                  <a:rPr kumimoji="1" lang="en-US" altLang="ko-KR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bin</a:t>
                </a:r>
              </a:p>
            </p:txBody>
          </p:sp>
          <p:sp>
            <p:nvSpPr>
              <p:cNvPr id="1494035" name="Text Box 19"/>
              <p:cNvSpPr txBox="1">
                <a:spLocks noChangeArrowheads="1"/>
              </p:cNvSpPr>
              <p:nvPr/>
            </p:nvSpPr>
            <p:spPr bwMode="auto">
              <a:xfrm>
                <a:off x="2382" y="2304"/>
                <a:ext cx="297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1" lang="ko-KR" altLang="en-US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/</a:t>
                </a:r>
                <a:r>
                  <a:rPr kumimoji="1" lang="en-US" altLang="ko-KR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lib</a:t>
                </a:r>
              </a:p>
            </p:txBody>
          </p:sp>
          <p:sp>
            <p:nvSpPr>
              <p:cNvPr id="1494036" name="Text Box 20"/>
              <p:cNvSpPr txBox="1">
                <a:spLocks noChangeArrowheads="1"/>
              </p:cNvSpPr>
              <p:nvPr/>
            </p:nvSpPr>
            <p:spPr bwMode="auto">
              <a:xfrm>
                <a:off x="2383" y="3072"/>
                <a:ext cx="460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1" lang="ko-KR" altLang="en-US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/</a:t>
                </a:r>
                <a:r>
                  <a:rPr kumimoji="1" lang="en-US" altLang="ko-KR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driver</a:t>
                </a:r>
              </a:p>
            </p:txBody>
          </p:sp>
          <p:sp>
            <p:nvSpPr>
              <p:cNvPr id="1494037" name="Text Box 21"/>
              <p:cNvSpPr txBox="1">
                <a:spLocks noChangeArrowheads="1"/>
              </p:cNvSpPr>
              <p:nvPr/>
            </p:nvSpPr>
            <p:spPr bwMode="auto">
              <a:xfrm>
                <a:off x="2351" y="2497"/>
                <a:ext cx="393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1" lang="ko-KR" altLang="en-US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/</a:t>
                </a:r>
                <a:r>
                  <a:rPr kumimoji="1" lang="en-US" altLang="ko-KR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sbin</a:t>
                </a:r>
              </a:p>
            </p:txBody>
          </p:sp>
          <p:sp>
            <p:nvSpPr>
              <p:cNvPr id="1494038" name="Text Box 22"/>
              <p:cNvSpPr txBox="1">
                <a:spLocks noChangeArrowheads="1"/>
              </p:cNvSpPr>
              <p:nvPr/>
            </p:nvSpPr>
            <p:spPr bwMode="auto">
              <a:xfrm>
                <a:off x="2366" y="2880"/>
                <a:ext cx="366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1" lang="ko-KR" altLang="en-US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/</a:t>
                </a:r>
                <a:r>
                  <a:rPr kumimoji="1" lang="en-US" altLang="ko-KR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mm</a:t>
                </a:r>
              </a:p>
            </p:txBody>
          </p:sp>
          <p:sp>
            <p:nvSpPr>
              <p:cNvPr id="1494039" name="Text Box 23"/>
              <p:cNvSpPr txBox="1">
                <a:spLocks noChangeArrowheads="1"/>
              </p:cNvSpPr>
              <p:nvPr/>
            </p:nvSpPr>
            <p:spPr bwMode="auto">
              <a:xfrm>
                <a:off x="2351" y="3263"/>
                <a:ext cx="451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1" lang="ko-KR" altLang="en-US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/</a:t>
                </a:r>
                <a:r>
                  <a:rPr kumimoji="1" lang="en-US" altLang="ko-KR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exam</a:t>
                </a:r>
              </a:p>
            </p:txBody>
          </p:sp>
          <p:sp>
            <p:nvSpPr>
              <p:cNvPr id="1494040" name="Text Box 24"/>
              <p:cNvSpPr txBox="1">
                <a:spLocks noChangeArrowheads="1"/>
              </p:cNvSpPr>
              <p:nvPr/>
            </p:nvSpPr>
            <p:spPr bwMode="auto">
              <a:xfrm>
                <a:off x="2425" y="2674"/>
                <a:ext cx="3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eaVert" wrap="none" anchor="ctr">
                <a:spAutoFit/>
              </a:bodyPr>
              <a:lstStyle/>
              <a:p>
                <a:pPr eaLnBrk="1" latinLnBrk="1" hangingPunct="1"/>
                <a:r>
                  <a:rPr kumimoji="1" lang="ko-KR" altLang="en-US" sz="1800" b="1">
                    <a:solidFill>
                      <a:schemeClr val="tx1"/>
                    </a:solidFill>
                    <a:latin typeface="Arial"/>
                    <a:ea typeface="굴림" pitchFamily="50" charset="-127"/>
                  </a:rPr>
                  <a:t>…</a:t>
                </a:r>
                <a:endParaRPr kumimoji="1" lang="ko-KR" altLang="en-US" sz="18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494041" name="Line 25"/>
              <p:cNvSpPr>
                <a:spLocks noChangeShapeType="1"/>
              </p:cNvSpPr>
              <p:nvPr/>
            </p:nvSpPr>
            <p:spPr bwMode="auto">
              <a:xfrm flipV="1">
                <a:off x="1680" y="2304"/>
                <a:ext cx="192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94042" name="Line 26"/>
              <p:cNvSpPr>
                <a:spLocks noChangeShapeType="1"/>
              </p:cNvSpPr>
              <p:nvPr/>
            </p:nvSpPr>
            <p:spPr bwMode="auto">
              <a:xfrm flipV="1">
                <a:off x="1680" y="2448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94043" name="Line 27"/>
              <p:cNvSpPr>
                <a:spLocks noChangeShapeType="1"/>
              </p:cNvSpPr>
              <p:nvPr/>
            </p:nvSpPr>
            <p:spPr bwMode="auto">
              <a:xfrm flipV="1">
                <a:off x="1680" y="2592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94044" name="Line 28"/>
              <p:cNvSpPr>
                <a:spLocks noChangeShapeType="1"/>
              </p:cNvSpPr>
              <p:nvPr/>
            </p:nvSpPr>
            <p:spPr bwMode="auto">
              <a:xfrm>
                <a:off x="1680" y="2688"/>
                <a:ext cx="19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94045" name="Line 29"/>
              <p:cNvSpPr>
                <a:spLocks noChangeShapeType="1"/>
              </p:cNvSpPr>
              <p:nvPr/>
            </p:nvSpPr>
            <p:spPr bwMode="auto">
              <a:xfrm>
                <a:off x="1680" y="2688"/>
                <a:ext cx="192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94046" name="Line 30"/>
              <p:cNvSpPr>
                <a:spLocks noChangeShapeType="1"/>
              </p:cNvSpPr>
              <p:nvPr/>
            </p:nvSpPr>
            <p:spPr bwMode="auto">
              <a:xfrm>
                <a:off x="1680" y="2688"/>
                <a:ext cx="144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94047" name="Line 31"/>
              <p:cNvSpPr>
                <a:spLocks noChangeShapeType="1"/>
              </p:cNvSpPr>
              <p:nvPr/>
            </p:nvSpPr>
            <p:spPr bwMode="auto">
              <a:xfrm flipV="1">
                <a:off x="2112" y="2256"/>
                <a:ext cx="288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94048" name="Line 32"/>
              <p:cNvSpPr>
                <a:spLocks noChangeShapeType="1"/>
              </p:cNvSpPr>
              <p:nvPr/>
            </p:nvSpPr>
            <p:spPr bwMode="auto">
              <a:xfrm flipV="1">
                <a:off x="2112" y="2400"/>
                <a:ext cx="33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94049" name="Line 33"/>
              <p:cNvSpPr>
                <a:spLocks noChangeShapeType="1"/>
              </p:cNvSpPr>
              <p:nvPr/>
            </p:nvSpPr>
            <p:spPr bwMode="auto">
              <a:xfrm flipV="1">
                <a:off x="2112" y="259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94050" name="Line 34"/>
              <p:cNvSpPr>
                <a:spLocks noChangeShapeType="1"/>
              </p:cNvSpPr>
              <p:nvPr/>
            </p:nvSpPr>
            <p:spPr bwMode="auto">
              <a:xfrm>
                <a:off x="2112" y="2592"/>
                <a:ext cx="33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94051" name="Line 35"/>
              <p:cNvSpPr>
                <a:spLocks noChangeShapeType="1"/>
              </p:cNvSpPr>
              <p:nvPr/>
            </p:nvSpPr>
            <p:spPr bwMode="auto">
              <a:xfrm>
                <a:off x="2112" y="2592"/>
                <a:ext cx="336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94052" name="Line 36"/>
              <p:cNvSpPr>
                <a:spLocks noChangeShapeType="1"/>
              </p:cNvSpPr>
              <p:nvPr/>
            </p:nvSpPr>
            <p:spPr bwMode="auto">
              <a:xfrm>
                <a:off x="2112" y="2592"/>
                <a:ext cx="3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1494053" name="Text Box 37"/>
            <p:cNvSpPr txBox="1">
              <a:spLocks noChangeArrowheads="1"/>
            </p:cNvSpPr>
            <p:nvPr/>
          </p:nvSpPr>
          <p:spPr bwMode="auto">
            <a:xfrm>
              <a:off x="1563" y="3408"/>
              <a:ext cx="1138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en-US" altLang="ko-KR" sz="14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Host File System</a:t>
              </a:r>
            </a:p>
          </p:txBody>
        </p:sp>
        <p:sp>
          <p:nvSpPr>
            <p:cNvPr id="1494054" name="Rectangle 38"/>
            <p:cNvSpPr>
              <a:spLocks noChangeArrowheads="1"/>
            </p:cNvSpPr>
            <p:nvPr/>
          </p:nvSpPr>
          <p:spPr bwMode="auto">
            <a:xfrm>
              <a:off x="2112" y="2064"/>
              <a:ext cx="624" cy="134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94055" name="Text Box 39"/>
            <p:cNvSpPr txBox="1">
              <a:spLocks noChangeArrowheads="1"/>
            </p:cNvSpPr>
            <p:nvPr/>
          </p:nvSpPr>
          <p:spPr bwMode="auto">
            <a:xfrm>
              <a:off x="4105" y="2592"/>
              <a:ext cx="382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ko-KR" altLang="en-US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/</a:t>
              </a:r>
              <a:r>
                <a:rPr kumimoji="1" lang="en-US" altLang="ko-KR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root</a:t>
              </a:r>
            </a:p>
          </p:txBody>
        </p:sp>
        <p:sp>
          <p:nvSpPr>
            <p:cNvPr id="1494056" name="Text Box 40"/>
            <p:cNvSpPr txBox="1">
              <a:spLocks noChangeArrowheads="1"/>
            </p:cNvSpPr>
            <p:nvPr/>
          </p:nvSpPr>
          <p:spPr bwMode="auto">
            <a:xfrm>
              <a:off x="4732" y="2160"/>
              <a:ext cx="335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ko-KR" altLang="en-US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/</a:t>
              </a:r>
              <a:r>
                <a:rPr kumimoji="1" lang="en-US" altLang="ko-KR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bin</a:t>
              </a:r>
            </a:p>
          </p:txBody>
        </p:sp>
        <p:sp>
          <p:nvSpPr>
            <p:cNvPr id="1494057" name="Text Box 41"/>
            <p:cNvSpPr txBox="1">
              <a:spLocks noChangeArrowheads="1"/>
            </p:cNvSpPr>
            <p:nvPr/>
          </p:nvSpPr>
          <p:spPr bwMode="auto">
            <a:xfrm>
              <a:off x="4734" y="2352"/>
              <a:ext cx="297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ko-KR" altLang="en-US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/</a:t>
              </a:r>
              <a:r>
                <a:rPr kumimoji="1" lang="en-US" altLang="ko-KR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lib</a:t>
              </a:r>
            </a:p>
          </p:txBody>
        </p:sp>
        <p:sp>
          <p:nvSpPr>
            <p:cNvPr id="1494058" name="Text Box 42"/>
            <p:cNvSpPr txBox="1">
              <a:spLocks noChangeArrowheads="1"/>
            </p:cNvSpPr>
            <p:nvPr/>
          </p:nvSpPr>
          <p:spPr bwMode="auto">
            <a:xfrm>
              <a:off x="4735" y="3120"/>
              <a:ext cx="460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ko-KR" altLang="en-US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/</a:t>
              </a:r>
              <a:r>
                <a:rPr kumimoji="1" lang="en-US" altLang="ko-KR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driver</a:t>
              </a:r>
            </a:p>
          </p:txBody>
        </p:sp>
        <p:sp>
          <p:nvSpPr>
            <p:cNvPr id="1494059" name="Text Box 43"/>
            <p:cNvSpPr txBox="1">
              <a:spLocks noChangeArrowheads="1"/>
            </p:cNvSpPr>
            <p:nvPr/>
          </p:nvSpPr>
          <p:spPr bwMode="auto">
            <a:xfrm>
              <a:off x="4704" y="2544"/>
              <a:ext cx="393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ko-KR" altLang="en-US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/</a:t>
              </a:r>
              <a:r>
                <a:rPr kumimoji="1" lang="en-US" altLang="ko-KR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sbin</a:t>
              </a:r>
            </a:p>
          </p:txBody>
        </p:sp>
        <p:sp>
          <p:nvSpPr>
            <p:cNvPr id="1494060" name="Text Box 44"/>
            <p:cNvSpPr txBox="1">
              <a:spLocks noChangeArrowheads="1"/>
            </p:cNvSpPr>
            <p:nvPr/>
          </p:nvSpPr>
          <p:spPr bwMode="auto">
            <a:xfrm>
              <a:off x="4718" y="2928"/>
              <a:ext cx="366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ko-KR" altLang="en-US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/</a:t>
              </a:r>
              <a:r>
                <a:rPr kumimoji="1" lang="en-US" altLang="ko-KR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mm</a:t>
              </a:r>
            </a:p>
          </p:txBody>
        </p:sp>
        <p:sp>
          <p:nvSpPr>
            <p:cNvPr id="1494061" name="Text Box 45"/>
            <p:cNvSpPr txBox="1">
              <a:spLocks noChangeArrowheads="1"/>
            </p:cNvSpPr>
            <p:nvPr/>
          </p:nvSpPr>
          <p:spPr bwMode="auto">
            <a:xfrm>
              <a:off x="4703" y="3312"/>
              <a:ext cx="450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ko-KR" altLang="en-US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/</a:t>
              </a:r>
              <a:r>
                <a:rPr kumimoji="1" lang="en-US" altLang="ko-KR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exam</a:t>
              </a:r>
            </a:p>
          </p:txBody>
        </p:sp>
        <p:sp>
          <p:nvSpPr>
            <p:cNvPr id="1494062" name="Text Box 46"/>
            <p:cNvSpPr txBox="1">
              <a:spLocks noChangeArrowheads="1"/>
            </p:cNvSpPr>
            <p:nvPr/>
          </p:nvSpPr>
          <p:spPr bwMode="auto">
            <a:xfrm>
              <a:off x="4777" y="2721"/>
              <a:ext cx="334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>
              <a:spAutoFit/>
            </a:bodyPr>
            <a:lstStyle/>
            <a:p>
              <a:pPr eaLnBrk="1" latinLnBrk="1" hangingPunct="1"/>
              <a:r>
                <a:rPr kumimoji="1" lang="ko-KR" altLang="en-US" sz="1800" b="1">
                  <a:solidFill>
                    <a:schemeClr val="tx1"/>
                  </a:solidFill>
                  <a:latin typeface="Arial"/>
                  <a:ea typeface="굴림" pitchFamily="50" charset="-127"/>
                </a:rPr>
                <a:t>…</a:t>
              </a:r>
              <a:endParaRPr kumimoji="1" lang="ko-KR" altLang="en-US" sz="18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494063" name="Line 47"/>
            <p:cNvSpPr>
              <a:spLocks noChangeShapeType="1"/>
            </p:cNvSpPr>
            <p:nvPr/>
          </p:nvSpPr>
          <p:spPr bwMode="auto">
            <a:xfrm flipV="1">
              <a:off x="4464" y="2304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94064" name="Line 48"/>
            <p:cNvSpPr>
              <a:spLocks noChangeShapeType="1"/>
            </p:cNvSpPr>
            <p:nvPr/>
          </p:nvSpPr>
          <p:spPr bwMode="auto">
            <a:xfrm flipV="1">
              <a:off x="4464" y="2448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94065" name="Line 49"/>
            <p:cNvSpPr>
              <a:spLocks noChangeShapeType="1"/>
            </p:cNvSpPr>
            <p:nvPr/>
          </p:nvSpPr>
          <p:spPr bwMode="auto">
            <a:xfrm flipV="1">
              <a:off x="4464" y="264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94066" name="Line 50"/>
            <p:cNvSpPr>
              <a:spLocks noChangeShapeType="1"/>
            </p:cNvSpPr>
            <p:nvPr/>
          </p:nvSpPr>
          <p:spPr bwMode="auto">
            <a:xfrm>
              <a:off x="4464" y="2640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94067" name="Line 51"/>
            <p:cNvSpPr>
              <a:spLocks noChangeShapeType="1"/>
            </p:cNvSpPr>
            <p:nvPr/>
          </p:nvSpPr>
          <p:spPr bwMode="auto">
            <a:xfrm>
              <a:off x="4464" y="2640"/>
              <a:ext cx="33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94068" name="Line 52"/>
            <p:cNvSpPr>
              <a:spLocks noChangeShapeType="1"/>
            </p:cNvSpPr>
            <p:nvPr/>
          </p:nvSpPr>
          <p:spPr bwMode="auto">
            <a:xfrm>
              <a:off x="4464" y="2640"/>
              <a:ext cx="3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94069" name="Rectangle 53"/>
            <p:cNvSpPr>
              <a:spLocks noChangeArrowheads="1"/>
            </p:cNvSpPr>
            <p:nvPr/>
          </p:nvSpPr>
          <p:spPr bwMode="auto">
            <a:xfrm>
              <a:off x="4608" y="2160"/>
              <a:ext cx="624" cy="134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94070" name="Text Box 54"/>
            <p:cNvSpPr txBox="1">
              <a:spLocks noChangeArrowheads="1"/>
            </p:cNvSpPr>
            <p:nvPr/>
          </p:nvSpPr>
          <p:spPr bwMode="auto">
            <a:xfrm>
              <a:off x="527" y="2976"/>
              <a:ext cx="797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en-US" altLang="ko-KR" sz="14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NFS Server</a:t>
              </a:r>
            </a:p>
          </p:txBody>
        </p:sp>
        <p:sp>
          <p:nvSpPr>
            <p:cNvPr id="1494071" name="Text Box 55"/>
            <p:cNvSpPr txBox="1">
              <a:spLocks noChangeArrowheads="1"/>
            </p:cNvSpPr>
            <p:nvPr/>
          </p:nvSpPr>
          <p:spPr bwMode="auto">
            <a:xfrm>
              <a:off x="3410" y="2928"/>
              <a:ext cx="76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en-US" altLang="ko-KR" sz="14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NFS Client</a:t>
              </a:r>
            </a:p>
          </p:txBody>
        </p:sp>
        <p:cxnSp>
          <p:nvCxnSpPr>
            <p:cNvPr id="1494072" name="AutoShape 56"/>
            <p:cNvCxnSpPr>
              <a:cxnSpLocks noChangeShapeType="1"/>
              <a:stCxn id="1494070" idx="2"/>
              <a:endCxn id="1494071" idx="2"/>
            </p:cNvCxnSpPr>
            <p:nvPr/>
          </p:nvCxnSpPr>
          <p:spPr bwMode="auto">
            <a:xfrm rot="5400000" flipH="1" flipV="1">
              <a:off x="2334" y="1711"/>
              <a:ext cx="48" cy="2865"/>
            </a:xfrm>
            <a:prstGeom prst="bentConnector3">
              <a:avLst>
                <a:gd name="adj1" fmla="val -1310421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</p:grpSp>
      <p:pic>
        <p:nvPicPr>
          <p:cNvPr id="58" name="그림 57" descr="망고100-TVdecode-thumna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149080"/>
            <a:ext cx="1008112" cy="842848"/>
          </a:xfrm>
          <a:prstGeom prst="rect">
            <a:avLst/>
          </a:prstGeom>
        </p:spPr>
      </p:pic>
      <p:sp>
        <p:nvSpPr>
          <p:cNvPr id="59" name="바닥글 개체 틀 5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NFS</a:t>
            </a:r>
          </a:p>
        </p:txBody>
      </p:sp>
      <p:sp>
        <p:nvSpPr>
          <p:cNvPr id="149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58900"/>
            <a:ext cx="7848600" cy="4800600"/>
          </a:xfrm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NFS </a:t>
            </a:r>
            <a:r>
              <a:rPr lang="ko-KR" altLang="en-US">
                <a:ea typeface="굴림" pitchFamily="50" charset="-127"/>
              </a:rPr>
              <a:t>구성도</a:t>
            </a:r>
            <a:endParaRPr lang="ko-KR" altLang="en-US" b="0">
              <a:solidFill>
                <a:schemeClr val="folHlink"/>
              </a:solidFill>
              <a:ea typeface="굴림" pitchFamily="50" charset="-127"/>
            </a:endParaRPr>
          </a:p>
        </p:txBody>
      </p:sp>
      <p:sp>
        <p:nvSpPr>
          <p:cNvPr id="1496068" name="Oval 4"/>
          <p:cNvSpPr>
            <a:spLocks noChangeArrowheads="1"/>
          </p:cNvSpPr>
          <p:nvPr/>
        </p:nvSpPr>
        <p:spPr bwMode="auto">
          <a:xfrm>
            <a:off x="7315200" y="5372100"/>
            <a:ext cx="739775" cy="7048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r>
              <a:rPr lang="en-US" altLang="ko-KR" sz="1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local</a:t>
            </a:r>
          </a:p>
          <a:p>
            <a:r>
              <a:rPr lang="en-US" altLang="ko-KR" sz="1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disk</a:t>
            </a:r>
          </a:p>
        </p:txBody>
      </p:sp>
      <p:sp>
        <p:nvSpPr>
          <p:cNvPr id="1496069" name="Rectangle 5"/>
          <p:cNvSpPr>
            <a:spLocks noChangeArrowheads="1"/>
          </p:cNvSpPr>
          <p:nvPr/>
        </p:nvSpPr>
        <p:spPr bwMode="auto">
          <a:xfrm>
            <a:off x="4929188" y="3046413"/>
            <a:ext cx="3529012" cy="2016125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sz="1400" b="1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96070" name="Rectangle 6"/>
          <p:cNvSpPr>
            <a:spLocks noChangeArrowheads="1"/>
          </p:cNvSpPr>
          <p:nvPr/>
        </p:nvSpPr>
        <p:spPr bwMode="auto">
          <a:xfrm>
            <a:off x="1066800" y="3046413"/>
            <a:ext cx="3529013" cy="2016125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96071" name="Rectangle 7"/>
          <p:cNvSpPr>
            <a:spLocks noChangeArrowheads="1"/>
          </p:cNvSpPr>
          <p:nvPr/>
        </p:nvSpPr>
        <p:spPr bwMode="auto">
          <a:xfrm>
            <a:off x="2065338" y="2209800"/>
            <a:ext cx="1065212" cy="59055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en-US" altLang="ko-KR" sz="1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user </a:t>
            </a:r>
          </a:p>
          <a:p>
            <a:r>
              <a:rPr lang="en-US" altLang="ko-KR" sz="1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process</a:t>
            </a:r>
          </a:p>
        </p:txBody>
      </p:sp>
      <p:sp>
        <p:nvSpPr>
          <p:cNvPr id="1496072" name="Rectangle 8"/>
          <p:cNvSpPr>
            <a:spLocks noChangeArrowheads="1"/>
          </p:cNvSpPr>
          <p:nvPr/>
        </p:nvSpPr>
        <p:spPr bwMode="auto">
          <a:xfrm>
            <a:off x="1466850" y="3243263"/>
            <a:ext cx="1065213" cy="5889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en-US" altLang="ko-KR" sz="1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local </a:t>
            </a:r>
          </a:p>
          <a:p>
            <a:r>
              <a:rPr lang="en-US" altLang="ko-KR" sz="1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file access</a:t>
            </a:r>
          </a:p>
        </p:txBody>
      </p:sp>
      <p:sp>
        <p:nvSpPr>
          <p:cNvPr id="1496073" name="Rectangle 9"/>
          <p:cNvSpPr>
            <a:spLocks noChangeArrowheads="1"/>
          </p:cNvSpPr>
          <p:nvPr/>
        </p:nvSpPr>
        <p:spPr bwMode="auto">
          <a:xfrm>
            <a:off x="3048000" y="3276600"/>
            <a:ext cx="1066800" cy="5889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en-US" altLang="ko-KR" sz="1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NFS</a:t>
            </a:r>
          </a:p>
          <a:p>
            <a:r>
              <a:rPr lang="en-US" altLang="ko-KR" sz="1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client</a:t>
            </a:r>
          </a:p>
        </p:txBody>
      </p:sp>
      <p:sp>
        <p:nvSpPr>
          <p:cNvPr id="1496074" name="Rectangle 10"/>
          <p:cNvSpPr>
            <a:spLocks noChangeArrowheads="1"/>
          </p:cNvSpPr>
          <p:nvPr/>
        </p:nvSpPr>
        <p:spPr bwMode="auto">
          <a:xfrm>
            <a:off x="3063875" y="4176713"/>
            <a:ext cx="1066800" cy="5905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en-US" altLang="ko-KR" sz="1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TCP/UDP</a:t>
            </a:r>
          </a:p>
          <a:p>
            <a:r>
              <a:rPr lang="en-US" altLang="ko-KR" sz="1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IP</a:t>
            </a:r>
            <a:endParaRPr kumimoji="1" lang="en-US" altLang="ko-KR" sz="1800" b="1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96075" name="Rectangle 11"/>
          <p:cNvSpPr>
            <a:spLocks noChangeArrowheads="1"/>
          </p:cNvSpPr>
          <p:nvPr/>
        </p:nvSpPr>
        <p:spPr bwMode="auto">
          <a:xfrm>
            <a:off x="5262563" y="3243263"/>
            <a:ext cx="1065212" cy="588962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en-US" altLang="ko-KR" sz="1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NFS</a:t>
            </a:r>
          </a:p>
          <a:p>
            <a:r>
              <a:rPr lang="en-US" altLang="ko-KR" sz="1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server</a:t>
            </a:r>
          </a:p>
        </p:txBody>
      </p:sp>
      <p:sp>
        <p:nvSpPr>
          <p:cNvPr id="1496076" name="Rectangle 12"/>
          <p:cNvSpPr>
            <a:spLocks noChangeArrowheads="1"/>
          </p:cNvSpPr>
          <p:nvPr/>
        </p:nvSpPr>
        <p:spPr bwMode="auto">
          <a:xfrm>
            <a:off x="7126288" y="3243263"/>
            <a:ext cx="1065212" cy="588962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en-US" altLang="ko-KR" sz="1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local</a:t>
            </a:r>
          </a:p>
          <a:p>
            <a:r>
              <a:rPr lang="en-US" altLang="ko-KR" sz="1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file access</a:t>
            </a:r>
          </a:p>
        </p:txBody>
      </p:sp>
      <p:sp>
        <p:nvSpPr>
          <p:cNvPr id="1496077" name="Rectangle 13"/>
          <p:cNvSpPr>
            <a:spLocks noChangeArrowheads="1"/>
          </p:cNvSpPr>
          <p:nvPr/>
        </p:nvSpPr>
        <p:spPr bwMode="auto">
          <a:xfrm>
            <a:off x="5062538" y="4176713"/>
            <a:ext cx="1065212" cy="5905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en-US" altLang="ko-KR" sz="1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TCP/UDP</a:t>
            </a:r>
          </a:p>
          <a:p>
            <a:r>
              <a:rPr lang="en-US" altLang="ko-KR" sz="1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IP</a:t>
            </a:r>
            <a:endParaRPr kumimoji="1" lang="en-US" altLang="ko-KR" sz="1800" b="1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96078" name="Text Box 14"/>
          <p:cNvSpPr txBox="1">
            <a:spLocks noChangeArrowheads="1"/>
          </p:cNvSpPr>
          <p:nvPr/>
        </p:nvSpPr>
        <p:spPr bwMode="auto">
          <a:xfrm>
            <a:off x="2012950" y="4722813"/>
            <a:ext cx="1304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ko-KR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client kernel</a:t>
            </a:r>
          </a:p>
        </p:txBody>
      </p:sp>
      <p:sp>
        <p:nvSpPr>
          <p:cNvPr id="1496079" name="Text Box 15"/>
          <p:cNvSpPr txBox="1">
            <a:spLocks noChangeArrowheads="1"/>
          </p:cNvSpPr>
          <p:nvPr/>
        </p:nvSpPr>
        <p:spPr bwMode="auto">
          <a:xfrm>
            <a:off x="6030913" y="3886200"/>
            <a:ext cx="820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ko-KR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UDP port</a:t>
            </a:r>
          </a:p>
          <a:p>
            <a:r>
              <a:rPr lang="en-US" altLang="ko-KR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2049</a:t>
            </a:r>
          </a:p>
        </p:txBody>
      </p:sp>
      <p:sp>
        <p:nvSpPr>
          <p:cNvPr id="1496080" name="Text Box 16"/>
          <p:cNvSpPr txBox="1">
            <a:spLocks noChangeArrowheads="1"/>
          </p:cNvSpPr>
          <p:nvPr/>
        </p:nvSpPr>
        <p:spPr bwMode="auto">
          <a:xfrm>
            <a:off x="6143625" y="4722813"/>
            <a:ext cx="1368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ko-KR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server kernel</a:t>
            </a:r>
          </a:p>
        </p:txBody>
      </p:sp>
      <p:sp>
        <p:nvSpPr>
          <p:cNvPr id="1496081" name="Oval 17"/>
          <p:cNvSpPr>
            <a:spLocks noChangeArrowheads="1"/>
          </p:cNvSpPr>
          <p:nvPr/>
        </p:nvSpPr>
        <p:spPr bwMode="auto">
          <a:xfrm>
            <a:off x="1589088" y="5372100"/>
            <a:ext cx="739775" cy="704850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r>
              <a:rPr lang="en-US" altLang="ko-KR" sz="1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local</a:t>
            </a:r>
          </a:p>
          <a:p>
            <a:r>
              <a:rPr lang="en-US" altLang="ko-KR" sz="1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disk</a:t>
            </a:r>
          </a:p>
        </p:txBody>
      </p:sp>
      <p:sp>
        <p:nvSpPr>
          <p:cNvPr id="1496082" name="Line 18"/>
          <p:cNvSpPr>
            <a:spLocks noChangeShapeType="1"/>
          </p:cNvSpPr>
          <p:nvPr/>
        </p:nvSpPr>
        <p:spPr bwMode="auto">
          <a:xfrm flipH="1">
            <a:off x="1931988" y="2800350"/>
            <a:ext cx="533400" cy="4429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496083" name="Line 19"/>
          <p:cNvSpPr>
            <a:spLocks noChangeShapeType="1"/>
          </p:cNvSpPr>
          <p:nvPr/>
        </p:nvSpPr>
        <p:spPr bwMode="auto">
          <a:xfrm>
            <a:off x="2865438" y="2800350"/>
            <a:ext cx="665162" cy="4429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496084" name="Line 20"/>
          <p:cNvSpPr>
            <a:spLocks noChangeShapeType="1"/>
          </p:cNvSpPr>
          <p:nvPr/>
        </p:nvSpPr>
        <p:spPr bwMode="auto">
          <a:xfrm>
            <a:off x="1957388" y="3884613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496085" name="Line 21"/>
          <p:cNvSpPr>
            <a:spLocks noChangeShapeType="1"/>
          </p:cNvSpPr>
          <p:nvPr/>
        </p:nvSpPr>
        <p:spPr bwMode="auto">
          <a:xfrm>
            <a:off x="3597275" y="3832225"/>
            <a:ext cx="0" cy="344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496086" name="Line 22"/>
          <p:cNvSpPr>
            <a:spLocks noChangeShapeType="1"/>
          </p:cNvSpPr>
          <p:nvPr/>
        </p:nvSpPr>
        <p:spPr bwMode="auto">
          <a:xfrm>
            <a:off x="6327775" y="3538538"/>
            <a:ext cx="7985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496087" name="Line 23"/>
          <p:cNvSpPr>
            <a:spLocks noChangeShapeType="1"/>
          </p:cNvSpPr>
          <p:nvPr/>
        </p:nvSpPr>
        <p:spPr bwMode="auto">
          <a:xfrm flipV="1">
            <a:off x="5461000" y="3832225"/>
            <a:ext cx="400050" cy="344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496088" name="Line 24"/>
          <p:cNvSpPr>
            <a:spLocks noChangeShapeType="1"/>
          </p:cNvSpPr>
          <p:nvPr/>
        </p:nvSpPr>
        <p:spPr bwMode="auto">
          <a:xfrm flipH="1">
            <a:off x="7672388" y="3808413"/>
            <a:ext cx="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496089" name="Line 25"/>
          <p:cNvSpPr>
            <a:spLocks noChangeShapeType="1"/>
          </p:cNvSpPr>
          <p:nvPr/>
        </p:nvSpPr>
        <p:spPr bwMode="auto">
          <a:xfrm>
            <a:off x="3530600" y="4767263"/>
            <a:ext cx="0" cy="541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496090" name="Line 26"/>
          <p:cNvSpPr>
            <a:spLocks noChangeShapeType="1"/>
          </p:cNvSpPr>
          <p:nvPr/>
        </p:nvSpPr>
        <p:spPr bwMode="auto">
          <a:xfrm>
            <a:off x="5594350" y="4767263"/>
            <a:ext cx="0" cy="541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496091" name="Line 27"/>
          <p:cNvSpPr>
            <a:spLocks noChangeShapeType="1"/>
          </p:cNvSpPr>
          <p:nvPr/>
        </p:nvSpPr>
        <p:spPr bwMode="auto">
          <a:xfrm>
            <a:off x="3530600" y="5308600"/>
            <a:ext cx="2063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496092" name="Text Box 28"/>
          <p:cNvSpPr txBox="1">
            <a:spLocks noChangeArrowheads="1"/>
          </p:cNvSpPr>
          <p:nvPr/>
        </p:nvSpPr>
        <p:spPr bwMode="auto">
          <a:xfrm>
            <a:off x="2452688" y="3886200"/>
            <a:ext cx="6016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ko-KR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kernel</a:t>
            </a:r>
          </a:p>
        </p:txBody>
      </p:sp>
      <p:sp>
        <p:nvSpPr>
          <p:cNvPr id="30" name="바닥글 개체 틀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NFS</a:t>
            </a:r>
          </a:p>
        </p:txBody>
      </p:sp>
      <p:sp>
        <p:nvSpPr>
          <p:cNvPr id="149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dirty="0">
                <a:ea typeface="굴림" pitchFamily="50" charset="-127"/>
              </a:rPr>
              <a:t>장점</a:t>
            </a:r>
          </a:p>
          <a:p>
            <a:pPr lvl="1"/>
            <a:r>
              <a:rPr lang="ko-KR" altLang="en-US" dirty="0">
                <a:ea typeface="굴림" pitchFamily="50" charset="-127"/>
              </a:rPr>
              <a:t>개발 호스트에서 작업한 것을 </a:t>
            </a:r>
            <a:r>
              <a:rPr lang="en-US" altLang="ko-KR" dirty="0">
                <a:ea typeface="굴림" pitchFamily="50" charset="-127"/>
              </a:rPr>
              <a:t>NFS </a:t>
            </a:r>
            <a:r>
              <a:rPr lang="ko-KR" altLang="en-US" dirty="0">
                <a:ea typeface="굴림" pitchFamily="50" charset="-127"/>
              </a:rPr>
              <a:t>시스템을 이용하여 </a:t>
            </a:r>
            <a:r>
              <a:rPr lang="en-US" altLang="ko-KR" dirty="0">
                <a:ea typeface="굴림" pitchFamily="50" charset="-127"/>
              </a:rPr>
              <a:t>Target Board</a:t>
            </a:r>
            <a:r>
              <a:rPr lang="ko-KR" altLang="en-US" dirty="0">
                <a:ea typeface="굴림" pitchFamily="50" charset="-127"/>
              </a:rPr>
              <a:t>의 리눅스 상에서 </a:t>
            </a:r>
            <a:r>
              <a:rPr lang="en-US" altLang="ko-KR" dirty="0">
                <a:ea typeface="굴림" pitchFamily="50" charset="-127"/>
              </a:rPr>
              <a:t>mount </a:t>
            </a:r>
            <a:r>
              <a:rPr lang="ko-KR" altLang="en-US" dirty="0">
                <a:ea typeface="굴림" pitchFamily="50" charset="-127"/>
              </a:rPr>
              <a:t>시켜 사용하면 </a:t>
            </a:r>
            <a:r>
              <a:rPr lang="en-US" altLang="ko-KR" dirty="0">
                <a:ea typeface="굴림" pitchFamily="50" charset="-127"/>
              </a:rPr>
              <a:t>download </a:t>
            </a:r>
            <a:r>
              <a:rPr lang="ko-KR" altLang="en-US" dirty="0">
                <a:ea typeface="굴림" pitchFamily="50" charset="-127"/>
              </a:rPr>
              <a:t>할  필요가 없음</a:t>
            </a:r>
            <a:r>
              <a:rPr lang="en-US" altLang="ko-KR" dirty="0">
                <a:ea typeface="굴림" pitchFamily="50" charset="-127"/>
              </a:rPr>
              <a:t>.</a:t>
            </a:r>
          </a:p>
          <a:p>
            <a:pPr lvl="1"/>
            <a:r>
              <a:rPr lang="ko-KR" altLang="en-US" dirty="0">
                <a:ea typeface="굴림" pitchFamily="50" charset="-127"/>
              </a:rPr>
              <a:t>개발 호스트 상의 파일이 </a:t>
            </a:r>
            <a:r>
              <a:rPr lang="en-US" altLang="ko-KR" dirty="0">
                <a:ea typeface="굴림" pitchFamily="50" charset="-127"/>
              </a:rPr>
              <a:t>Target Board</a:t>
            </a:r>
            <a:r>
              <a:rPr lang="ko-KR" altLang="en-US" dirty="0">
                <a:ea typeface="굴림" pitchFamily="50" charset="-127"/>
              </a:rPr>
              <a:t>의 리눅스 파일시스템 위에서 접근이 가능하고 실행이 가능</a:t>
            </a:r>
            <a:r>
              <a:rPr lang="en-US" altLang="ko-KR" dirty="0">
                <a:ea typeface="굴림" pitchFamily="50" charset="-127"/>
              </a:rPr>
              <a:t>.</a:t>
            </a:r>
          </a:p>
          <a:p>
            <a:pPr lvl="1"/>
            <a:r>
              <a:rPr lang="ko-KR" altLang="en-US" dirty="0">
                <a:ea typeface="굴림" pitchFamily="50" charset="-127"/>
              </a:rPr>
              <a:t>램 디스크 상에서 올리기에 너무 큰 파일도 </a:t>
            </a:r>
            <a:r>
              <a:rPr lang="en-US" altLang="ko-KR" dirty="0">
                <a:ea typeface="굴림" pitchFamily="50" charset="-127"/>
              </a:rPr>
              <a:t>NFS </a:t>
            </a:r>
            <a:r>
              <a:rPr lang="ko-KR" altLang="en-US" dirty="0">
                <a:ea typeface="굴림" pitchFamily="50" charset="-127"/>
              </a:rPr>
              <a:t>상에서는 호스트의 기억 용량에 의존하기 때문에 쉽게 처리 가능</a:t>
            </a:r>
            <a:r>
              <a:rPr lang="en-US" altLang="ko-KR" dirty="0">
                <a:ea typeface="굴림" pitchFamily="50" charset="-127"/>
              </a:rPr>
              <a:t>.</a:t>
            </a:r>
            <a:endParaRPr lang="ko-KR" altLang="en-US" dirty="0">
              <a:ea typeface="굴림" pitchFamily="50" charset="-127"/>
            </a:endParaRPr>
          </a:p>
          <a:p>
            <a:r>
              <a:rPr lang="ko-KR" altLang="en-US" dirty="0">
                <a:ea typeface="굴림" pitchFamily="50" charset="-127"/>
              </a:rPr>
              <a:t>단점</a:t>
            </a:r>
          </a:p>
          <a:p>
            <a:pPr lvl="1"/>
            <a:r>
              <a:rPr lang="ko-KR" altLang="en-US" dirty="0">
                <a:ea typeface="굴림" pitchFamily="50" charset="-127"/>
              </a:rPr>
              <a:t> 특수 파일은 </a:t>
            </a:r>
            <a:r>
              <a:rPr lang="en-US" altLang="ko-KR" dirty="0">
                <a:ea typeface="굴림" pitchFamily="50" charset="-127"/>
              </a:rPr>
              <a:t>NFS</a:t>
            </a:r>
            <a:r>
              <a:rPr lang="ko-KR" altLang="en-US" dirty="0">
                <a:ea typeface="굴림" pitchFamily="50" charset="-127"/>
              </a:rPr>
              <a:t>에 연결된 디렉토리에 만들 수 없음. </a:t>
            </a:r>
          </a:p>
          <a:p>
            <a:pPr lvl="2"/>
            <a:r>
              <a:rPr lang="ko-KR" altLang="en-US" dirty="0">
                <a:ea typeface="굴림" pitchFamily="50" charset="-127"/>
              </a:rPr>
              <a:t>예</a:t>
            </a:r>
            <a:r>
              <a:rPr lang="en-US" altLang="ko-KR" dirty="0">
                <a:ea typeface="굴림" pitchFamily="50" charset="-127"/>
              </a:rPr>
              <a:t>: </a:t>
            </a:r>
            <a:r>
              <a:rPr lang="ko-KR" altLang="en-US" dirty="0">
                <a:ea typeface="굴림" pitchFamily="50" charset="-127"/>
              </a:rPr>
              <a:t>장치 파일</a:t>
            </a:r>
            <a:endParaRPr lang="en-US" altLang="ko-KR" dirty="0">
              <a:ea typeface="굴림" pitchFamily="50" charset="-127"/>
            </a:endParaRPr>
          </a:p>
          <a:p>
            <a:pPr lvl="1"/>
            <a:r>
              <a:rPr lang="ko-KR" altLang="en-US" dirty="0">
                <a:ea typeface="굴림" pitchFamily="50" charset="-127"/>
              </a:rPr>
              <a:t>읽고 쓰는 속도가 빠른 파일로는 사용이 곤란. </a:t>
            </a:r>
          </a:p>
          <a:p>
            <a:pPr lvl="2"/>
            <a:r>
              <a:rPr lang="ko-KR" altLang="en-US" dirty="0">
                <a:ea typeface="굴림" pitchFamily="50" charset="-127"/>
              </a:rPr>
              <a:t>예</a:t>
            </a:r>
            <a:r>
              <a:rPr lang="en-US" altLang="ko-KR" dirty="0">
                <a:ea typeface="굴림" pitchFamily="50" charset="-127"/>
              </a:rPr>
              <a:t>:  </a:t>
            </a:r>
            <a:r>
              <a:rPr lang="ko-KR" altLang="en-US" dirty="0">
                <a:ea typeface="굴림" pitchFamily="50" charset="-127"/>
              </a:rPr>
              <a:t>멀티미디어 파일</a:t>
            </a:r>
            <a:endParaRPr lang="en-US" altLang="ko-KR" dirty="0">
              <a:ea typeface="굴림" pitchFamily="50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안드로이드란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http://www.mangoboard.com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운영체제와 미들웨어 그리고 핵심 애플리케이션을 포함하고 있는 모바일 디바이스를 위한 소프트웨어 스택</a:t>
            </a:r>
            <a:endParaRPr lang="en-US" altLang="ko-KR" dirty="0" smtClean="0"/>
          </a:p>
          <a:p>
            <a:r>
              <a:rPr lang="ko-KR" altLang="en-US" dirty="0" smtClean="0"/>
              <a:t>안드로이드 </a:t>
            </a:r>
            <a:r>
              <a:rPr lang="en-US" altLang="ko-KR" dirty="0" smtClean="0"/>
              <a:t>SDK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Java </a:t>
            </a:r>
            <a:r>
              <a:rPr lang="ko-KR" altLang="en-US" dirty="0" err="1" smtClean="0"/>
              <a:t>프로그램밍</a:t>
            </a:r>
            <a:r>
              <a:rPr lang="ko-KR" altLang="en-US" dirty="0" smtClean="0"/>
              <a:t> 언어를 사용하여 안드로이드 플랫폼상의 어플리케이션을 개발하기 위해 필요한 도구들과 </a:t>
            </a:r>
            <a:r>
              <a:rPr lang="en-US" altLang="ko-KR" dirty="0" smtClean="0"/>
              <a:t>API</a:t>
            </a:r>
            <a:r>
              <a:rPr lang="ko-KR" altLang="en-US" dirty="0" smtClean="0"/>
              <a:t>를 제공</a:t>
            </a:r>
            <a:endParaRPr lang="ko-KR" alt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500">
                <a:ea typeface="굴림" pitchFamily="50" charset="-127"/>
              </a:rPr>
              <a:t>TFTP/NFS</a:t>
            </a:r>
            <a:r>
              <a:rPr lang="ko-KR" altLang="en-US" sz="2500">
                <a:ea typeface="굴림" pitchFamily="50" charset="-127"/>
              </a:rPr>
              <a:t>를 이용한 부팅 시나리오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1371600"/>
            <a:ext cx="7962900" cy="4691063"/>
            <a:chOff x="384" y="864"/>
            <a:chExt cx="5016" cy="2955"/>
          </a:xfrm>
        </p:grpSpPr>
        <p:sp>
          <p:nvSpPr>
            <p:cNvPr id="1500164" name="Rectangle 4"/>
            <p:cNvSpPr>
              <a:spLocks noChangeArrowheads="1"/>
            </p:cNvSpPr>
            <p:nvPr/>
          </p:nvSpPr>
          <p:spPr bwMode="auto">
            <a:xfrm>
              <a:off x="384" y="1920"/>
              <a:ext cx="1008" cy="1680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00165" name="Rectangle 5"/>
            <p:cNvSpPr>
              <a:spLocks noChangeArrowheads="1"/>
            </p:cNvSpPr>
            <p:nvPr/>
          </p:nvSpPr>
          <p:spPr bwMode="auto">
            <a:xfrm>
              <a:off x="1800" y="1035"/>
              <a:ext cx="3600" cy="278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00166" name="Rectangle 6"/>
            <p:cNvSpPr>
              <a:spLocks noChangeArrowheads="1"/>
            </p:cNvSpPr>
            <p:nvPr/>
          </p:nvSpPr>
          <p:spPr bwMode="auto">
            <a:xfrm>
              <a:off x="3312" y="1392"/>
              <a:ext cx="672" cy="576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0" tIns="0" rIns="0" bIns="0" anchor="ctr"/>
            <a:lstStyle/>
            <a:p>
              <a:pPr eaLnBrk="1" latinLnBrk="1" hangingPunct="1"/>
              <a:endParaRPr kumimoji="1" lang="ko-KR" altLang="en-US" sz="1400" b="1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500167" name="Rectangle 7"/>
            <p:cNvSpPr>
              <a:spLocks noChangeArrowheads="1"/>
            </p:cNvSpPr>
            <p:nvPr/>
          </p:nvSpPr>
          <p:spPr bwMode="auto">
            <a:xfrm>
              <a:off x="3312" y="1968"/>
              <a:ext cx="672" cy="28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0" tIns="0" rIns="0" bIns="0" anchor="ctr"/>
            <a:lstStyle/>
            <a:p>
              <a:pPr eaLnBrk="1" latinLnBrk="1" hangingPunct="1"/>
              <a:r>
                <a:rPr kumimoji="1" lang="ko-KR" altLang="en-US" sz="1200" b="1">
                  <a:solidFill>
                    <a:schemeClr val="tx1"/>
                  </a:solidFill>
                  <a:ea typeface="굴림" pitchFamily="50" charset="-127"/>
                </a:rPr>
                <a:t>압축커널 </a:t>
              </a:r>
            </a:p>
            <a:p>
              <a:pPr eaLnBrk="1" latinLnBrk="1" hangingPunct="1"/>
              <a:r>
                <a:rPr kumimoji="1" lang="ko-KR" altLang="en-US" sz="1200" b="1">
                  <a:solidFill>
                    <a:schemeClr val="tx1"/>
                  </a:solidFill>
                  <a:ea typeface="굴림" pitchFamily="50" charset="-127"/>
                </a:rPr>
                <a:t>이미지</a:t>
              </a:r>
            </a:p>
          </p:txBody>
        </p:sp>
        <p:sp>
          <p:nvSpPr>
            <p:cNvPr id="1500168" name="Rectangle 8"/>
            <p:cNvSpPr>
              <a:spLocks noChangeArrowheads="1"/>
            </p:cNvSpPr>
            <p:nvPr/>
          </p:nvSpPr>
          <p:spPr bwMode="auto">
            <a:xfrm>
              <a:off x="2064" y="1680"/>
              <a:ext cx="672" cy="288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0" tIns="0" rIns="0" bIns="0" anchor="ctr"/>
            <a:lstStyle/>
            <a:p>
              <a:pPr eaLnBrk="1" latinLnBrk="1" hangingPunct="1"/>
              <a:r>
                <a:rPr kumimoji="1" lang="ko-KR" altLang="en-US" sz="1400" b="1">
                  <a:solidFill>
                    <a:schemeClr val="tx1"/>
                  </a:solidFill>
                  <a:ea typeface="굴림" pitchFamily="50" charset="-127"/>
                </a:rPr>
                <a:t>부트 로더</a:t>
              </a:r>
            </a:p>
          </p:txBody>
        </p:sp>
        <p:pic>
          <p:nvPicPr>
            <p:cNvPr id="1500169" name="Picture 9" descr="HH02126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" y="1968"/>
              <a:ext cx="672" cy="624"/>
            </a:xfrm>
            <a:prstGeom prst="rect">
              <a:avLst/>
            </a:prstGeom>
            <a:noFill/>
          </p:spPr>
        </p:pic>
        <p:sp>
          <p:nvSpPr>
            <p:cNvPr id="1500170" name="Rectangle 10"/>
            <p:cNvSpPr>
              <a:spLocks noChangeArrowheads="1"/>
            </p:cNvSpPr>
            <p:nvPr/>
          </p:nvSpPr>
          <p:spPr bwMode="auto">
            <a:xfrm>
              <a:off x="2064" y="1968"/>
              <a:ext cx="672" cy="1776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0" tIns="0" rIns="0" bIns="0" anchor="ctr"/>
            <a:lstStyle/>
            <a:p>
              <a:pPr eaLnBrk="1" latinLnBrk="1" hangingPunct="1"/>
              <a:endParaRPr kumimoji="1" lang="ko-KR" altLang="en-US" sz="1400" b="1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500171" name="Rectangle 11"/>
            <p:cNvSpPr>
              <a:spLocks noChangeArrowheads="1"/>
            </p:cNvSpPr>
            <p:nvPr/>
          </p:nvSpPr>
          <p:spPr bwMode="auto">
            <a:xfrm>
              <a:off x="3312" y="2256"/>
              <a:ext cx="672" cy="1488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0" tIns="0" rIns="0" bIns="0" anchor="ctr"/>
            <a:lstStyle/>
            <a:p>
              <a:pPr eaLnBrk="1" latinLnBrk="1" hangingPunct="1"/>
              <a:endParaRPr kumimoji="1" lang="ko-KR" altLang="en-US" sz="1400" b="1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500172" name="Rectangle 12"/>
            <p:cNvSpPr>
              <a:spLocks noChangeArrowheads="1"/>
            </p:cNvSpPr>
            <p:nvPr/>
          </p:nvSpPr>
          <p:spPr bwMode="auto">
            <a:xfrm>
              <a:off x="4512" y="1392"/>
              <a:ext cx="672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0" tIns="0" rIns="0" bIns="0" anchor="ctr"/>
            <a:lstStyle/>
            <a:p>
              <a:pPr eaLnBrk="1" latinLnBrk="1" hangingPunct="1"/>
              <a:r>
                <a:rPr kumimoji="1" lang="en-US" altLang="ko-KR" sz="1400" b="1" dirty="0">
                  <a:solidFill>
                    <a:schemeClr val="tx1"/>
                  </a:solidFill>
                  <a:ea typeface="굴림" pitchFamily="50" charset="-127"/>
                </a:rPr>
                <a:t>Linux </a:t>
              </a:r>
              <a:r>
                <a:rPr kumimoji="1" lang="ko-KR" altLang="en-US" sz="1400" b="1" dirty="0">
                  <a:solidFill>
                    <a:schemeClr val="tx1"/>
                  </a:solidFill>
                  <a:ea typeface="굴림" pitchFamily="50" charset="-127"/>
                </a:rPr>
                <a:t>커널</a:t>
              </a:r>
            </a:p>
          </p:txBody>
        </p:sp>
        <p:sp>
          <p:nvSpPr>
            <p:cNvPr id="1500173" name="Rectangle 13"/>
            <p:cNvSpPr>
              <a:spLocks noChangeArrowheads="1"/>
            </p:cNvSpPr>
            <p:nvPr/>
          </p:nvSpPr>
          <p:spPr bwMode="auto">
            <a:xfrm>
              <a:off x="4512" y="1968"/>
              <a:ext cx="672" cy="177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0" tIns="0" rIns="0" bIns="0" anchor="ctr"/>
            <a:lstStyle/>
            <a:p>
              <a:pPr eaLnBrk="1" latinLnBrk="1" hangingPunct="1"/>
              <a:r>
                <a:rPr kumimoji="1" lang="ko-KR" altLang="en-US" sz="1400" b="1" dirty="0">
                  <a:solidFill>
                    <a:schemeClr val="tx1"/>
                  </a:solidFill>
                  <a:ea typeface="굴림" pitchFamily="50" charset="-127"/>
                </a:rPr>
                <a:t>6. </a:t>
              </a:r>
              <a:r>
                <a:rPr kumimoji="1" lang="en-US" altLang="ko-KR" sz="1400" b="1" dirty="0">
                  <a:solidFill>
                    <a:schemeClr val="tx1"/>
                  </a:solidFill>
                  <a:ea typeface="굴림" pitchFamily="50" charset="-127"/>
                </a:rPr>
                <a:t>NFS </a:t>
              </a:r>
            </a:p>
            <a:p>
              <a:pPr eaLnBrk="1" latinLnBrk="1" hangingPunct="1"/>
              <a:r>
                <a:rPr kumimoji="1" lang="en-US" altLang="ko-KR" sz="1400" b="1" dirty="0">
                  <a:solidFill>
                    <a:schemeClr val="tx1"/>
                  </a:solidFill>
                  <a:ea typeface="굴림" pitchFamily="50" charset="-127"/>
                </a:rPr>
                <a:t>Root </a:t>
              </a:r>
            </a:p>
            <a:p>
              <a:pPr eaLnBrk="1" latinLnBrk="1" hangingPunct="1"/>
              <a:r>
                <a:rPr kumimoji="1" lang="en-US" altLang="ko-KR" sz="1400" b="1" dirty="0">
                  <a:solidFill>
                    <a:schemeClr val="tx1"/>
                  </a:solidFill>
                  <a:ea typeface="굴림" pitchFamily="50" charset="-127"/>
                </a:rPr>
                <a:t>FS </a:t>
              </a:r>
              <a:r>
                <a:rPr kumimoji="1" lang="ko-KR" altLang="en-US" sz="1400" b="1" dirty="0" err="1">
                  <a:solidFill>
                    <a:schemeClr val="tx1"/>
                  </a:solidFill>
                  <a:ea typeface="굴림" pitchFamily="50" charset="-127"/>
                </a:rPr>
                <a:t>마운트</a:t>
              </a:r>
              <a:endParaRPr kumimoji="1" lang="ko-KR" altLang="en-US" sz="1400" b="1" dirty="0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500174" name="Text Box 14"/>
            <p:cNvSpPr txBox="1">
              <a:spLocks noChangeArrowheads="1"/>
            </p:cNvSpPr>
            <p:nvPr/>
          </p:nvSpPr>
          <p:spPr bwMode="auto">
            <a:xfrm>
              <a:off x="2134" y="1440"/>
              <a:ext cx="47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en-US" altLang="ko-KR" sz="1400" b="1" dirty="0" smtClean="0">
                  <a:ea typeface="굴림" pitchFamily="50" charset="-127"/>
                </a:rPr>
                <a:t>NAND  </a:t>
              </a:r>
              <a:endParaRPr kumimoji="1" lang="en-US" altLang="ko-KR" sz="1400" b="1" dirty="0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500175" name="Text Box 15"/>
            <p:cNvSpPr txBox="1">
              <a:spLocks noChangeArrowheads="1"/>
            </p:cNvSpPr>
            <p:nvPr/>
          </p:nvSpPr>
          <p:spPr bwMode="auto">
            <a:xfrm>
              <a:off x="3447" y="1159"/>
              <a:ext cx="3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en-US" altLang="ko-KR" sz="1400" b="1">
                  <a:solidFill>
                    <a:schemeClr val="tx1"/>
                  </a:solidFill>
                  <a:ea typeface="굴림" pitchFamily="50" charset="-127"/>
                </a:rPr>
                <a:t>RAM</a:t>
              </a:r>
            </a:p>
          </p:txBody>
        </p:sp>
        <p:sp>
          <p:nvSpPr>
            <p:cNvPr id="1500176" name="Text Box 16"/>
            <p:cNvSpPr txBox="1">
              <a:spLocks noChangeArrowheads="1"/>
            </p:cNvSpPr>
            <p:nvPr/>
          </p:nvSpPr>
          <p:spPr bwMode="auto">
            <a:xfrm>
              <a:off x="4647" y="1159"/>
              <a:ext cx="3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en-US" altLang="ko-KR" sz="1400" b="1">
                  <a:solidFill>
                    <a:schemeClr val="tx1"/>
                  </a:solidFill>
                  <a:ea typeface="굴림" pitchFamily="50" charset="-127"/>
                </a:rPr>
                <a:t>RAM</a:t>
              </a:r>
            </a:p>
          </p:txBody>
        </p:sp>
        <p:sp>
          <p:nvSpPr>
            <p:cNvPr id="1500177" name="AutoShape 17"/>
            <p:cNvSpPr>
              <a:spLocks noChangeArrowheads="1"/>
            </p:cNvSpPr>
            <p:nvPr/>
          </p:nvSpPr>
          <p:spPr bwMode="auto">
            <a:xfrm>
              <a:off x="624" y="2880"/>
              <a:ext cx="528" cy="384"/>
            </a:xfrm>
            <a:prstGeom prst="can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00178" name="Text Box 18"/>
            <p:cNvSpPr txBox="1">
              <a:spLocks noChangeArrowheads="1"/>
            </p:cNvSpPr>
            <p:nvPr/>
          </p:nvSpPr>
          <p:spPr bwMode="auto">
            <a:xfrm>
              <a:off x="720" y="1680"/>
              <a:ext cx="41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latinLnBrk="1" hangingPunct="1"/>
              <a:r>
                <a:rPr kumimoji="1" lang="en-US" altLang="ko-KR" sz="1400" b="1">
                  <a:solidFill>
                    <a:schemeClr val="tx1"/>
                  </a:solidFill>
                  <a:ea typeface="굴림" pitchFamily="50" charset="-127"/>
                </a:rPr>
                <a:t>Host</a:t>
              </a:r>
            </a:p>
          </p:txBody>
        </p:sp>
        <p:sp>
          <p:nvSpPr>
            <p:cNvPr id="1500179" name="Text Box 19"/>
            <p:cNvSpPr txBox="1">
              <a:spLocks noChangeArrowheads="1"/>
            </p:cNvSpPr>
            <p:nvPr/>
          </p:nvSpPr>
          <p:spPr bwMode="auto">
            <a:xfrm>
              <a:off x="3264" y="864"/>
              <a:ext cx="5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latinLnBrk="1" hangingPunct="1"/>
              <a:r>
                <a:rPr kumimoji="1" lang="en-US" altLang="ko-KR" sz="1400" b="1">
                  <a:solidFill>
                    <a:schemeClr val="tx1"/>
                  </a:solidFill>
                  <a:ea typeface="굴림" pitchFamily="50" charset="-127"/>
                </a:rPr>
                <a:t>Target </a:t>
              </a:r>
            </a:p>
          </p:txBody>
        </p:sp>
        <p:sp>
          <p:nvSpPr>
            <p:cNvPr id="1500180" name="Rectangle 20"/>
            <p:cNvSpPr>
              <a:spLocks noChangeArrowheads="1"/>
            </p:cNvSpPr>
            <p:nvPr/>
          </p:nvSpPr>
          <p:spPr bwMode="auto">
            <a:xfrm>
              <a:off x="864" y="3024"/>
              <a:ext cx="288" cy="19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00181" name="Line 21"/>
            <p:cNvSpPr>
              <a:spLocks noChangeShapeType="1"/>
            </p:cNvSpPr>
            <p:nvPr/>
          </p:nvSpPr>
          <p:spPr bwMode="auto">
            <a:xfrm flipH="1">
              <a:off x="1152" y="1776"/>
              <a:ext cx="912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00182" name="Line 22"/>
            <p:cNvSpPr>
              <a:spLocks noChangeShapeType="1"/>
            </p:cNvSpPr>
            <p:nvPr/>
          </p:nvSpPr>
          <p:spPr bwMode="auto">
            <a:xfrm>
              <a:off x="2736" y="1728"/>
              <a:ext cx="576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00183" name="Line 23"/>
            <p:cNvSpPr>
              <a:spLocks noChangeShapeType="1"/>
            </p:cNvSpPr>
            <p:nvPr/>
          </p:nvSpPr>
          <p:spPr bwMode="auto">
            <a:xfrm flipV="1">
              <a:off x="3984" y="1632"/>
              <a:ext cx="528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00184" name="Freeform 24"/>
            <p:cNvSpPr>
              <a:spLocks/>
            </p:cNvSpPr>
            <p:nvPr/>
          </p:nvSpPr>
          <p:spPr bwMode="auto">
            <a:xfrm>
              <a:off x="1152" y="1968"/>
              <a:ext cx="3696" cy="1248"/>
            </a:xfrm>
            <a:custGeom>
              <a:avLst/>
              <a:gdLst/>
              <a:ahLst/>
              <a:cxnLst>
                <a:cxn ang="0">
                  <a:pos x="3696" y="0"/>
                </a:cxn>
                <a:cxn ang="0">
                  <a:pos x="2448" y="1056"/>
                </a:cxn>
                <a:cxn ang="0">
                  <a:pos x="0" y="1152"/>
                </a:cxn>
              </a:cxnLst>
              <a:rect l="0" t="0" r="r" b="b"/>
              <a:pathLst>
                <a:path w="3696" h="1248">
                  <a:moveTo>
                    <a:pt x="3696" y="0"/>
                  </a:moveTo>
                  <a:cubicBezTo>
                    <a:pt x="3380" y="432"/>
                    <a:pt x="3064" y="864"/>
                    <a:pt x="2448" y="1056"/>
                  </a:cubicBezTo>
                  <a:cubicBezTo>
                    <a:pt x="1832" y="1248"/>
                    <a:pt x="916" y="1200"/>
                    <a:pt x="0" y="1152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00185" name="Text Box 25"/>
            <p:cNvSpPr txBox="1">
              <a:spLocks noChangeArrowheads="1"/>
            </p:cNvSpPr>
            <p:nvPr/>
          </p:nvSpPr>
          <p:spPr bwMode="auto">
            <a:xfrm>
              <a:off x="1257" y="1588"/>
              <a:ext cx="4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ko-KR" altLang="en-US" sz="1200">
                  <a:solidFill>
                    <a:schemeClr val="tx1"/>
                  </a:solidFill>
                  <a:ea typeface="굴림" pitchFamily="50" charset="-127"/>
                </a:rPr>
                <a:t>1.</a:t>
              </a:r>
              <a:r>
                <a:rPr kumimoji="1" lang="en-US" altLang="ko-KR" sz="1200">
                  <a:solidFill>
                    <a:schemeClr val="tx1"/>
                  </a:solidFill>
                  <a:ea typeface="굴림" pitchFamily="50" charset="-127"/>
                </a:rPr>
                <a:t>TFTP</a:t>
              </a:r>
            </a:p>
            <a:p>
              <a:pPr eaLnBrk="1" latinLnBrk="1" hangingPunct="1"/>
              <a:r>
                <a:rPr kumimoji="1" lang="en-US" altLang="ko-KR" sz="1200">
                  <a:solidFill>
                    <a:schemeClr val="tx1"/>
                  </a:solidFill>
                  <a:ea typeface="굴림" pitchFamily="50" charset="-127"/>
                </a:rPr>
                <a:t> request</a:t>
              </a:r>
            </a:p>
          </p:txBody>
        </p:sp>
        <p:sp>
          <p:nvSpPr>
            <p:cNvPr id="1500186" name="Text Box 26"/>
            <p:cNvSpPr txBox="1">
              <a:spLocks noChangeArrowheads="1"/>
            </p:cNvSpPr>
            <p:nvPr/>
          </p:nvSpPr>
          <p:spPr bwMode="auto">
            <a:xfrm>
              <a:off x="1204" y="2308"/>
              <a:ext cx="66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ko-KR" altLang="en-US" sz="1200">
                  <a:solidFill>
                    <a:schemeClr val="tx1"/>
                  </a:solidFill>
                  <a:ea typeface="굴림" pitchFamily="50" charset="-127"/>
                </a:rPr>
                <a:t>2.</a:t>
              </a:r>
              <a:r>
                <a:rPr kumimoji="1" lang="en-US" altLang="ko-KR" sz="1200">
                  <a:solidFill>
                    <a:schemeClr val="tx1"/>
                  </a:solidFill>
                  <a:ea typeface="굴림" pitchFamily="50" charset="-127"/>
                </a:rPr>
                <a:t>TFTP</a:t>
              </a:r>
            </a:p>
            <a:p>
              <a:pPr eaLnBrk="1" latinLnBrk="1" hangingPunct="1"/>
              <a:r>
                <a:rPr kumimoji="1" lang="en-US" altLang="ko-KR" sz="1200">
                  <a:solidFill>
                    <a:schemeClr val="tx1"/>
                  </a:solidFill>
                  <a:ea typeface="굴림" pitchFamily="50" charset="-127"/>
                </a:rPr>
                <a:t> reply</a:t>
              </a:r>
            </a:p>
            <a:p>
              <a:pPr eaLnBrk="1" latinLnBrk="1" hangingPunct="1"/>
              <a:r>
                <a:rPr kumimoji="1" lang="en-US" altLang="ko-KR" sz="1200">
                  <a:solidFill>
                    <a:schemeClr val="tx1"/>
                  </a:solidFill>
                  <a:ea typeface="굴림" pitchFamily="50" charset="-127"/>
                </a:rPr>
                <a:t>(</a:t>
              </a:r>
              <a:r>
                <a:rPr kumimoji="1" lang="ko-KR" altLang="en-US" sz="1200">
                  <a:solidFill>
                    <a:schemeClr val="tx1"/>
                  </a:solidFill>
                  <a:ea typeface="굴림" pitchFamily="50" charset="-127"/>
                </a:rPr>
                <a:t>압축커널만)</a:t>
              </a:r>
            </a:p>
          </p:txBody>
        </p:sp>
        <p:sp>
          <p:nvSpPr>
            <p:cNvPr id="1500187" name="Text Box 27"/>
            <p:cNvSpPr txBox="1">
              <a:spLocks noChangeArrowheads="1"/>
            </p:cNvSpPr>
            <p:nvPr/>
          </p:nvSpPr>
          <p:spPr bwMode="auto">
            <a:xfrm>
              <a:off x="2743" y="2212"/>
              <a:ext cx="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ko-KR" altLang="en-US" sz="1200">
                  <a:solidFill>
                    <a:schemeClr val="tx1"/>
                  </a:solidFill>
                  <a:ea typeface="굴림" pitchFamily="50" charset="-127"/>
                </a:rPr>
                <a:t>3.압축커널</a:t>
              </a:r>
            </a:p>
            <a:p>
              <a:pPr eaLnBrk="1" latinLnBrk="1" hangingPunct="1"/>
              <a:r>
                <a:rPr kumimoji="1" lang="ko-KR" altLang="en-US" sz="1200">
                  <a:solidFill>
                    <a:schemeClr val="tx1"/>
                  </a:solidFill>
                  <a:ea typeface="굴림" pitchFamily="50" charset="-127"/>
                </a:rPr>
                <a:t>다운로드</a:t>
              </a:r>
            </a:p>
          </p:txBody>
        </p:sp>
        <p:sp>
          <p:nvSpPr>
            <p:cNvPr id="1500188" name="Text Box 28"/>
            <p:cNvSpPr txBox="1">
              <a:spLocks noChangeArrowheads="1"/>
            </p:cNvSpPr>
            <p:nvPr/>
          </p:nvSpPr>
          <p:spPr bwMode="auto">
            <a:xfrm>
              <a:off x="2736" y="1584"/>
              <a:ext cx="6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latinLnBrk="1" hangingPunct="1"/>
              <a:r>
                <a:rPr kumimoji="1" lang="ko-KR" altLang="en-US" sz="1200">
                  <a:solidFill>
                    <a:schemeClr val="tx1"/>
                  </a:solidFill>
                  <a:ea typeface="굴림" pitchFamily="50" charset="-127"/>
                </a:rPr>
                <a:t>4.커널분기</a:t>
              </a:r>
            </a:p>
          </p:txBody>
        </p:sp>
        <p:sp>
          <p:nvSpPr>
            <p:cNvPr id="1500189" name="Text Box 29"/>
            <p:cNvSpPr txBox="1">
              <a:spLocks noChangeArrowheads="1"/>
            </p:cNvSpPr>
            <p:nvPr/>
          </p:nvSpPr>
          <p:spPr bwMode="auto">
            <a:xfrm>
              <a:off x="3992" y="1348"/>
              <a:ext cx="538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ko-KR" altLang="en-US" sz="1200">
                  <a:solidFill>
                    <a:schemeClr val="tx1"/>
                  </a:solidFill>
                  <a:ea typeface="굴림" pitchFamily="50" charset="-127"/>
                </a:rPr>
                <a:t>5. 분기 및</a:t>
              </a:r>
            </a:p>
            <a:p>
              <a:pPr eaLnBrk="1" latinLnBrk="1" hangingPunct="1"/>
              <a:r>
                <a:rPr kumimoji="1" lang="ko-KR" altLang="en-US" sz="1200">
                  <a:solidFill>
                    <a:schemeClr val="tx1"/>
                  </a:solidFill>
                  <a:ea typeface="굴림" pitchFamily="50" charset="-127"/>
                </a:rPr>
                <a:t>커널압축 </a:t>
              </a:r>
            </a:p>
            <a:p>
              <a:pPr eaLnBrk="1" latinLnBrk="1" hangingPunct="1"/>
              <a:r>
                <a:rPr kumimoji="1" lang="ko-KR" altLang="en-US" sz="1200">
                  <a:solidFill>
                    <a:schemeClr val="tx1"/>
                  </a:solidFill>
                  <a:ea typeface="굴림" pitchFamily="50" charset="-127"/>
                </a:rPr>
                <a:t>해제</a:t>
              </a:r>
            </a:p>
          </p:txBody>
        </p:sp>
        <p:sp>
          <p:nvSpPr>
            <p:cNvPr id="1500190" name="Text Box 30"/>
            <p:cNvSpPr txBox="1">
              <a:spLocks noChangeArrowheads="1"/>
            </p:cNvSpPr>
            <p:nvPr/>
          </p:nvSpPr>
          <p:spPr bwMode="auto">
            <a:xfrm>
              <a:off x="579" y="3268"/>
              <a:ext cx="7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en-US" altLang="ko-KR" sz="1200">
                  <a:solidFill>
                    <a:schemeClr val="tx1"/>
                  </a:solidFill>
                  <a:ea typeface="굴림" pitchFamily="50" charset="-127"/>
                </a:rPr>
                <a:t>Host Hard Disk</a:t>
              </a:r>
            </a:p>
            <a:p>
              <a:pPr eaLnBrk="1" latinLnBrk="1" hangingPunct="1"/>
              <a:r>
                <a:rPr kumimoji="1" lang="en-US" altLang="ko-KR" sz="1200">
                  <a:solidFill>
                    <a:schemeClr val="tx1"/>
                  </a:solidFill>
                  <a:ea typeface="굴림" pitchFamily="50" charset="-127"/>
                </a:rPr>
                <a:t>(File System)</a:t>
              </a:r>
            </a:p>
          </p:txBody>
        </p:sp>
        <p:sp>
          <p:nvSpPr>
            <p:cNvPr id="1500191" name="Line 31"/>
            <p:cNvSpPr>
              <a:spLocks noChangeShapeType="1"/>
            </p:cNvSpPr>
            <p:nvPr/>
          </p:nvSpPr>
          <p:spPr bwMode="auto">
            <a:xfrm flipV="1">
              <a:off x="1200" y="2112"/>
              <a:ext cx="211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33" name="바닥글 개체 틀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NFS </a:t>
            </a:r>
            <a:r>
              <a:rPr lang="ko-KR" altLang="en-US">
                <a:ea typeface="굴림" pitchFamily="50" charset="-127"/>
              </a:rPr>
              <a:t>서버 설정</a:t>
            </a:r>
          </a:p>
        </p:txBody>
      </p:sp>
      <p:sp>
        <p:nvSpPr>
          <p:cNvPr id="150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2428868"/>
            <a:ext cx="7848600" cy="15001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altLang="ko-KR" sz="1800" dirty="0" smtClean="0">
              <a:ea typeface="굴림" pitchFamily="50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1800" dirty="0" smtClean="0">
                <a:ea typeface="굴림" pitchFamily="50" charset="-127"/>
              </a:rPr>
              <a:t>/</a:t>
            </a:r>
            <a:r>
              <a:rPr lang="en-US" altLang="ko-KR" sz="1800" dirty="0">
                <a:ea typeface="굴림" pitchFamily="50" charset="-127"/>
              </a:rPr>
              <a:t>etc/exports </a:t>
            </a:r>
            <a:r>
              <a:rPr lang="ko-KR" altLang="en-US" sz="1800" dirty="0">
                <a:ea typeface="굴림" pitchFamily="50" charset="-127"/>
              </a:rPr>
              <a:t>파일의 내용에 추가할 사항 </a:t>
            </a:r>
          </a:p>
          <a:p>
            <a:pPr lvl="1">
              <a:lnSpc>
                <a:spcPct val="90000"/>
              </a:lnSpc>
            </a:pPr>
            <a:r>
              <a:rPr lang="ko-KR" altLang="en-US" sz="1600" dirty="0">
                <a:ea typeface="굴림" pitchFamily="50" charset="-127"/>
              </a:rPr>
              <a:t>/</a:t>
            </a:r>
            <a:r>
              <a:rPr lang="en-US" altLang="ko-KR" sz="1600" dirty="0">
                <a:ea typeface="굴림" pitchFamily="50" charset="-127"/>
              </a:rPr>
              <a:t>home/</a:t>
            </a:r>
            <a:r>
              <a:rPr lang="en-US" altLang="ko-KR" sz="1600" dirty="0" err="1">
                <a:ea typeface="굴림" pitchFamily="50" charset="-127"/>
              </a:rPr>
              <a:t>nfs</a:t>
            </a:r>
            <a:r>
              <a:rPr lang="en-US" altLang="ko-KR" sz="1600" dirty="0">
                <a:ea typeface="굴림" pitchFamily="50" charset="-127"/>
              </a:rPr>
              <a:t> &lt;tab&gt;</a:t>
            </a:r>
            <a:r>
              <a:rPr lang="ko-KR" altLang="en-US" sz="1600" dirty="0">
                <a:ea typeface="굴림" pitchFamily="50" charset="-127"/>
              </a:rPr>
              <a:t>보드</a:t>
            </a:r>
            <a:r>
              <a:rPr lang="en-US" altLang="ko-KR" sz="1600" dirty="0">
                <a:ea typeface="굴림" pitchFamily="50" charset="-127"/>
              </a:rPr>
              <a:t>IP[</a:t>
            </a:r>
            <a:r>
              <a:rPr lang="ko-KR" altLang="en-US" sz="1600" dirty="0">
                <a:ea typeface="굴림" pitchFamily="50" charset="-127"/>
              </a:rPr>
              <a:t>또는 *](</a:t>
            </a:r>
            <a:r>
              <a:rPr lang="en-US" altLang="ko-KR" sz="1600" dirty="0" err="1">
                <a:ea typeface="굴림" pitchFamily="50" charset="-127"/>
              </a:rPr>
              <a:t>rw,no_root_squash</a:t>
            </a:r>
            <a:r>
              <a:rPr lang="en-US" altLang="ko-KR" sz="1600" dirty="0">
                <a:ea typeface="굴림" pitchFamily="50" charset="-127"/>
              </a:rPr>
              <a:t>)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ko-KR" sz="1400" dirty="0">
                <a:ea typeface="굴림" pitchFamily="50" charset="-127"/>
              </a:rPr>
              <a:t>예) /</a:t>
            </a:r>
            <a:r>
              <a:rPr lang="ko-KR" altLang="ko-KR" sz="1400" dirty="0">
                <a:ea typeface="굴림" pitchFamily="50" charset="-127"/>
              </a:rPr>
              <a:t>home/nfs  *(rw, no_root_squash, no_all_squash) </a:t>
            </a:r>
            <a:r>
              <a:rPr lang="ko-KR" sz="1400" dirty="0">
                <a:ea typeface="굴림" pitchFamily="50" charset="-127"/>
              </a:rPr>
              <a:t>또는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ko-KR" sz="1400" dirty="0">
                <a:ea typeface="굴림" pitchFamily="50" charset="-127"/>
              </a:rPr>
              <a:t>      /</a:t>
            </a:r>
            <a:r>
              <a:rPr lang="ko-KR" altLang="ko-KR" sz="1400" dirty="0">
                <a:ea typeface="굴림" pitchFamily="50" charset="-127"/>
              </a:rPr>
              <a:t>home/nfs  203.247.100.101(rw, no_root_squash, no_all_squash)</a:t>
            </a:r>
            <a:r>
              <a:rPr lang="en-US" altLang="ko-KR" sz="1400" dirty="0">
                <a:ea typeface="굴림" pitchFamily="50" charset="-127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43608" y="1772816"/>
            <a:ext cx="2137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&gt;# rpm –</a:t>
            </a:r>
            <a:r>
              <a:rPr lang="en-US" altLang="ko-KR" dirty="0" err="1" smtClean="0"/>
              <a:t>qa</a:t>
            </a:r>
            <a:r>
              <a:rPr lang="en-US" altLang="ko-KR" dirty="0" smtClean="0"/>
              <a:t> | </a:t>
            </a:r>
            <a:r>
              <a:rPr lang="en-US" altLang="ko-KR" dirty="0" err="1" smtClean="0"/>
              <a:t>grep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nfs</a:t>
            </a:r>
            <a:endParaRPr lang="en-US" altLang="ko-KR" dirty="0" smtClean="0"/>
          </a:p>
          <a:p>
            <a:r>
              <a:rPr lang="en-US" altLang="ko-KR" dirty="0" smtClean="0"/>
              <a:t>&gt; # yum install </a:t>
            </a:r>
            <a:r>
              <a:rPr lang="en-US" altLang="ko-KR" dirty="0" err="1" smtClean="0"/>
              <a:t>nfs</a:t>
            </a:r>
            <a:r>
              <a:rPr lang="en-US" altLang="ko-KR" dirty="0" smtClean="0"/>
              <a:t>-*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57158" y="4000504"/>
            <a:ext cx="76335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no_root_squash</a:t>
            </a:r>
            <a:r>
              <a:rPr lang="en-US" altLang="ko-KR" dirty="0" smtClean="0"/>
              <a:t> :</a:t>
            </a:r>
            <a:r>
              <a:rPr lang="ko-KR" altLang="en-US" dirty="0" smtClean="0"/>
              <a:t> 원격 루트 사용자가 공유 파일 시스템에서 모든 파일을 변경</a:t>
            </a:r>
            <a:endParaRPr lang="en-US" altLang="ko-KR" dirty="0" smtClean="0"/>
          </a:p>
          <a:p>
            <a:r>
              <a:rPr lang="en-US" altLang="ko-KR" dirty="0" err="1" smtClean="0"/>
              <a:t>no_all_squash</a:t>
            </a:r>
            <a:r>
              <a:rPr lang="en-US" altLang="ko-KR" dirty="0" smtClean="0"/>
              <a:t> : </a:t>
            </a:r>
            <a:r>
              <a:rPr lang="en-US" altLang="ko-KR" dirty="0" err="1" smtClean="0"/>
              <a:t>uid,gid</a:t>
            </a:r>
            <a:r>
              <a:rPr lang="en-US" altLang="ko-KR" dirty="0" smtClean="0"/>
              <a:t> root</a:t>
            </a:r>
            <a:r>
              <a:rPr lang="ko-KR" altLang="en-US" dirty="0" smtClean="0"/>
              <a:t>권한으로 연결</a:t>
            </a:r>
            <a:endParaRPr lang="en-US" altLang="ko-KR" dirty="0" smtClean="0"/>
          </a:p>
          <a:p>
            <a:r>
              <a:rPr lang="en-US" altLang="ko-KR" dirty="0" err="1" smtClean="0"/>
              <a:t>rw</a:t>
            </a:r>
            <a:r>
              <a:rPr lang="en-US" altLang="ko-KR" dirty="0" smtClean="0"/>
              <a:t>:  read/write </a:t>
            </a:r>
            <a:r>
              <a:rPr lang="ko-KR" altLang="en-US" dirty="0" smtClean="0"/>
              <a:t>가능하도록 권한 부여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NFS </a:t>
            </a:r>
            <a:r>
              <a:rPr lang="ko-KR" altLang="en-US">
                <a:ea typeface="굴림" pitchFamily="50" charset="-127"/>
              </a:rPr>
              <a:t>설정(예)</a:t>
            </a:r>
          </a:p>
        </p:txBody>
      </p:sp>
      <p:sp>
        <p:nvSpPr>
          <p:cNvPr id="150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>
                <a:ea typeface="굴림" pitchFamily="50" charset="-127"/>
              </a:rPr>
              <a:t>NFS </a:t>
            </a:r>
            <a:r>
              <a:rPr lang="ko-KR" altLang="en-US" dirty="0" err="1">
                <a:ea typeface="굴림" pitchFamily="50" charset="-127"/>
              </a:rPr>
              <a:t>서버측</a:t>
            </a:r>
            <a:r>
              <a:rPr lang="ko-KR" altLang="en-US" dirty="0">
                <a:ea typeface="굴림" pitchFamily="50" charset="-127"/>
              </a:rPr>
              <a:t> 설정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NFS</a:t>
            </a:r>
            <a:r>
              <a:rPr lang="ko-KR" altLang="en-US" dirty="0">
                <a:ea typeface="굴림" pitchFamily="50" charset="-127"/>
              </a:rPr>
              <a:t> </a:t>
            </a:r>
            <a:r>
              <a:rPr lang="ko-KR" altLang="en-US" dirty="0" err="1">
                <a:ea typeface="굴림" pitchFamily="50" charset="-127"/>
              </a:rPr>
              <a:t>디렉토리</a:t>
            </a:r>
            <a:r>
              <a:rPr lang="ko-KR" altLang="en-US" dirty="0">
                <a:ea typeface="굴림" pitchFamily="50" charset="-127"/>
              </a:rPr>
              <a:t> 생성 및 권한 설정</a:t>
            </a:r>
          </a:p>
          <a:p>
            <a:pPr lvl="1"/>
            <a:endParaRPr lang="ko-KR" altLang="en-US" dirty="0">
              <a:ea typeface="굴림" pitchFamily="50" charset="-127"/>
            </a:endParaRPr>
          </a:p>
          <a:p>
            <a:pPr lvl="1"/>
            <a:endParaRPr lang="ko-KR" altLang="en-US" dirty="0">
              <a:ea typeface="굴림" pitchFamily="50" charset="-127"/>
            </a:endParaRPr>
          </a:p>
          <a:p>
            <a:pPr lvl="1"/>
            <a:r>
              <a:rPr lang="en-US" altLang="ko-KR" dirty="0" smtClean="0">
                <a:ea typeface="굴림" pitchFamily="50" charset="-127"/>
              </a:rPr>
              <a:t>NFS </a:t>
            </a:r>
            <a:r>
              <a:rPr lang="ko-KR" altLang="en-US" dirty="0">
                <a:ea typeface="굴림" pitchFamily="50" charset="-127"/>
              </a:rPr>
              <a:t>환경설정</a:t>
            </a:r>
          </a:p>
          <a:p>
            <a:pPr lvl="1"/>
            <a:endParaRPr lang="ko-KR" altLang="en-US" dirty="0">
              <a:ea typeface="굴림" pitchFamily="50" charset="-127"/>
            </a:endParaRPr>
          </a:p>
          <a:p>
            <a:pPr lvl="1"/>
            <a:endParaRPr lang="ko-KR" altLang="en-US" dirty="0">
              <a:ea typeface="굴림" pitchFamily="50" charset="-127"/>
            </a:endParaRPr>
          </a:p>
          <a:p>
            <a:pPr lvl="1"/>
            <a:endParaRPr lang="ko-KR" altLang="en-US" dirty="0">
              <a:ea typeface="굴림" pitchFamily="50" charset="-127"/>
            </a:endParaRPr>
          </a:p>
          <a:p>
            <a:pPr lvl="1"/>
            <a:endParaRPr lang="ko-KR" altLang="en-US" dirty="0">
              <a:ea typeface="굴림" pitchFamily="50" charset="-127"/>
            </a:endParaRPr>
          </a:p>
          <a:p>
            <a:endParaRPr lang="ko-KR" altLang="en-US" b="0" dirty="0">
              <a:solidFill>
                <a:schemeClr val="folHlink"/>
              </a:solidFill>
              <a:ea typeface="굴림" pitchFamily="50" charset="-127"/>
            </a:endParaRPr>
          </a:p>
        </p:txBody>
      </p:sp>
      <p:sp>
        <p:nvSpPr>
          <p:cNvPr id="1504260" name="Text Box 4"/>
          <p:cNvSpPr txBox="1">
            <a:spLocks noChangeArrowheads="1"/>
          </p:cNvSpPr>
          <p:nvPr/>
        </p:nvSpPr>
        <p:spPr bwMode="auto">
          <a:xfrm>
            <a:off x="1619672" y="2708920"/>
            <a:ext cx="5381625" cy="1034759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63" tIns="46032" rIns="92063" bIns="46032"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#&gt;</a:t>
            </a:r>
            <a:r>
              <a:rPr kumimoji="1" lang="en-US" altLang="ko-KR" dirty="0" err="1">
                <a:solidFill>
                  <a:schemeClr val="tx1"/>
                </a:solidFill>
                <a:ea typeface="굴림" pitchFamily="50" charset="-127"/>
              </a:rPr>
              <a:t>mkdir</a:t>
            </a: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 /</a:t>
            </a:r>
            <a:r>
              <a:rPr kumimoji="1" lang="en-US" altLang="ko-KR" dirty="0" smtClean="0">
                <a:solidFill>
                  <a:schemeClr val="tx1"/>
                </a:solidFill>
                <a:ea typeface="굴림" pitchFamily="50" charset="-127"/>
              </a:rPr>
              <a:t>home/</a:t>
            </a:r>
            <a:r>
              <a:rPr kumimoji="1" lang="ko-KR" altLang="en-US" dirty="0" smtClean="0">
                <a:solidFill>
                  <a:schemeClr val="tx1"/>
                </a:solidFill>
                <a:ea typeface="굴림" pitchFamily="50" charset="-127"/>
              </a:rPr>
              <a:t>계정</a:t>
            </a:r>
            <a:r>
              <a:rPr kumimoji="1" lang="en-US" altLang="ko-KR" dirty="0" smtClean="0">
                <a:solidFill>
                  <a:schemeClr val="tx1"/>
                </a:solidFill>
                <a:ea typeface="굴림" pitchFamily="50" charset="-127"/>
              </a:rPr>
              <a:t>/</a:t>
            </a:r>
            <a:r>
              <a:rPr kumimoji="1" lang="en-US" altLang="ko-KR" dirty="0" err="1" smtClean="0">
                <a:solidFill>
                  <a:schemeClr val="tx1"/>
                </a:solidFill>
                <a:ea typeface="굴림" pitchFamily="50" charset="-127"/>
              </a:rPr>
              <a:t>nfsroot</a:t>
            </a:r>
            <a:endParaRPr kumimoji="1" lang="en-US" altLang="ko-KR" dirty="0">
              <a:solidFill>
                <a:schemeClr val="tx1"/>
              </a:solidFill>
              <a:ea typeface="굴림" pitchFamily="50" charset="-127"/>
            </a:endParaRPr>
          </a:p>
          <a:p>
            <a:pPr algn="l" eaLnBrk="1" hangingPunct="1"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#&gt;</a:t>
            </a:r>
            <a:r>
              <a:rPr kumimoji="1" lang="en-US" altLang="ko-KR" dirty="0" err="1">
                <a:solidFill>
                  <a:schemeClr val="tx1"/>
                </a:solidFill>
                <a:ea typeface="굴림" pitchFamily="50" charset="-127"/>
              </a:rPr>
              <a:t>chmod</a:t>
            </a: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 777 </a:t>
            </a:r>
            <a:r>
              <a:rPr kumimoji="1" lang="en-US" altLang="ko-KR" dirty="0" err="1" smtClean="0">
                <a:solidFill>
                  <a:schemeClr val="tx1"/>
                </a:solidFill>
                <a:ea typeface="굴림" pitchFamily="50" charset="-127"/>
              </a:rPr>
              <a:t>nfsroot</a:t>
            </a:r>
            <a:endParaRPr kumimoji="1" lang="en-US" altLang="ko-KR" dirty="0">
              <a:solidFill>
                <a:schemeClr val="tx1"/>
              </a:solidFill>
              <a:ea typeface="굴림" pitchFamily="50" charset="-127"/>
            </a:endParaRPr>
          </a:p>
          <a:p>
            <a:pPr algn="l" eaLnBrk="1" hangingPunct="1"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#&gt;</a:t>
            </a:r>
            <a:r>
              <a:rPr kumimoji="1" lang="en-US" altLang="ko-KR" dirty="0" err="1">
                <a:solidFill>
                  <a:schemeClr val="tx1"/>
                </a:solidFill>
                <a:ea typeface="굴림" pitchFamily="50" charset="-127"/>
              </a:rPr>
              <a:t>chgrp</a:t>
            </a: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 nobody </a:t>
            </a:r>
            <a:r>
              <a:rPr kumimoji="1" lang="en-US" altLang="ko-KR" dirty="0" err="1" smtClean="0">
                <a:solidFill>
                  <a:schemeClr val="tx1"/>
                </a:solidFill>
                <a:ea typeface="굴림" pitchFamily="50" charset="-127"/>
              </a:rPr>
              <a:t>nfsroot</a:t>
            </a:r>
            <a:endParaRPr kumimoji="1" lang="en-US" altLang="ko-KR" dirty="0">
              <a:solidFill>
                <a:schemeClr val="tx1"/>
              </a:solidFill>
              <a:ea typeface="굴림" pitchFamily="50" charset="-127"/>
            </a:endParaRPr>
          </a:p>
        </p:txBody>
      </p:sp>
      <p:sp>
        <p:nvSpPr>
          <p:cNvPr id="1504261" name="Text Box 5"/>
          <p:cNvSpPr txBox="1">
            <a:spLocks noChangeArrowheads="1"/>
          </p:cNvSpPr>
          <p:nvPr/>
        </p:nvSpPr>
        <p:spPr bwMode="auto">
          <a:xfrm>
            <a:off x="1331640" y="4365104"/>
            <a:ext cx="7632848" cy="1699557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lIns="92063" tIns="46032" rIns="92063" bIns="46032"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#&gt;vi /etc/exports</a:t>
            </a:r>
            <a:endParaRPr kumimoji="1" lang="ko-KR" altLang="en-US" dirty="0">
              <a:solidFill>
                <a:schemeClr val="tx1"/>
              </a:solidFill>
              <a:ea typeface="굴림" pitchFamily="50" charset="-127"/>
            </a:endParaRPr>
          </a:p>
          <a:p>
            <a:pPr algn="l" eaLnBrk="1" hangingPunct="1"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…</a:t>
            </a:r>
          </a:p>
          <a:p>
            <a:pPr algn="l" eaLnBrk="1" hangingPunct="1"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/</a:t>
            </a:r>
            <a:r>
              <a:rPr kumimoji="1" lang="en-US" altLang="ko-KR" dirty="0" smtClean="0">
                <a:solidFill>
                  <a:schemeClr val="tx1"/>
                </a:solidFill>
                <a:ea typeface="굴림" pitchFamily="50" charset="-127"/>
              </a:rPr>
              <a:t>home/</a:t>
            </a:r>
            <a:r>
              <a:rPr kumimoji="1" lang="ko-KR" altLang="en-US" dirty="0" smtClean="0">
                <a:ea typeface="굴림" pitchFamily="50" charset="-127"/>
              </a:rPr>
              <a:t>계정</a:t>
            </a:r>
            <a:r>
              <a:rPr kumimoji="1" lang="en-US" altLang="ko-KR" dirty="0" smtClean="0">
                <a:ea typeface="굴림" pitchFamily="50" charset="-127"/>
              </a:rPr>
              <a:t>/</a:t>
            </a:r>
            <a:r>
              <a:rPr kumimoji="1" lang="en-US" altLang="ko-KR" dirty="0" err="1" smtClean="0">
                <a:solidFill>
                  <a:schemeClr val="tx1"/>
                </a:solidFill>
                <a:ea typeface="굴림" pitchFamily="50" charset="-127"/>
              </a:rPr>
              <a:t>nfsroot</a:t>
            </a:r>
            <a:r>
              <a:rPr kumimoji="1" lang="en-US" altLang="ko-KR" dirty="0" smtClean="0">
                <a:solidFill>
                  <a:schemeClr val="tx1"/>
                </a:solidFill>
                <a:ea typeface="굴림" pitchFamily="50" charset="-127"/>
              </a:rPr>
              <a:t>           *(</a:t>
            </a:r>
            <a:r>
              <a:rPr kumimoji="1" lang="en-US" altLang="ko-KR" dirty="0" err="1" smtClean="0">
                <a:solidFill>
                  <a:schemeClr val="tx1"/>
                </a:solidFill>
                <a:ea typeface="굴림" pitchFamily="50" charset="-127"/>
              </a:rPr>
              <a:t>rw,no_root_squash,no_all_squash</a:t>
            </a: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)</a:t>
            </a:r>
          </a:p>
          <a:p>
            <a:pPr algn="l" eaLnBrk="1" hangingPunct="1"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…</a:t>
            </a:r>
          </a:p>
          <a:p>
            <a:pPr algn="l" eaLnBrk="1" hangingPunct="1"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#&gt;</a:t>
            </a:r>
            <a:endParaRPr kumimoji="1" lang="ko-KR" altLang="en-US" dirty="0">
              <a:solidFill>
                <a:schemeClr val="tx1"/>
              </a:solidFill>
              <a:ea typeface="굴림" pitchFamily="50" charset="-127"/>
            </a:endParaRPr>
          </a:p>
        </p:txBody>
      </p:sp>
      <p:sp>
        <p:nvSpPr>
          <p:cNvPr id="1504262" name="Line 6"/>
          <p:cNvSpPr>
            <a:spLocks noChangeShapeType="1"/>
          </p:cNvSpPr>
          <p:nvPr/>
        </p:nvSpPr>
        <p:spPr bwMode="auto">
          <a:xfrm>
            <a:off x="1403648" y="5373216"/>
            <a:ext cx="3024336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04263" name="Rectangle 7"/>
          <p:cNvSpPr>
            <a:spLocks noChangeArrowheads="1"/>
          </p:cNvSpPr>
          <p:nvPr/>
        </p:nvSpPr>
        <p:spPr bwMode="auto">
          <a:xfrm>
            <a:off x="5524500" y="3949700"/>
            <a:ext cx="3178175" cy="419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 algn="l"/>
            <a:r>
              <a:rPr lang="en-US" altLang="ko-KR" sz="1400" b="1">
                <a:ea typeface="굴림" pitchFamily="50" charset="-127"/>
              </a:rPr>
              <a:t>NFS </a:t>
            </a:r>
            <a:r>
              <a:rPr lang="ko-KR" altLang="en-US" sz="1400" b="1">
                <a:ea typeface="굴림" pitchFamily="50" charset="-127"/>
              </a:rPr>
              <a:t>디렉토리, 타겟보드 </a:t>
            </a:r>
            <a:r>
              <a:rPr lang="en-US" altLang="ko-KR" sz="1400" b="1">
                <a:ea typeface="굴림" pitchFamily="50" charset="-127"/>
              </a:rPr>
              <a:t>IP</a:t>
            </a:r>
          </a:p>
        </p:txBody>
      </p:sp>
      <p:sp>
        <p:nvSpPr>
          <p:cNvPr id="1504264" name="Freeform 8"/>
          <p:cNvSpPr>
            <a:spLocks/>
          </p:cNvSpPr>
          <p:nvPr/>
        </p:nvSpPr>
        <p:spPr bwMode="auto">
          <a:xfrm>
            <a:off x="3851920" y="4191000"/>
            <a:ext cx="1494780" cy="1182216"/>
          </a:xfrm>
          <a:custGeom>
            <a:avLst/>
            <a:gdLst/>
            <a:ahLst/>
            <a:cxnLst>
              <a:cxn ang="0">
                <a:pos x="0" y="336"/>
              </a:cxn>
              <a:cxn ang="0">
                <a:pos x="0" y="216"/>
              </a:cxn>
              <a:cxn ang="0">
                <a:pos x="792" y="216"/>
              </a:cxn>
              <a:cxn ang="0">
                <a:pos x="792" y="0"/>
              </a:cxn>
              <a:cxn ang="0">
                <a:pos x="1312" y="0"/>
              </a:cxn>
            </a:cxnLst>
            <a:rect l="0" t="0" r="r" b="b"/>
            <a:pathLst>
              <a:path w="1312" h="336">
                <a:moveTo>
                  <a:pt x="0" y="336"/>
                </a:moveTo>
                <a:lnTo>
                  <a:pt x="0" y="216"/>
                </a:lnTo>
                <a:lnTo>
                  <a:pt x="792" y="216"/>
                </a:lnTo>
                <a:lnTo>
                  <a:pt x="792" y="0"/>
                </a:lnTo>
                <a:lnTo>
                  <a:pt x="1312" y="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 type="triangle" w="med" len="lg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04265" name="Line 9"/>
          <p:cNvSpPr>
            <a:spLocks noChangeShapeType="1"/>
          </p:cNvSpPr>
          <p:nvPr/>
        </p:nvSpPr>
        <p:spPr bwMode="auto">
          <a:xfrm>
            <a:off x="4499992" y="5373216"/>
            <a:ext cx="3384376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04266" name="Rectangle 10"/>
          <p:cNvSpPr>
            <a:spLocks noChangeArrowheads="1"/>
          </p:cNvSpPr>
          <p:nvPr/>
        </p:nvSpPr>
        <p:spPr bwMode="auto">
          <a:xfrm>
            <a:off x="4788024" y="5949280"/>
            <a:ext cx="3530600" cy="406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 algn="l"/>
            <a:r>
              <a:rPr lang="ko-KR" altLang="en-US" sz="1400" b="1" dirty="0">
                <a:ea typeface="굴림" pitchFamily="50" charset="-127"/>
              </a:rPr>
              <a:t>문장 사이 사이에 띄어쓰기는 없어야 한다</a:t>
            </a:r>
          </a:p>
        </p:txBody>
      </p:sp>
      <p:sp>
        <p:nvSpPr>
          <p:cNvPr id="1504267" name="Line 11"/>
          <p:cNvSpPr>
            <a:spLocks noChangeShapeType="1"/>
          </p:cNvSpPr>
          <p:nvPr/>
        </p:nvSpPr>
        <p:spPr bwMode="auto">
          <a:xfrm>
            <a:off x="6012160" y="5445224"/>
            <a:ext cx="0" cy="469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" name="바닥글 개체 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NFS </a:t>
            </a:r>
            <a:r>
              <a:rPr lang="ko-KR" altLang="en-US">
                <a:ea typeface="굴림" pitchFamily="50" charset="-127"/>
              </a:rPr>
              <a:t>서버 설정(2)</a:t>
            </a:r>
          </a:p>
        </p:txBody>
      </p:sp>
      <p:sp>
        <p:nvSpPr>
          <p:cNvPr id="150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ko-KR" altLang="ko-KR" sz="2000" dirty="0">
                <a:ea typeface="굴림" pitchFamily="50" charset="-127"/>
              </a:rPr>
              <a:t>/usr/sbin/ntsysv</a:t>
            </a:r>
            <a:r>
              <a:rPr lang="en-US" altLang="ko-KR" sz="2000" dirty="0">
                <a:ea typeface="굴림" pitchFamily="50" charset="-127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ko-KR" sz="1800" dirty="0">
                <a:ea typeface="굴림" pitchFamily="50" charset="-127"/>
              </a:rPr>
              <a:t>여러 항목 리스트 중에서 </a:t>
            </a:r>
            <a:r>
              <a:rPr lang="ko-KR" altLang="ko-KR" sz="1800" dirty="0">
                <a:ea typeface="굴림" pitchFamily="50" charset="-127"/>
              </a:rPr>
              <a:t>nfs</a:t>
            </a:r>
            <a:r>
              <a:rPr lang="ko-KR" sz="1800" dirty="0">
                <a:ea typeface="굴림" pitchFamily="50" charset="-127"/>
              </a:rPr>
              <a:t>를 찾아서 선택(* 표시</a:t>
            </a:r>
            <a:r>
              <a:rPr lang="ko-KR" altLang="en-US" sz="1800" dirty="0">
                <a:ea typeface="굴림" pitchFamily="50" charset="-127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ko-KR" sz="2000" dirty="0">
                <a:ea typeface="굴림" pitchFamily="50" charset="-127"/>
              </a:rPr>
              <a:t>NFS </a:t>
            </a:r>
            <a:r>
              <a:rPr lang="ko-KR" altLang="en-US" sz="2000" dirty="0">
                <a:ea typeface="굴림" pitchFamily="50" charset="-127"/>
              </a:rPr>
              <a:t>서비스 </a:t>
            </a:r>
            <a:r>
              <a:rPr lang="en-US" altLang="ko-KR" sz="2000" dirty="0">
                <a:ea typeface="굴림" pitchFamily="50" charset="-127"/>
              </a:rPr>
              <a:t>start </a:t>
            </a:r>
            <a:r>
              <a:rPr lang="ko-KR" altLang="en-US" sz="2000" dirty="0">
                <a:ea typeface="굴림" pitchFamily="50" charset="-127"/>
              </a:rPr>
              <a:t>시킴</a:t>
            </a:r>
          </a:p>
          <a:p>
            <a:pPr lvl="1">
              <a:lnSpc>
                <a:spcPct val="90000"/>
              </a:lnSpc>
            </a:pPr>
            <a:r>
              <a:rPr lang="en-US" altLang="ko-KR" sz="1800" dirty="0">
                <a:ea typeface="굴림" pitchFamily="50" charset="-127"/>
              </a:rPr>
              <a:t>Service </a:t>
            </a:r>
            <a:r>
              <a:rPr lang="en-US" altLang="ko-KR" sz="1800" dirty="0" err="1">
                <a:ea typeface="굴림" pitchFamily="50" charset="-127"/>
              </a:rPr>
              <a:t>nfs</a:t>
            </a:r>
            <a:r>
              <a:rPr lang="en-US" altLang="ko-KR" sz="1800" dirty="0">
                <a:ea typeface="굴림" pitchFamily="50" charset="-127"/>
              </a:rPr>
              <a:t> start </a:t>
            </a:r>
            <a:r>
              <a:rPr lang="ko-KR" altLang="en-US" sz="1800" dirty="0">
                <a:ea typeface="굴림" pitchFamily="50" charset="-127"/>
              </a:rPr>
              <a:t>혹은 </a:t>
            </a:r>
            <a:r>
              <a:rPr lang="en-US" altLang="ko-KR" sz="1800" dirty="0">
                <a:ea typeface="굴림" pitchFamily="50" charset="-127"/>
              </a:rPr>
              <a:t>/etc/</a:t>
            </a:r>
            <a:r>
              <a:rPr lang="en-US" altLang="ko-KR" sz="1800" dirty="0" err="1">
                <a:ea typeface="굴림" pitchFamily="50" charset="-127"/>
              </a:rPr>
              <a:t>init.d</a:t>
            </a:r>
            <a:r>
              <a:rPr lang="en-US" altLang="ko-KR" sz="1800" dirty="0">
                <a:ea typeface="굴림" pitchFamily="50" charset="-127"/>
              </a:rPr>
              <a:t>/</a:t>
            </a:r>
            <a:r>
              <a:rPr lang="en-US" altLang="ko-KR" sz="1800" dirty="0" err="1">
                <a:ea typeface="굴림" pitchFamily="50" charset="-127"/>
              </a:rPr>
              <a:t>nfs</a:t>
            </a:r>
            <a:r>
              <a:rPr lang="en-US" altLang="ko-KR" sz="1800" dirty="0">
                <a:ea typeface="굴림" pitchFamily="50" charset="-127"/>
              </a:rPr>
              <a:t> </a:t>
            </a:r>
            <a:r>
              <a:rPr lang="en-US" altLang="ko-KR" sz="1800" dirty="0" smtClean="0">
                <a:ea typeface="굴림" pitchFamily="50" charset="-127"/>
              </a:rPr>
              <a:t>restart </a:t>
            </a:r>
            <a:endParaRPr lang="en-US" altLang="ko-KR" sz="1800" dirty="0">
              <a:ea typeface="굴림" pitchFamily="50" charset="-127"/>
            </a:endParaRPr>
          </a:p>
          <a:p>
            <a:pPr>
              <a:lnSpc>
                <a:spcPct val="90000"/>
              </a:lnSpc>
            </a:pPr>
            <a:endParaRPr lang="en-US" altLang="ko-KR" sz="2000" dirty="0">
              <a:ea typeface="굴림" pitchFamily="50" charset="-127"/>
            </a:endParaRPr>
          </a:p>
          <a:p>
            <a:pPr>
              <a:lnSpc>
                <a:spcPct val="90000"/>
              </a:lnSpc>
            </a:pPr>
            <a:endParaRPr lang="en-US" altLang="ko-KR" sz="2000" dirty="0">
              <a:ea typeface="굴림" pitchFamily="50" charset="-127"/>
            </a:endParaRPr>
          </a:p>
          <a:p>
            <a:pPr>
              <a:lnSpc>
                <a:spcPct val="90000"/>
              </a:lnSpc>
            </a:pPr>
            <a:endParaRPr lang="en-US" altLang="ko-KR" sz="2000" dirty="0">
              <a:ea typeface="굴림" pitchFamily="50" charset="-127"/>
            </a:endParaRPr>
          </a:p>
          <a:p>
            <a:pPr>
              <a:lnSpc>
                <a:spcPct val="90000"/>
              </a:lnSpc>
            </a:pPr>
            <a:endParaRPr lang="en-US" altLang="ko-KR" sz="2000" dirty="0">
              <a:ea typeface="굴림" pitchFamily="50" charset="-127"/>
            </a:endParaRPr>
          </a:p>
          <a:p>
            <a:pPr>
              <a:lnSpc>
                <a:spcPct val="90000"/>
              </a:lnSpc>
            </a:pPr>
            <a:endParaRPr lang="en-US" altLang="ko-KR" sz="2000" dirty="0">
              <a:ea typeface="굴림" pitchFamily="50" charset="-127"/>
            </a:endParaRPr>
          </a:p>
          <a:p>
            <a:pPr>
              <a:lnSpc>
                <a:spcPct val="90000"/>
              </a:lnSpc>
            </a:pPr>
            <a:endParaRPr lang="en-US" altLang="ko-KR" sz="2000" dirty="0">
              <a:ea typeface="굴림" pitchFamily="50" charset="-127"/>
            </a:endParaRPr>
          </a:p>
          <a:p>
            <a:pPr>
              <a:lnSpc>
                <a:spcPct val="90000"/>
              </a:lnSpc>
            </a:pPr>
            <a:endParaRPr lang="en-US" altLang="ko-KR" sz="2000" dirty="0">
              <a:ea typeface="굴림" pitchFamily="50" charset="-127"/>
            </a:endParaRPr>
          </a:p>
          <a:p>
            <a:pPr>
              <a:lnSpc>
                <a:spcPct val="90000"/>
              </a:lnSpc>
            </a:pPr>
            <a:endParaRPr lang="en-US" altLang="ko-KR" sz="2000" dirty="0">
              <a:ea typeface="굴림" pitchFamily="50" charset="-127"/>
            </a:endParaRPr>
          </a:p>
          <a:p>
            <a:pPr>
              <a:lnSpc>
                <a:spcPct val="90000"/>
              </a:lnSpc>
            </a:pPr>
            <a:endParaRPr lang="en-US" altLang="ko-KR" sz="2000" dirty="0">
              <a:ea typeface="굴림" pitchFamily="50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2000" dirty="0">
                <a:ea typeface="굴림" pitchFamily="50" charset="-127"/>
              </a:rPr>
              <a:t>위와 같이 나오면 </a:t>
            </a:r>
            <a:r>
              <a:rPr lang="en-US" altLang="ko-KR" sz="2000" dirty="0">
                <a:ea typeface="굴림" pitchFamily="50" charset="-127"/>
              </a:rPr>
              <a:t>NFS </a:t>
            </a:r>
            <a:r>
              <a:rPr lang="ko-KR" altLang="en-US" sz="2000" dirty="0">
                <a:ea typeface="굴림" pitchFamily="50" charset="-127"/>
              </a:rPr>
              <a:t>설정은 완료되었음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780928"/>
            <a:ext cx="59340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NFS/TFTP </a:t>
            </a:r>
            <a:r>
              <a:rPr lang="ko-KR" altLang="en-US" dirty="0" smtClean="0">
                <a:ea typeface="굴림" pitchFamily="50" charset="-127"/>
              </a:rPr>
              <a:t>실습</a:t>
            </a:r>
            <a:endParaRPr lang="en-US" altLang="ko-KR" dirty="0">
              <a:ea typeface="굴림" pitchFamily="50" charset="-127"/>
            </a:endParaRPr>
          </a:p>
        </p:txBody>
      </p:sp>
      <p:sp>
        <p:nvSpPr>
          <p:cNvPr id="151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58900"/>
            <a:ext cx="7848600" cy="4800600"/>
          </a:xfrm>
        </p:spPr>
        <p:txBody>
          <a:bodyPr/>
          <a:lstStyle/>
          <a:p>
            <a:pPr lvl="1"/>
            <a:r>
              <a:rPr lang="en-US" altLang="ko-KR" b="1" dirty="0" smtClean="0">
                <a:solidFill>
                  <a:schemeClr val="folHlink"/>
                </a:solidFill>
                <a:ea typeface="굴림" pitchFamily="50" charset="-127"/>
              </a:rPr>
              <a:t>http://crztech.iptime.org:8080 </a:t>
            </a:r>
            <a:r>
              <a:rPr lang="ko-KR" altLang="en-US" b="1" dirty="0" smtClean="0">
                <a:solidFill>
                  <a:schemeClr val="folHlink"/>
                </a:solidFill>
                <a:ea typeface="굴림" pitchFamily="50" charset="-127"/>
              </a:rPr>
              <a:t>에서 </a:t>
            </a:r>
            <a:r>
              <a:rPr lang="en-US" altLang="ko-KR" b="1" dirty="0" smtClean="0">
                <a:solidFill>
                  <a:schemeClr val="folHlink"/>
                </a:solidFill>
                <a:ea typeface="굴림" pitchFamily="50" charset="-127"/>
              </a:rPr>
              <a:t>Download</a:t>
            </a:r>
          </a:p>
          <a:p>
            <a:pPr lvl="1"/>
            <a:r>
              <a:rPr lang="en-US" altLang="ko-KR" b="1" dirty="0" smtClean="0">
                <a:solidFill>
                  <a:schemeClr val="folHlink"/>
                </a:solidFill>
                <a:ea typeface="굴림" pitchFamily="50" charset="-127"/>
              </a:rPr>
              <a:t>Host PC </a:t>
            </a:r>
            <a:endParaRPr lang="en-US" altLang="ko-KR" b="1" dirty="0">
              <a:solidFill>
                <a:schemeClr val="folHlink"/>
              </a:solidFill>
              <a:ea typeface="굴림" pitchFamily="50" charset="-127"/>
            </a:endParaRPr>
          </a:p>
          <a:p>
            <a:pPr lvl="1"/>
            <a:endParaRPr lang="en-US" altLang="ko-KR" b="1" dirty="0">
              <a:solidFill>
                <a:schemeClr val="folHlink"/>
              </a:solidFill>
              <a:ea typeface="굴림" pitchFamily="50" charset="-127"/>
            </a:endParaRPr>
          </a:p>
          <a:p>
            <a:pPr lvl="1"/>
            <a:endParaRPr lang="en-US" altLang="ko-KR" b="1" dirty="0">
              <a:solidFill>
                <a:schemeClr val="folHlink"/>
              </a:solidFill>
              <a:ea typeface="굴림" pitchFamily="50" charset="-127"/>
            </a:endParaRPr>
          </a:p>
          <a:p>
            <a:pPr lvl="1"/>
            <a:r>
              <a:rPr lang="en-US" altLang="ko-KR" b="1" dirty="0" smtClean="0">
                <a:solidFill>
                  <a:schemeClr val="folHlink"/>
                </a:solidFill>
                <a:ea typeface="굴림" pitchFamily="50" charset="-127"/>
              </a:rPr>
              <a:t>Target </a:t>
            </a:r>
            <a:r>
              <a:rPr lang="en-US" altLang="ko-KR" b="1" dirty="0" smtClean="0">
                <a:solidFill>
                  <a:schemeClr val="folHlink"/>
                </a:solidFill>
                <a:ea typeface="굴림" pitchFamily="50" charset="-127"/>
              </a:rPr>
              <a:t>Board(u-boot </a:t>
            </a:r>
            <a:r>
              <a:rPr lang="ko-KR" altLang="en-US" b="1" dirty="0" smtClean="0">
                <a:solidFill>
                  <a:schemeClr val="folHlink"/>
                </a:solidFill>
                <a:ea typeface="굴림" pitchFamily="50" charset="-127"/>
              </a:rPr>
              <a:t>실행 후</a:t>
            </a:r>
            <a:r>
              <a:rPr lang="en-US" altLang="ko-KR" b="1" dirty="0" smtClean="0">
                <a:solidFill>
                  <a:schemeClr val="folHlink"/>
                </a:solidFill>
                <a:ea typeface="굴림" pitchFamily="50" charset="-127"/>
              </a:rPr>
              <a:t>)</a:t>
            </a:r>
            <a:endParaRPr lang="en-US" altLang="ko-KR" b="1" dirty="0">
              <a:solidFill>
                <a:schemeClr val="folHlink"/>
              </a:solidFill>
              <a:ea typeface="굴림" pitchFamily="50" charset="-127"/>
            </a:endParaRPr>
          </a:p>
        </p:txBody>
      </p:sp>
      <p:sp>
        <p:nvSpPr>
          <p:cNvPr id="1510404" name="Text Box 4"/>
          <p:cNvSpPr txBox="1">
            <a:spLocks noChangeArrowheads="1"/>
          </p:cNvSpPr>
          <p:nvPr/>
        </p:nvSpPr>
        <p:spPr bwMode="auto">
          <a:xfrm>
            <a:off x="3491880" y="2132856"/>
            <a:ext cx="5381625" cy="1644157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63" tIns="46032" rIns="92063" bIns="46032">
            <a:spAutoFit/>
          </a:bodyPr>
          <a:lstStyle/>
          <a:p>
            <a:pPr lvl="1" algn="l" eaLnBrk="1" hangingPunct="1"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#&gt;cd</a:t>
            </a:r>
            <a:r>
              <a:rPr kumimoji="1" lang="ko-KR" altLang="en-US" dirty="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 /</a:t>
            </a:r>
            <a:r>
              <a:rPr kumimoji="1" lang="en-US" altLang="ko-KR" dirty="0" smtClean="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home/</a:t>
            </a:r>
            <a:r>
              <a:rPr kumimoji="1" lang="ko-KR" altLang="en-US" dirty="0" smtClean="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계정</a:t>
            </a:r>
            <a:r>
              <a:rPr kumimoji="1" lang="en-US" altLang="ko-KR" dirty="0" smtClean="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/</a:t>
            </a:r>
            <a:r>
              <a:rPr kumimoji="1" lang="en-US" altLang="ko-KR" dirty="0" err="1" smtClean="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nfsroot</a:t>
            </a:r>
            <a:endParaRPr kumimoji="1" lang="en-US" altLang="ko-KR" dirty="0">
              <a:solidFill>
                <a:schemeClr val="tx1"/>
              </a:solidFill>
              <a:latin typeface="Courier New" pitchFamily="49" charset="0"/>
              <a:ea typeface="굴림" pitchFamily="50" charset="-127"/>
            </a:endParaRPr>
          </a:p>
          <a:p>
            <a:pPr lvl="1" algn="l" eaLnBrk="1" hangingPunct="1"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 smtClean="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#&gt;</a:t>
            </a:r>
            <a:r>
              <a:rPr kumimoji="1" lang="en-US" altLang="ko-KR" dirty="0" err="1" smtClean="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mv</a:t>
            </a:r>
            <a:r>
              <a:rPr kumimoji="1" lang="en-US" altLang="ko-KR" dirty="0" smtClean="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  </a:t>
            </a:r>
            <a:r>
              <a:rPr kumimoji="1" lang="en-US" altLang="ko-KR" dirty="0" err="1" smtClean="0">
                <a:latin typeface="Courier New" pitchFamily="49" charset="0"/>
                <a:ea typeface="굴림" pitchFamily="50" charset="-127"/>
              </a:rPr>
              <a:t>éclair_RFS</a:t>
            </a:r>
            <a:r>
              <a:rPr kumimoji="1" lang="en-US" altLang="ko-KR" dirty="0" smtClean="0">
                <a:latin typeface="Courier New" pitchFamily="49" charset="0"/>
                <a:ea typeface="굴림" pitchFamily="50" charset="-127"/>
              </a:rPr>
              <a:t> /home/</a:t>
            </a:r>
            <a:r>
              <a:rPr kumimoji="1" lang="ko-KR" altLang="en-US" dirty="0" smtClean="0">
                <a:latin typeface="Courier New" pitchFamily="49" charset="0"/>
                <a:ea typeface="굴림" pitchFamily="50" charset="-127"/>
              </a:rPr>
              <a:t>계정</a:t>
            </a:r>
            <a:r>
              <a:rPr kumimoji="1" lang="en-US" altLang="ko-KR" dirty="0" smtClean="0">
                <a:latin typeface="Courier New" pitchFamily="49" charset="0"/>
                <a:ea typeface="굴림" pitchFamily="50" charset="-127"/>
              </a:rPr>
              <a:t>/</a:t>
            </a:r>
            <a:r>
              <a:rPr kumimoji="1" lang="en-US" altLang="ko-KR" dirty="0" err="1" smtClean="0">
                <a:latin typeface="Courier New" pitchFamily="49" charset="0"/>
                <a:ea typeface="굴림" pitchFamily="50" charset="-127"/>
              </a:rPr>
              <a:t>nfsroot</a:t>
            </a:r>
            <a:endParaRPr kumimoji="1" lang="en-US" altLang="ko-KR" dirty="0">
              <a:solidFill>
                <a:schemeClr val="tx1"/>
              </a:solidFill>
              <a:latin typeface="Courier New" pitchFamily="49" charset="0"/>
              <a:ea typeface="굴림" pitchFamily="50" charset="-127"/>
            </a:endParaRPr>
          </a:p>
          <a:p>
            <a:pPr lvl="1" algn="l" eaLnBrk="1" hangingPunct="1"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 smtClean="0">
                <a:latin typeface="Courier New" pitchFamily="49" charset="0"/>
                <a:ea typeface="굴림" pitchFamily="50" charset="-127"/>
              </a:rPr>
              <a:t>#&gt;</a:t>
            </a:r>
            <a:r>
              <a:rPr kumimoji="1" lang="en-US" altLang="ko-KR" dirty="0" err="1" smtClean="0">
                <a:latin typeface="Courier New" pitchFamily="49" charset="0"/>
                <a:ea typeface="굴림" pitchFamily="50" charset="-127"/>
              </a:rPr>
              <a:t>chown</a:t>
            </a:r>
            <a:r>
              <a:rPr kumimoji="1" lang="en-US" altLang="ko-KR" dirty="0" smtClean="0">
                <a:latin typeface="Courier New" pitchFamily="49" charset="0"/>
                <a:ea typeface="굴림" pitchFamily="50" charset="-127"/>
              </a:rPr>
              <a:t> –R </a:t>
            </a:r>
            <a:r>
              <a:rPr kumimoji="1" lang="en-US" altLang="ko-KR" dirty="0" err="1" smtClean="0">
                <a:latin typeface="Courier New" pitchFamily="49" charset="0"/>
                <a:ea typeface="굴림" pitchFamily="50" charset="-127"/>
              </a:rPr>
              <a:t>root.root</a:t>
            </a:r>
            <a:r>
              <a:rPr kumimoji="1" lang="en-US" altLang="ko-KR" dirty="0" smtClean="0">
                <a:latin typeface="Courier New" pitchFamily="49" charset="0"/>
                <a:ea typeface="굴림" pitchFamily="50" charset="-127"/>
              </a:rPr>
              <a:t> /home/</a:t>
            </a:r>
            <a:r>
              <a:rPr kumimoji="1" lang="ko-KR" altLang="en-US" dirty="0" smtClean="0">
                <a:latin typeface="Courier New" pitchFamily="49" charset="0"/>
                <a:ea typeface="굴림" pitchFamily="50" charset="-127"/>
              </a:rPr>
              <a:t>계정</a:t>
            </a:r>
            <a:r>
              <a:rPr kumimoji="1" lang="en-US" altLang="ko-KR" dirty="0" smtClean="0">
                <a:latin typeface="Courier New" pitchFamily="49" charset="0"/>
                <a:ea typeface="굴림" pitchFamily="50" charset="-127"/>
              </a:rPr>
              <a:t>/</a:t>
            </a:r>
            <a:r>
              <a:rPr kumimoji="1" lang="en-US" altLang="ko-KR" dirty="0" err="1" smtClean="0">
                <a:latin typeface="Courier New" pitchFamily="49" charset="0"/>
                <a:ea typeface="굴림" pitchFamily="50" charset="-127"/>
              </a:rPr>
              <a:t>nfsroot</a:t>
            </a:r>
            <a:endParaRPr kumimoji="1" lang="en-US" altLang="ko-KR" dirty="0" smtClean="0">
              <a:latin typeface="Courier New" pitchFamily="49" charset="0"/>
              <a:ea typeface="굴림" pitchFamily="50" charset="-127"/>
            </a:endParaRPr>
          </a:p>
          <a:p>
            <a:pPr lvl="1" algn="l" eaLnBrk="1" hangingPunct="1"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 smtClean="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#&gt;</a:t>
            </a:r>
            <a:r>
              <a:rPr kumimoji="1" lang="en-US" altLang="ko-KR" dirty="0" err="1" smtClean="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chmod</a:t>
            </a:r>
            <a:r>
              <a:rPr kumimoji="1" lang="en-US" altLang="ko-KR" dirty="0" smtClean="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 –R 777 /home/</a:t>
            </a:r>
            <a:r>
              <a:rPr kumimoji="1" lang="ko-KR" altLang="en-US" dirty="0" smtClean="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계정</a:t>
            </a:r>
            <a:r>
              <a:rPr kumimoji="1" lang="en-US" altLang="ko-KR" dirty="0" smtClean="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/</a:t>
            </a:r>
            <a:r>
              <a:rPr kumimoji="1" lang="en-US" altLang="ko-KR" dirty="0" err="1" smtClean="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nfsroot</a:t>
            </a:r>
            <a:endParaRPr kumimoji="1" lang="en-US" altLang="ko-KR" dirty="0">
              <a:solidFill>
                <a:schemeClr val="tx1"/>
              </a:solidFill>
              <a:latin typeface="Courier New" pitchFamily="49" charset="0"/>
              <a:ea typeface="굴림" pitchFamily="50" charset="-127"/>
            </a:endParaRPr>
          </a:p>
        </p:txBody>
      </p:sp>
      <p:sp>
        <p:nvSpPr>
          <p:cNvPr id="1510405" name="Text Box 5"/>
          <p:cNvSpPr txBox="1">
            <a:spLocks noChangeArrowheads="1"/>
          </p:cNvSpPr>
          <p:nvPr/>
        </p:nvSpPr>
        <p:spPr bwMode="auto">
          <a:xfrm>
            <a:off x="1835696" y="4581128"/>
            <a:ext cx="7083425" cy="203195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lIns="92063" tIns="46032" rIns="92063" bIns="46032">
            <a:spAutoFit/>
          </a:bodyPr>
          <a:lstStyle/>
          <a:p>
            <a:pPr lvl="1">
              <a:spcBef>
                <a:spcPct val="20000"/>
              </a:spcBef>
              <a:buClr>
                <a:srgbClr val="808080"/>
              </a:buClr>
              <a:buSzPct val="80000"/>
            </a:pPr>
            <a:r>
              <a:rPr kumimoji="1" lang="en-US" altLang="ko-KR" dirty="0" smtClean="0">
                <a:latin typeface="Courier New" pitchFamily="49" charset="0"/>
                <a:ea typeface="굴림" pitchFamily="50" charset="-127"/>
              </a:rPr>
              <a:t># </a:t>
            </a:r>
            <a:r>
              <a:rPr kumimoji="1" lang="en-US" altLang="ko-KR" dirty="0" err="1" smtClean="0">
                <a:latin typeface="Courier New" pitchFamily="49" charset="0"/>
                <a:ea typeface="굴림" pitchFamily="50" charset="-127"/>
              </a:rPr>
              <a:t>setenv</a:t>
            </a:r>
            <a:r>
              <a:rPr kumimoji="1" lang="en-US" altLang="ko-KR" dirty="0" smtClean="0">
                <a:latin typeface="Courier New" pitchFamily="49" charset="0"/>
                <a:ea typeface="굴림" pitchFamily="50" charset="-127"/>
              </a:rPr>
              <a:t> </a:t>
            </a:r>
            <a:r>
              <a:rPr kumimoji="1" lang="en-US" altLang="ko-KR" dirty="0" err="1" smtClean="0">
                <a:latin typeface="Courier New" pitchFamily="49" charset="0"/>
                <a:ea typeface="굴림" pitchFamily="50" charset="-127"/>
              </a:rPr>
              <a:t>bootargs</a:t>
            </a:r>
            <a:r>
              <a:rPr kumimoji="1" lang="en-US" altLang="ko-KR" dirty="0" smtClean="0">
                <a:latin typeface="Courier New" pitchFamily="49" charset="0"/>
                <a:ea typeface="굴림" pitchFamily="50" charset="-127"/>
              </a:rPr>
              <a:t> "root=/dev/</a:t>
            </a:r>
            <a:r>
              <a:rPr kumimoji="1" lang="en-US" altLang="ko-KR" dirty="0" err="1" smtClean="0">
                <a:latin typeface="Courier New" pitchFamily="49" charset="0"/>
                <a:ea typeface="굴림" pitchFamily="50" charset="-127"/>
              </a:rPr>
              <a:t>nfs</a:t>
            </a:r>
            <a:r>
              <a:rPr kumimoji="1" lang="en-US" altLang="ko-KR" dirty="0" smtClean="0">
                <a:latin typeface="Courier New" pitchFamily="49" charset="0"/>
                <a:ea typeface="굴림" pitchFamily="50" charset="-127"/>
              </a:rPr>
              <a:t> </a:t>
            </a:r>
            <a:r>
              <a:rPr kumimoji="1" lang="en-US" altLang="ko-KR" dirty="0" err="1" smtClean="0">
                <a:latin typeface="Courier New" pitchFamily="49" charset="0"/>
                <a:ea typeface="굴림" pitchFamily="50" charset="-127"/>
              </a:rPr>
              <a:t>rw</a:t>
            </a:r>
            <a:r>
              <a:rPr kumimoji="1" lang="en-US" altLang="ko-KR" dirty="0" smtClean="0">
                <a:latin typeface="Courier New" pitchFamily="49" charset="0"/>
                <a:ea typeface="굴림" pitchFamily="50" charset="-127"/>
              </a:rPr>
              <a:t> </a:t>
            </a:r>
            <a:r>
              <a:rPr kumimoji="1" lang="en-US" altLang="ko-KR" dirty="0" err="1" smtClean="0">
                <a:latin typeface="Courier New" pitchFamily="49" charset="0"/>
                <a:ea typeface="굴림" pitchFamily="50" charset="-127"/>
              </a:rPr>
              <a:t>nfsroot</a:t>
            </a:r>
            <a:r>
              <a:rPr kumimoji="1" lang="en-US" altLang="ko-KR" dirty="0" smtClean="0">
                <a:latin typeface="Courier New" pitchFamily="49" charset="0"/>
                <a:ea typeface="굴림" pitchFamily="50" charset="-127"/>
              </a:rPr>
              <a:t>=192.168.0.10:/home/icanjji/</a:t>
            </a:r>
            <a:r>
              <a:rPr kumimoji="1" lang="en-US" altLang="ko-KR" dirty="0" err="1" smtClean="0">
                <a:latin typeface="Courier New" pitchFamily="49" charset="0"/>
                <a:ea typeface="굴림" pitchFamily="50" charset="-127"/>
              </a:rPr>
              <a:t>nfsroot</a:t>
            </a:r>
            <a:r>
              <a:rPr kumimoji="1" lang="en-US" altLang="ko-KR" dirty="0" smtClean="0">
                <a:latin typeface="Courier New" pitchFamily="49" charset="0"/>
                <a:ea typeface="굴림" pitchFamily="50" charset="-127"/>
              </a:rPr>
              <a:t>/</a:t>
            </a:r>
            <a:r>
              <a:rPr kumimoji="1" lang="en-US" altLang="ko-KR" dirty="0" err="1" smtClean="0">
                <a:latin typeface="Courier New" pitchFamily="49" charset="0"/>
                <a:ea typeface="굴림" pitchFamily="50" charset="-127"/>
              </a:rPr>
              <a:t>rootfs</a:t>
            </a:r>
            <a:r>
              <a:rPr kumimoji="1" lang="en-US" altLang="ko-KR" dirty="0" smtClean="0">
                <a:latin typeface="Courier New" pitchFamily="49" charset="0"/>
                <a:ea typeface="굴림" pitchFamily="50" charset="-127"/>
              </a:rPr>
              <a:t> </a:t>
            </a:r>
            <a:r>
              <a:rPr kumimoji="1" lang="en-US" altLang="ko-KR" dirty="0" err="1" smtClean="0">
                <a:latin typeface="Courier New" pitchFamily="49" charset="0"/>
                <a:ea typeface="굴림" pitchFamily="50" charset="-127"/>
              </a:rPr>
              <a:t>ip</a:t>
            </a:r>
            <a:r>
              <a:rPr kumimoji="1" lang="en-US" altLang="ko-KR" dirty="0" smtClean="0">
                <a:latin typeface="Courier New" pitchFamily="49" charset="0"/>
                <a:ea typeface="굴림" pitchFamily="50" charset="-127"/>
              </a:rPr>
              <a:t>=192.168.0.20:192.168.0.10:192.168.0.1:255.255.255.0:::off init=/init console=ttySAC1,115200 </a:t>
            </a:r>
            <a:r>
              <a:rPr kumimoji="1" lang="en-US" altLang="ko-KR" dirty="0" err="1" smtClean="0">
                <a:latin typeface="Courier New" pitchFamily="49" charset="0"/>
                <a:ea typeface="굴림" pitchFamily="50" charset="-127"/>
              </a:rPr>
              <a:t>mem</a:t>
            </a:r>
            <a:r>
              <a:rPr kumimoji="1" lang="en-US" altLang="ko-KR" dirty="0" smtClean="0">
                <a:latin typeface="Courier New" pitchFamily="49" charset="0"/>
                <a:ea typeface="굴림" pitchFamily="50" charset="-127"/>
              </a:rPr>
              <a:t>=256M";</a:t>
            </a:r>
            <a:r>
              <a:rPr kumimoji="1" lang="en-US" altLang="ko-KR" dirty="0" err="1" smtClean="0">
                <a:latin typeface="Courier New" pitchFamily="49" charset="0"/>
                <a:ea typeface="굴림" pitchFamily="50" charset="-127"/>
              </a:rPr>
              <a:t>tftpboot</a:t>
            </a:r>
            <a:r>
              <a:rPr kumimoji="1" lang="en-US" altLang="ko-KR" dirty="0" smtClean="0">
                <a:latin typeface="Courier New" pitchFamily="49" charset="0"/>
                <a:ea typeface="굴림" pitchFamily="50" charset="-127"/>
              </a:rPr>
              <a:t> 21000000 </a:t>
            </a:r>
            <a:r>
              <a:rPr kumimoji="1" lang="en-US" altLang="ko-KR" dirty="0" err="1" smtClean="0">
                <a:latin typeface="Courier New" pitchFamily="49" charset="0"/>
                <a:ea typeface="굴림" pitchFamily="50" charset="-127"/>
              </a:rPr>
              <a:t>zImage;bootm</a:t>
            </a:r>
            <a:r>
              <a:rPr kumimoji="1" lang="en-US" altLang="ko-KR" dirty="0" smtClean="0">
                <a:latin typeface="Courier New" pitchFamily="49" charset="0"/>
                <a:ea typeface="굴림" pitchFamily="50" charset="-127"/>
              </a:rPr>
              <a:t> 21000000</a:t>
            </a:r>
            <a:endParaRPr kumimoji="1" lang="en-US" altLang="ko-KR" dirty="0">
              <a:solidFill>
                <a:schemeClr val="tx1"/>
              </a:solidFill>
              <a:latin typeface="Courier New" pitchFamily="49" charset="0"/>
              <a:ea typeface="굴림" pitchFamily="50" charset="-127"/>
            </a:endParaRPr>
          </a:p>
        </p:txBody>
      </p:sp>
      <p:sp>
        <p:nvSpPr>
          <p:cNvPr id="16" name="바닥글 개체 틀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VNC </a:t>
            </a:r>
            <a:r>
              <a:rPr lang="ko-KR" altLang="en-US" dirty="0" smtClean="0"/>
              <a:t>서버 설정 </a:t>
            </a:r>
            <a:r>
              <a:rPr lang="en-US" altLang="ko-KR" dirty="0" smtClean="0"/>
              <a:t>(Tip)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#rpm –</a:t>
            </a:r>
            <a:r>
              <a:rPr lang="en-US" altLang="ko-KR" dirty="0" err="1" smtClean="0"/>
              <a:t>qa</a:t>
            </a:r>
            <a:r>
              <a:rPr lang="en-US" altLang="ko-KR" dirty="0" smtClean="0"/>
              <a:t> | </a:t>
            </a:r>
            <a:r>
              <a:rPr lang="en-US" altLang="ko-KR" dirty="0" err="1" smtClean="0"/>
              <a:t>grep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vnc</a:t>
            </a:r>
            <a:r>
              <a:rPr lang="en-US" altLang="ko-KR" dirty="0" smtClean="0"/>
              <a:t>-server</a:t>
            </a:r>
          </a:p>
          <a:p>
            <a:r>
              <a:rPr lang="en-US" altLang="ko-KR" dirty="0" smtClean="0"/>
              <a:t># yum install </a:t>
            </a:r>
            <a:r>
              <a:rPr lang="en-US" altLang="ko-KR" dirty="0" err="1" smtClean="0"/>
              <a:t>vnc</a:t>
            </a:r>
            <a:r>
              <a:rPr lang="en-US" altLang="ko-KR" dirty="0" smtClean="0"/>
              <a:t>*</a:t>
            </a:r>
          </a:p>
          <a:p>
            <a:r>
              <a:rPr lang="en-US" altLang="ko-KR" dirty="0" smtClean="0"/>
              <a:t>#vi /etc/</a:t>
            </a:r>
            <a:r>
              <a:rPr lang="en-US" altLang="ko-KR" dirty="0" err="1" smtClean="0"/>
              <a:t>sysconfig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vncservers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#</a:t>
            </a:r>
            <a:r>
              <a:rPr lang="en-US" altLang="ko-KR" dirty="0" err="1" smtClean="0"/>
              <a:t>vncserver</a:t>
            </a:r>
            <a:r>
              <a:rPr lang="en-US" altLang="ko-KR" dirty="0" smtClean="0"/>
              <a:t> :1 </a:t>
            </a:r>
          </a:p>
          <a:p>
            <a:r>
              <a:rPr lang="ko-KR" altLang="en-US" dirty="0" smtClean="0"/>
              <a:t>패스워드 입력</a:t>
            </a:r>
            <a:endParaRPr lang="en-US" altLang="ko-KR" dirty="0" smtClean="0"/>
          </a:p>
          <a:p>
            <a:r>
              <a:rPr lang="en-US" altLang="ko-KR" dirty="0" smtClean="0"/>
              <a:t>#service </a:t>
            </a:r>
            <a:r>
              <a:rPr lang="en-US" altLang="ko-KR" dirty="0" err="1" smtClean="0"/>
              <a:t>vncserver</a:t>
            </a:r>
            <a:r>
              <a:rPr lang="en-US" altLang="ko-KR" dirty="0" smtClean="0"/>
              <a:t> restart</a:t>
            </a:r>
          </a:p>
          <a:p>
            <a:r>
              <a:rPr lang="en-US" altLang="ko-KR" dirty="0" smtClean="0"/>
              <a:t># vi /</a:t>
            </a:r>
            <a:r>
              <a:rPr lang="en-US" altLang="ko-KR" dirty="0" err="1" smtClean="0"/>
              <a:t>usr</a:t>
            </a:r>
            <a:r>
              <a:rPr lang="en-US" altLang="ko-KR" dirty="0" smtClean="0"/>
              <a:t>/bin/</a:t>
            </a:r>
            <a:r>
              <a:rPr lang="en-US" altLang="ko-KR" dirty="0" err="1" smtClean="0"/>
              <a:t>vncserver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#</a:t>
            </a:r>
            <a:r>
              <a:rPr lang="en-US" altLang="ko-KR" dirty="0" err="1" smtClean="0"/>
              <a:t>chkconfig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vncserver</a:t>
            </a:r>
            <a:r>
              <a:rPr lang="en-US" altLang="ko-KR" dirty="0" smtClean="0"/>
              <a:t> on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928934"/>
            <a:ext cx="4667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4968" y="4929198"/>
            <a:ext cx="1866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VNC Client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http://www.mangoboard.com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http://www.tightvnc.com/download.php</a:t>
            </a:r>
            <a:endParaRPr lang="en-US" dirty="0" smtClean="0"/>
          </a:p>
          <a:p>
            <a:endParaRPr lang="en-US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143116"/>
            <a:ext cx="69611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572008"/>
            <a:ext cx="36861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U-Boot</a:t>
            </a:r>
            <a:r>
              <a:rPr lang="ko-KR" altLang="en-US"/>
              <a:t>란? &amp; 특징</a:t>
            </a:r>
            <a:endParaRPr lang="en-US" altLang="ko-KR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772400" cy="4840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ko-KR" altLang="en-US" sz="2400" dirty="0" err="1"/>
              <a:t>부트로더</a:t>
            </a:r>
            <a:endParaRPr lang="ko-KR" altLang="en-US" sz="2400" dirty="0"/>
          </a:p>
          <a:p>
            <a:pPr lvl="1">
              <a:lnSpc>
                <a:spcPct val="90000"/>
              </a:lnSpc>
            </a:pPr>
            <a:r>
              <a:rPr lang="ko-KR" altLang="en-US" sz="2000" dirty="0"/>
              <a:t>간단하게 특정 </a:t>
            </a:r>
            <a:r>
              <a:rPr lang="en-US" altLang="ko-KR" sz="2000" dirty="0"/>
              <a:t>cpu</a:t>
            </a:r>
            <a:r>
              <a:rPr lang="ko-KR" altLang="en-US" sz="2000" dirty="0"/>
              <a:t>에 </a:t>
            </a:r>
            <a:r>
              <a:rPr lang="en-US" altLang="ko-KR" sz="2000" dirty="0"/>
              <a:t>OS </a:t>
            </a:r>
            <a:r>
              <a:rPr lang="ko-KR" altLang="en-US" sz="2000" dirty="0"/>
              <a:t>혹은 어떤 프로그램을 돌릴 수 있도록 </a:t>
            </a:r>
            <a:r>
              <a:rPr lang="en-US" altLang="ko-KR" sz="2000" dirty="0"/>
              <a:t>cpu</a:t>
            </a:r>
            <a:r>
              <a:rPr lang="ko-KR" altLang="en-US" sz="2000" dirty="0"/>
              <a:t>가 동작하는데 필요한 아주 기초적인 부분이나 </a:t>
            </a:r>
            <a:r>
              <a:rPr lang="en-US" altLang="ko-KR" sz="2000" dirty="0"/>
              <a:t>ROM(or flash), RAM, UART</a:t>
            </a:r>
            <a:r>
              <a:rPr lang="ko-KR" altLang="en-US" sz="2000" dirty="0"/>
              <a:t>등의 기본적인 디바이스들을 동작할 수 있게 만드는 프로그램.</a:t>
            </a:r>
            <a:endParaRPr lang="en-US" altLang="ko-KR" sz="1800" dirty="0"/>
          </a:p>
          <a:p>
            <a:pPr>
              <a:lnSpc>
                <a:spcPct val="90000"/>
              </a:lnSpc>
            </a:pPr>
            <a:r>
              <a:rPr lang="en-US" altLang="ko-KR" sz="2400" dirty="0"/>
              <a:t>Universal </a:t>
            </a:r>
            <a:r>
              <a:rPr lang="en-US" altLang="ko-KR" sz="2400" dirty="0" err="1"/>
              <a:t>Bootloader</a:t>
            </a:r>
            <a:r>
              <a:rPr lang="ko-KR" altLang="en-US" sz="2400" dirty="0">
                <a:solidFill>
                  <a:srgbClr val="333333"/>
                </a:solidFill>
              </a:rPr>
              <a:t> 의 약자로 간단하게 </a:t>
            </a:r>
            <a:r>
              <a:rPr lang="en-US" altLang="ko-KR" sz="2400" dirty="0">
                <a:solidFill>
                  <a:srgbClr val="333333"/>
                </a:solidFill>
              </a:rPr>
              <a:t>PowerPC</a:t>
            </a:r>
            <a:r>
              <a:rPr lang="ko-KR" altLang="en-US" sz="2400" dirty="0">
                <a:solidFill>
                  <a:srgbClr val="333333"/>
                </a:solidFill>
              </a:rPr>
              <a:t>와 </a:t>
            </a:r>
            <a:r>
              <a:rPr lang="en-US" altLang="ko-KR" sz="2400" dirty="0">
                <a:solidFill>
                  <a:srgbClr val="333333"/>
                </a:solidFill>
              </a:rPr>
              <a:t>ARM</a:t>
            </a:r>
            <a:r>
              <a:rPr lang="ko-KR" altLang="en-US" sz="2400" dirty="0">
                <a:solidFill>
                  <a:srgbClr val="333333"/>
                </a:solidFill>
              </a:rPr>
              <a:t>에 기반을 둔 임베디드 보드를 위한 부트로더</a:t>
            </a:r>
            <a:r>
              <a:rPr lang="ko-KR" altLang="en-US" sz="2000" dirty="0">
                <a:solidFill>
                  <a:srgbClr val="333333"/>
                </a:solidFill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ko-KR" sz="1800" dirty="0" err="1">
                <a:solidFill>
                  <a:srgbClr val="333333"/>
                </a:solidFill>
              </a:rPr>
              <a:t>Ppcboot</a:t>
            </a:r>
            <a:r>
              <a:rPr lang="ko-KR" altLang="en-US" sz="1800" dirty="0">
                <a:solidFill>
                  <a:srgbClr val="333333"/>
                </a:solidFill>
              </a:rPr>
              <a:t>와 </a:t>
            </a:r>
            <a:r>
              <a:rPr lang="en-US" altLang="ko-KR" sz="1800" dirty="0" err="1">
                <a:solidFill>
                  <a:srgbClr val="333333"/>
                </a:solidFill>
              </a:rPr>
              <a:t>ARMboot</a:t>
            </a:r>
            <a:r>
              <a:rPr lang="ko-KR" altLang="en-US" sz="1800" dirty="0">
                <a:solidFill>
                  <a:srgbClr val="333333"/>
                </a:solidFill>
              </a:rPr>
              <a:t>를 썼던 사람들에게 익숙하다..</a:t>
            </a:r>
          </a:p>
          <a:p>
            <a:pPr lvl="1">
              <a:lnSpc>
                <a:spcPct val="90000"/>
              </a:lnSpc>
            </a:pPr>
            <a:r>
              <a:rPr lang="ko-KR" altLang="en-US" sz="1800" dirty="0">
                <a:solidFill>
                  <a:srgbClr val="333333"/>
                </a:solidFill>
              </a:rPr>
              <a:t>발전을 해가면서 다양한 </a:t>
            </a:r>
            <a:r>
              <a:rPr lang="en-US" altLang="ko-KR" sz="1800" dirty="0">
                <a:solidFill>
                  <a:srgbClr val="333333"/>
                </a:solidFill>
              </a:rPr>
              <a:t>platform</a:t>
            </a:r>
            <a:r>
              <a:rPr lang="ko-KR" altLang="en-US" sz="1800" dirty="0">
                <a:solidFill>
                  <a:srgbClr val="333333"/>
                </a:solidFill>
              </a:rPr>
              <a:t>에 포팅(</a:t>
            </a:r>
            <a:r>
              <a:rPr lang="en-US" altLang="ko-KR" sz="1800" dirty="0" err="1">
                <a:solidFill>
                  <a:srgbClr val="333333"/>
                </a:solidFill>
              </a:rPr>
              <a:t>ppc</a:t>
            </a:r>
            <a:r>
              <a:rPr lang="en-US" altLang="ko-KR" sz="1800" dirty="0">
                <a:solidFill>
                  <a:srgbClr val="333333"/>
                </a:solidFill>
              </a:rPr>
              <a:t>, arm, </a:t>
            </a:r>
            <a:r>
              <a:rPr lang="en-US" altLang="ko-KR" sz="1800" dirty="0" err="1">
                <a:solidFill>
                  <a:srgbClr val="333333"/>
                </a:solidFill>
              </a:rPr>
              <a:t>mips</a:t>
            </a:r>
            <a:r>
              <a:rPr lang="en-US" altLang="ko-KR" sz="1800" dirty="0">
                <a:solidFill>
                  <a:srgbClr val="333333"/>
                </a:solidFill>
              </a:rPr>
              <a:t>, x86...)</a:t>
            </a:r>
          </a:p>
          <a:p>
            <a:pPr lvl="1">
              <a:lnSpc>
                <a:spcPct val="90000"/>
              </a:lnSpc>
            </a:pPr>
            <a:r>
              <a:rPr lang="ko-KR" altLang="en-US" sz="1800" dirty="0">
                <a:solidFill>
                  <a:srgbClr val="333333"/>
                </a:solidFill>
              </a:rPr>
              <a:t>코드가 깔끔하고 구조가 좋음.</a:t>
            </a:r>
          </a:p>
          <a:p>
            <a:pPr lvl="1">
              <a:lnSpc>
                <a:spcPct val="90000"/>
              </a:lnSpc>
            </a:pPr>
            <a:r>
              <a:rPr lang="ko-KR" altLang="en-US" sz="1800" dirty="0">
                <a:solidFill>
                  <a:srgbClr val="333333"/>
                </a:solidFill>
              </a:rPr>
              <a:t>굉장히 강력하고 그나마 쉬운(?) 환경 설정: 많이 쓰이는 </a:t>
            </a:r>
            <a:r>
              <a:rPr lang="en-US" altLang="ko-KR" sz="1800" dirty="0">
                <a:solidFill>
                  <a:srgbClr val="333333"/>
                </a:solidFill>
              </a:rPr>
              <a:t>cpu</a:t>
            </a:r>
            <a:r>
              <a:rPr lang="ko-KR" altLang="en-US" sz="1800" dirty="0">
                <a:solidFill>
                  <a:srgbClr val="333333"/>
                </a:solidFill>
              </a:rPr>
              <a:t>를 사용한 상용 </a:t>
            </a:r>
            <a:r>
              <a:rPr lang="en-US" altLang="ko-KR" sz="1800" dirty="0">
                <a:solidFill>
                  <a:srgbClr val="333333"/>
                </a:solidFill>
              </a:rPr>
              <a:t>evaluation board</a:t>
            </a:r>
            <a:r>
              <a:rPr lang="ko-KR" altLang="en-US" sz="1800" dirty="0">
                <a:solidFill>
                  <a:srgbClr val="333333"/>
                </a:solidFill>
              </a:rPr>
              <a:t>에 대한 기본 </a:t>
            </a:r>
            <a:r>
              <a:rPr lang="en-US" altLang="ko-KR" sz="1800" dirty="0">
                <a:solidFill>
                  <a:srgbClr val="333333"/>
                </a:solidFill>
              </a:rPr>
              <a:t>sample</a:t>
            </a:r>
            <a:r>
              <a:rPr lang="ko-KR" altLang="en-US" sz="1800" dirty="0">
                <a:solidFill>
                  <a:srgbClr val="333333"/>
                </a:solidFill>
              </a:rPr>
              <a:t>코드 존재(수정하여 사용가능) </a:t>
            </a:r>
            <a:endParaRPr lang="en-US" altLang="ko-KR" sz="1800" dirty="0">
              <a:solidFill>
                <a:srgbClr val="333333"/>
              </a:solidFill>
            </a:endParaRPr>
          </a:p>
          <a:p>
            <a:pPr lvl="1">
              <a:lnSpc>
                <a:spcPct val="90000"/>
              </a:lnSpc>
            </a:pPr>
            <a:r>
              <a:rPr lang="ko-KR" altLang="en-US" sz="1800" dirty="0"/>
              <a:t>다른</a:t>
            </a:r>
            <a:r>
              <a:rPr lang="en-US" altLang="ko-KR" sz="1800" dirty="0"/>
              <a:t>cpu</a:t>
            </a:r>
            <a:r>
              <a:rPr lang="ko-KR" altLang="en-US" sz="1800" dirty="0"/>
              <a:t>에 대해 같은 명령어 체계를 사용하므로, 다른 </a:t>
            </a:r>
            <a:r>
              <a:rPr lang="en-US" altLang="ko-KR" sz="1800" dirty="0"/>
              <a:t>platform</a:t>
            </a:r>
            <a:r>
              <a:rPr lang="ko-KR" altLang="en-US" sz="1800" dirty="0"/>
              <a:t>에 적용을 하더라도 큰 어려움 없이 쉽게 접근가능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U-boot </a:t>
            </a:r>
            <a:r>
              <a:rPr lang="ko-KR" altLang="en-US" dirty="0" smtClean="0"/>
              <a:t>최신 소스 얻는 법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3"/>
              </a:rPr>
              <a:t>http://www.denx.de/wiki/U-Boot</a:t>
            </a:r>
            <a:endParaRPr lang="en-US" altLang="ko-KR" dirty="0" smtClean="0"/>
          </a:p>
          <a:p>
            <a:r>
              <a:rPr lang="en-US" altLang="ko-KR" dirty="0" smtClean="0"/>
              <a:t>CPU </a:t>
            </a:r>
            <a:r>
              <a:rPr lang="ko-KR" altLang="en-US" dirty="0" smtClean="0"/>
              <a:t>칩 </a:t>
            </a:r>
            <a:r>
              <a:rPr lang="en-US" altLang="ko-KR" dirty="0" smtClean="0"/>
              <a:t>Band </a:t>
            </a:r>
            <a:r>
              <a:rPr lang="ko-KR" altLang="en-US" dirty="0" smtClean="0"/>
              <a:t>업체에서 얻는 것이 가장 좋다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>
                <a:hlinkClick r:id="rId4"/>
              </a:rPr>
              <a:t>망고</a:t>
            </a:r>
            <a:r>
              <a:rPr lang="en-US" altLang="ko-KR" dirty="0" smtClean="0">
                <a:hlinkClick r:id="rId4"/>
              </a:rPr>
              <a:t>100 </a:t>
            </a:r>
            <a:r>
              <a:rPr lang="ko-KR" altLang="en-US" dirty="0" smtClean="0">
                <a:hlinkClick r:id="rId4"/>
              </a:rPr>
              <a:t>보드 </a:t>
            </a:r>
            <a:r>
              <a:rPr lang="en-US" altLang="ko-KR" dirty="0" smtClean="0">
                <a:hlinkClick r:id="rId4"/>
              </a:rPr>
              <a:t>:http://crztech.iptime.org:8080</a:t>
            </a:r>
            <a:r>
              <a:rPr lang="en-US" altLang="ko-KR" dirty="0" smtClean="0"/>
              <a:t> </a:t>
            </a:r>
            <a:r>
              <a:rPr lang="ko-KR" altLang="en-US" dirty="0" smtClean="0"/>
              <a:t> 최신 소스 사용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U-boot Download , Compile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http://www.mangoboard.com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#</a:t>
            </a:r>
            <a:r>
              <a:rPr lang="en-US" altLang="ko-KR" dirty="0" err="1" smtClean="0"/>
              <a:t>mkdir</a:t>
            </a:r>
            <a:r>
              <a:rPr lang="en-US" altLang="ko-KR" dirty="0" smtClean="0"/>
              <a:t> ~/work</a:t>
            </a:r>
          </a:p>
          <a:p>
            <a:r>
              <a:rPr lang="en-US" altLang="ko-KR" dirty="0" smtClean="0"/>
              <a:t>#tar </a:t>
            </a:r>
            <a:r>
              <a:rPr lang="en-US" altLang="ko-KR" dirty="0" err="1" smtClean="0"/>
              <a:t>xvf</a:t>
            </a:r>
            <a:r>
              <a:rPr lang="en-US" altLang="ko-KR" dirty="0" smtClean="0"/>
              <a:t> mango100-uboot-2010-0629.tgz</a:t>
            </a:r>
          </a:p>
          <a:p>
            <a:r>
              <a:rPr lang="en-US" altLang="ko-KR" dirty="0" smtClean="0"/>
              <a:t>#cd mango100_uboot_2010_06_29</a:t>
            </a:r>
          </a:p>
          <a:p>
            <a:r>
              <a:rPr lang="en-US" altLang="ko-KR" dirty="0" smtClean="0"/>
              <a:t>#make mango100_config</a:t>
            </a:r>
          </a:p>
          <a:p>
            <a:r>
              <a:rPr lang="en-US" altLang="ko-KR" dirty="0" smtClean="0"/>
              <a:t>#make </a:t>
            </a:r>
          </a:p>
          <a:p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073691"/>
            <a:ext cx="4176464" cy="278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안드로이드 주요특징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dirty="0" smtClean="0"/>
              <a:t>어플리케이션 프레임 워크 </a:t>
            </a:r>
            <a:endParaRPr lang="en-US" altLang="ko-KR" dirty="0" smtClean="0"/>
          </a:p>
          <a:p>
            <a:r>
              <a:rPr lang="ko-KR" altLang="en-US" dirty="0" err="1" smtClean="0"/>
              <a:t>달빅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Dalvik</a:t>
            </a:r>
            <a:r>
              <a:rPr lang="en-US" altLang="ko-KR" dirty="0" smtClean="0"/>
              <a:t>)</a:t>
            </a:r>
            <a:r>
              <a:rPr lang="ko-KR" altLang="en-US" dirty="0" err="1" smtClean="0"/>
              <a:t>가상머신</a:t>
            </a:r>
            <a:endParaRPr lang="en-US" altLang="ko-KR" dirty="0" smtClean="0"/>
          </a:p>
          <a:p>
            <a:r>
              <a:rPr lang="ko-KR" altLang="en-US" dirty="0" smtClean="0"/>
              <a:t>통합 브라우저 </a:t>
            </a:r>
            <a:r>
              <a:rPr lang="en-US" altLang="ko-KR" dirty="0" smtClean="0"/>
              <a:t>:</a:t>
            </a:r>
            <a:r>
              <a:rPr lang="ko-KR" altLang="en-US" dirty="0" err="1" smtClean="0"/>
              <a:t>오픈소스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웹킷</a:t>
            </a:r>
            <a:r>
              <a:rPr lang="ko-KR" altLang="en-US" dirty="0" smtClean="0"/>
              <a:t> 엔지기반</a:t>
            </a:r>
            <a:endParaRPr lang="en-US" altLang="ko-KR" dirty="0" smtClean="0"/>
          </a:p>
          <a:p>
            <a:r>
              <a:rPr lang="ko-KR" altLang="en-US" dirty="0" smtClean="0"/>
              <a:t>최적화된 </a:t>
            </a:r>
            <a:r>
              <a:rPr lang="ko-KR" altLang="en-US" dirty="0" err="1" smtClean="0"/>
              <a:t>그래팩</a:t>
            </a:r>
            <a:r>
              <a:rPr lang="en-US" altLang="ko-KR" dirty="0" smtClean="0"/>
              <a:t>:3D </a:t>
            </a:r>
            <a:r>
              <a:rPr lang="ko-KR" altLang="en-US" dirty="0" smtClean="0"/>
              <a:t>그래픽 강화</a:t>
            </a:r>
            <a:endParaRPr lang="en-US" altLang="ko-KR" dirty="0" smtClean="0"/>
          </a:p>
          <a:p>
            <a:r>
              <a:rPr lang="en-US" altLang="ko-KR" dirty="0" err="1" smtClean="0"/>
              <a:t>SQLite</a:t>
            </a:r>
            <a:r>
              <a:rPr lang="en-US" altLang="ko-KR" dirty="0" smtClean="0"/>
              <a:t>:</a:t>
            </a:r>
            <a:r>
              <a:rPr lang="ko-KR" altLang="en-US" dirty="0" smtClean="0"/>
              <a:t>정형화된 데이터 저장공간을 위한 것</a:t>
            </a:r>
            <a:endParaRPr lang="en-US" altLang="ko-KR" dirty="0" smtClean="0"/>
          </a:p>
          <a:p>
            <a:r>
              <a:rPr lang="ko-KR" altLang="en-US" dirty="0" smtClean="0"/>
              <a:t>미디어 지원</a:t>
            </a:r>
            <a:r>
              <a:rPr lang="en-US" altLang="ko-KR" dirty="0" smtClean="0"/>
              <a:t>:MPEG4,H.264,MP3,AAC,AMR,JPG,PNG,GIF)</a:t>
            </a:r>
          </a:p>
          <a:p>
            <a:r>
              <a:rPr lang="en-US" altLang="ko-KR" dirty="0" smtClean="0"/>
              <a:t>GSM </a:t>
            </a:r>
            <a:r>
              <a:rPr lang="ko-KR" altLang="en-US" dirty="0" err="1" smtClean="0"/>
              <a:t>테크놀러지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블루투스</a:t>
            </a:r>
            <a:r>
              <a:rPr lang="en-US" altLang="ko-KR" dirty="0" smtClean="0"/>
              <a:t>,EDGE,3G</a:t>
            </a:r>
            <a:r>
              <a:rPr lang="ko-KR" altLang="en-US" dirty="0" smtClean="0"/>
              <a:t>와</a:t>
            </a:r>
            <a:r>
              <a:rPr lang="en-US" altLang="ko-KR" dirty="0" err="1" smtClean="0"/>
              <a:t>WiFi</a:t>
            </a:r>
            <a:r>
              <a:rPr lang="en-US" altLang="ko-KR" dirty="0" smtClean="0"/>
              <a:t>:</a:t>
            </a:r>
            <a:r>
              <a:rPr lang="ko-KR" altLang="en-US" dirty="0" smtClean="0"/>
              <a:t>하드웨어 의존적</a:t>
            </a:r>
            <a:endParaRPr lang="en-US" altLang="ko-KR" dirty="0" smtClean="0"/>
          </a:p>
          <a:p>
            <a:r>
              <a:rPr lang="ko-KR" altLang="en-US" dirty="0" smtClean="0"/>
              <a:t>카메라</a:t>
            </a:r>
            <a:r>
              <a:rPr lang="en-US" altLang="ko-KR" dirty="0" smtClean="0"/>
              <a:t>,GPS:</a:t>
            </a:r>
            <a:r>
              <a:rPr lang="ko-KR" altLang="en-US" dirty="0" smtClean="0"/>
              <a:t>하드웨어 의존적</a:t>
            </a:r>
            <a:endParaRPr lang="en-US" altLang="ko-KR" dirty="0" smtClean="0"/>
          </a:p>
          <a:p>
            <a:r>
              <a:rPr lang="ko-KR" altLang="en-US" dirty="0" smtClean="0"/>
              <a:t>풍부한 개발환경</a:t>
            </a:r>
            <a:endParaRPr lang="ko-KR" alt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Custom Board</a:t>
            </a:r>
            <a:r>
              <a:rPr lang="ko-KR" altLang="en-US"/>
              <a:t>용 </a:t>
            </a:r>
            <a:r>
              <a:rPr lang="en-US" altLang="ko-KR"/>
              <a:t>u-boot</a:t>
            </a:r>
            <a:r>
              <a:rPr lang="ko-KR" altLang="en-US"/>
              <a:t>설정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1371600" y="1412776"/>
            <a:ext cx="67056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altLang="ko-KR" sz="1800" b="1" dirty="0"/>
              <a:t>1) copy: </a:t>
            </a:r>
            <a:r>
              <a:rPr lang="en-US" altLang="ko-KR" sz="1800" b="1" dirty="0" smtClean="0"/>
              <a:t>board/</a:t>
            </a:r>
            <a:r>
              <a:rPr lang="en-US" altLang="ko-KR" sz="1800" b="1" dirty="0" err="1" smtClean="0"/>
              <a:t>samsung</a:t>
            </a:r>
            <a:r>
              <a:rPr lang="en-US" altLang="ko-KR" sz="1800" b="1" dirty="0" smtClean="0"/>
              <a:t>/mango100 </a:t>
            </a:r>
            <a:r>
              <a:rPr lang="en-US" altLang="ko-KR" sz="1800" b="1" dirty="0"/>
              <a:t>=&gt; </a:t>
            </a:r>
            <a:r>
              <a:rPr lang="en-US" altLang="ko-KR" sz="1800" b="1" dirty="0" smtClean="0"/>
              <a:t>board/</a:t>
            </a:r>
            <a:r>
              <a:rPr lang="en-US" altLang="ko-KR" sz="1800" b="1" dirty="0" err="1" smtClean="0"/>
              <a:t>samsung</a:t>
            </a:r>
            <a:r>
              <a:rPr lang="en-US" altLang="ko-KR" sz="1800" b="1" dirty="0" smtClean="0"/>
              <a:t>/</a:t>
            </a:r>
            <a:r>
              <a:rPr lang="en-US" altLang="ko-KR" sz="1800" b="1" dirty="0" err="1" smtClean="0"/>
              <a:t>newmango</a:t>
            </a:r>
            <a:endParaRPr lang="en-US" altLang="ko-KR" sz="1800" b="1" dirty="0"/>
          </a:p>
          <a:p>
            <a:pPr marL="457200" indent="-457200"/>
            <a:r>
              <a:rPr lang="en-US" altLang="ko-KR" sz="1800" b="1" dirty="0"/>
              <a:t>2) copy: </a:t>
            </a:r>
            <a:r>
              <a:rPr lang="en-US" altLang="ko-KR" sz="1800" b="1" dirty="0" smtClean="0"/>
              <a:t>include/</a:t>
            </a:r>
            <a:r>
              <a:rPr lang="en-US" altLang="ko-KR" sz="1800" b="1" dirty="0" err="1" smtClean="0"/>
              <a:t>configs</a:t>
            </a:r>
            <a:r>
              <a:rPr lang="en-US" altLang="ko-KR" sz="1800" b="1" dirty="0" smtClean="0"/>
              <a:t>/mango100.h </a:t>
            </a:r>
            <a:r>
              <a:rPr lang="en-US" altLang="ko-KR" sz="1800" b="1" dirty="0"/>
              <a:t>=&gt; </a:t>
            </a:r>
            <a:r>
              <a:rPr lang="en-US" altLang="ko-KR" sz="1800" b="1" dirty="0" smtClean="0"/>
              <a:t>include/</a:t>
            </a:r>
            <a:r>
              <a:rPr lang="en-US" altLang="ko-KR" sz="1800" b="1" dirty="0" err="1" smtClean="0"/>
              <a:t>configs</a:t>
            </a:r>
            <a:r>
              <a:rPr lang="en-US" altLang="ko-KR" sz="1800" b="1" dirty="0" smtClean="0"/>
              <a:t>/</a:t>
            </a:r>
            <a:r>
              <a:rPr lang="en-US" altLang="ko-KR" sz="1800" b="1" dirty="0" err="1" smtClean="0"/>
              <a:t>newmango.h</a:t>
            </a:r>
            <a:r>
              <a:rPr lang="ko-KR" altLang="en-US" sz="1800" b="1" dirty="0"/>
              <a:t>로 복사</a:t>
            </a:r>
          </a:p>
          <a:p>
            <a:pPr marL="457200" indent="-457200"/>
            <a:r>
              <a:rPr lang="ko-KR" altLang="en-US" sz="1800" b="1" dirty="0"/>
              <a:t>3) </a:t>
            </a:r>
            <a:r>
              <a:rPr lang="en-US" altLang="ko-KR" sz="1800" b="1" dirty="0"/>
              <a:t>vi </a:t>
            </a:r>
            <a:r>
              <a:rPr lang="en-US" altLang="ko-KR" sz="1800" b="1" dirty="0" err="1"/>
              <a:t>Makefile</a:t>
            </a:r>
            <a:endParaRPr lang="en-US" altLang="ko-KR" sz="1800" b="1" dirty="0"/>
          </a:p>
          <a:p>
            <a:pPr marL="457200" indent="-457200"/>
            <a:r>
              <a:rPr lang="en-US" altLang="ko-KR" b="1" dirty="0" smtClean="0"/>
              <a:t>mango100</a:t>
            </a:r>
            <a:r>
              <a:rPr lang="en-US" altLang="ko-KR" sz="1800" b="1" dirty="0" smtClean="0"/>
              <a:t>_config </a:t>
            </a:r>
            <a:r>
              <a:rPr lang="en-US" altLang="ko-KR" sz="1800" b="1" dirty="0"/>
              <a:t>: </a:t>
            </a:r>
            <a:r>
              <a:rPr lang="en-US" altLang="ko-KR" sz="1800" b="1" dirty="0" err="1"/>
              <a:t>unconfig</a:t>
            </a:r>
            <a:endParaRPr lang="en-US" altLang="ko-KR" sz="1800" b="1" dirty="0"/>
          </a:p>
          <a:p>
            <a:pPr marL="457200" indent="-457200"/>
            <a:r>
              <a:rPr lang="en-US" altLang="ko-KR" sz="1800" b="1" dirty="0"/>
              <a:t> @./</a:t>
            </a:r>
            <a:r>
              <a:rPr lang="en-US" altLang="ko-KR" sz="1800" b="1" dirty="0" err="1"/>
              <a:t>mkconfig</a:t>
            </a:r>
            <a:r>
              <a:rPr lang="en-US" altLang="ko-KR" sz="1800" b="1" dirty="0"/>
              <a:t> $(@:_</a:t>
            </a:r>
            <a:r>
              <a:rPr lang="en-US" altLang="ko-KR" sz="1800" b="1" dirty="0" err="1"/>
              <a:t>config</a:t>
            </a:r>
            <a:r>
              <a:rPr lang="en-US" altLang="ko-KR" sz="1800" b="1" dirty="0"/>
              <a:t>=) arm </a:t>
            </a:r>
            <a:r>
              <a:rPr lang="en-US" altLang="ko-KR" sz="1800" b="1" dirty="0" smtClean="0"/>
              <a:t>s5pc1xx mango100 samsung s5pc100</a:t>
            </a:r>
            <a:endParaRPr lang="en-US" altLang="ko-KR" sz="1800" b="1" dirty="0"/>
          </a:p>
          <a:p>
            <a:pPr marL="457200" indent="-457200"/>
            <a:r>
              <a:rPr lang="en-US" altLang="ko-KR" sz="1800" b="1" dirty="0"/>
              <a:t>=&gt; </a:t>
            </a:r>
            <a:r>
              <a:rPr lang="ko-KR" altLang="en-US" sz="1800" b="1" dirty="0"/>
              <a:t>밑에 두줄 추가</a:t>
            </a:r>
          </a:p>
          <a:p>
            <a:pPr marL="457200" indent="-457200"/>
            <a:r>
              <a:rPr lang="en-US" altLang="ko-KR" sz="1800" b="1" dirty="0" err="1" smtClean="0"/>
              <a:t>newmango_config</a:t>
            </a:r>
            <a:r>
              <a:rPr lang="en-US" altLang="ko-KR" sz="1800" b="1" dirty="0" smtClean="0"/>
              <a:t> </a:t>
            </a:r>
            <a:r>
              <a:rPr lang="en-US" altLang="ko-KR" sz="1800" b="1" dirty="0"/>
              <a:t>: </a:t>
            </a:r>
            <a:r>
              <a:rPr lang="en-US" altLang="ko-KR" sz="1800" b="1" dirty="0" err="1"/>
              <a:t>unconfig</a:t>
            </a:r>
            <a:endParaRPr lang="en-US" altLang="ko-KR" sz="1800" b="1" dirty="0"/>
          </a:p>
          <a:p>
            <a:pPr marL="457200" indent="-457200"/>
            <a:r>
              <a:rPr lang="en-US" altLang="ko-KR" sz="1800" b="1" dirty="0"/>
              <a:t> @./</a:t>
            </a:r>
            <a:r>
              <a:rPr lang="en-US" altLang="ko-KR" sz="1800" b="1" dirty="0" err="1"/>
              <a:t>mkconfig</a:t>
            </a:r>
            <a:r>
              <a:rPr lang="en-US" altLang="ko-KR" sz="1800" b="1" dirty="0"/>
              <a:t> $(@:_</a:t>
            </a:r>
            <a:r>
              <a:rPr lang="en-US" altLang="ko-KR" sz="1800" b="1" dirty="0" err="1"/>
              <a:t>config</a:t>
            </a:r>
            <a:r>
              <a:rPr lang="en-US" altLang="ko-KR" sz="1800" b="1" dirty="0"/>
              <a:t>=) arm </a:t>
            </a:r>
            <a:r>
              <a:rPr lang="en-US" altLang="ko-KR" b="1" dirty="0" smtClean="0"/>
              <a:t>s5pc1xx  </a:t>
            </a:r>
            <a:r>
              <a:rPr lang="en-US" altLang="ko-KR" b="1" dirty="0" err="1" smtClean="0"/>
              <a:t>newmango</a:t>
            </a:r>
            <a:r>
              <a:rPr lang="en-US" altLang="ko-KR" b="1" dirty="0" smtClean="0"/>
              <a:t> samsung s5pc100</a:t>
            </a:r>
            <a:endParaRPr lang="en-US" altLang="ko-KR" sz="1800" b="1" dirty="0"/>
          </a:p>
          <a:p>
            <a:pPr marL="457200" indent="-457200"/>
            <a:r>
              <a:rPr lang="en-US" altLang="ko-KR" sz="1800" b="1" dirty="0" smtClean="0"/>
              <a:t>4) board/</a:t>
            </a:r>
            <a:r>
              <a:rPr lang="en-US" altLang="ko-KR" sz="1800" b="1" dirty="0" err="1" smtClean="0"/>
              <a:t>samsung</a:t>
            </a:r>
            <a:r>
              <a:rPr lang="en-US" altLang="ko-KR" sz="1800" b="1" dirty="0" smtClean="0"/>
              <a:t>/</a:t>
            </a:r>
            <a:r>
              <a:rPr lang="en-US" altLang="ko-KR" sz="1800" b="1" dirty="0" err="1" smtClean="0"/>
              <a:t>newmango</a:t>
            </a:r>
            <a:r>
              <a:rPr lang="en-US" altLang="ko-KR" sz="1800" b="1" dirty="0" smtClean="0"/>
              <a:t>/u-boot.lds</a:t>
            </a:r>
          </a:p>
          <a:p>
            <a:pPr marL="457200" indent="-457200"/>
            <a:r>
              <a:rPr lang="en-US" altLang="ko-KR" b="1" dirty="0" smtClean="0"/>
              <a:t> -&gt; board/</a:t>
            </a:r>
            <a:r>
              <a:rPr lang="en-US" altLang="ko-KR" b="1" dirty="0" err="1" smtClean="0"/>
              <a:t>samsung</a:t>
            </a:r>
            <a:r>
              <a:rPr lang="en-US" altLang="ko-KR" b="1" dirty="0" smtClean="0"/>
              <a:t>/</a:t>
            </a:r>
            <a:r>
              <a:rPr lang="en-US" altLang="ko-KR" b="1" dirty="0" err="1" smtClean="0"/>
              <a:t>newmango</a:t>
            </a:r>
            <a:r>
              <a:rPr lang="en-US" altLang="ko-KR" b="1" dirty="0" smtClean="0"/>
              <a:t>/</a:t>
            </a:r>
            <a:r>
              <a:rPr lang="en-US" altLang="ko-KR" b="1" dirty="0" err="1" smtClean="0"/>
              <a:t>lowlevel_init.o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으로 수정</a:t>
            </a:r>
            <a:endParaRPr lang="en-US" altLang="ko-KR" sz="1800" b="1" dirty="0"/>
          </a:p>
          <a:p>
            <a:pPr marL="457200" indent="-457200"/>
            <a:r>
              <a:rPr lang="en-US" altLang="ko-KR" b="1" dirty="0" smtClean="0"/>
              <a:t>4</a:t>
            </a:r>
            <a:r>
              <a:rPr lang="en-US" altLang="ko-KR" sz="1800" b="1" dirty="0" smtClean="0"/>
              <a:t>) </a:t>
            </a:r>
            <a:r>
              <a:rPr lang="en-US" altLang="ko-KR" sz="1800" b="1" dirty="0"/>
              <a:t>compile</a:t>
            </a:r>
          </a:p>
          <a:p>
            <a:pPr marL="457200" indent="-457200"/>
            <a:r>
              <a:rPr lang="en-US" altLang="ko-KR" sz="1800" b="1" dirty="0"/>
              <a:t>make clobber</a:t>
            </a:r>
          </a:p>
          <a:p>
            <a:pPr marL="457200" indent="-457200"/>
            <a:r>
              <a:rPr lang="en-US" altLang="ko-KR" sz="1800" b="1" dirty="0"/>
              <a:t>make </a:t>
            </a:r>
            <a:r>
              <a:rPr lang="en-US" altLang="ko-KR" sz="1800" b="1" dirty="0" err="1" smtClean="0"/>
              <a:t>newmango_config</a:t>
            </a:r>
            <a:endParaRPr lang="en-US" altLang="ko-KR" sz="1800" b="1" dirty="0"/>
          </a:p>
          <a:p>
            <a:pPr marL="457200" indent="-457200"/>
            <a:r>
              <a:rPr lang="en-US" altLang="ko-KR" sz="1800" b="1" dirty="0"/>
              <a:t>make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990600" y="685800"/>
            <a:ext cx="7848600" cy="576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200" dirty="0"/>
              <a:t>/</a:t>
            </a:r>
            <a:r>
              <a:rPr lang="en-US" altLang="ko-KR" sz="1200" dirty="0"/>
              <a:t>board </a:t>
            </a:r>
            <a:r>
              <a:rPr lang="en-US" altLang="ko-KR" sz="1200" dirty="0" smtClean="0"/>
              <a:t>---/mango100</a:t>
            </a:r>
            <a:r>
              <a:rPr lang="en-US" altLang="ko-KR" sz="1200" b="1" dirty="0" smtClean="0">
                <a:solidFill>
                  <a:schemeClr val="hlink"/>
                </a:solidFill>
              </a:rPr>
              <a:t>  </a:t>
            </a:r>
            <a:r>
              <a:rPr lang="en-US" altLang="ko-KR" sz="1200" dirty="0" smtClean="0"/>
              <a:t>  </a:t>
            </a:r>
            <a:r>
              <a:rPr lang="en-US" altLang="ko-KR" sz="1200" dirty="0"/>
              <a:t>: cpu </a:t>
            </a:r>
            <a:r>
              <a:rPr lang="ko-KR" altLang="en-US" sz="1200" dirty="0" err="1"/>
              <a:t>디렉토리에</a:t>
            </a:r>
            <a:r>
              <a:rPr lang="ko-KR" altLang="en-US" sz="1200" dirty="0"/>
              <a:t> 있는 </a:t>
            </a:r>
            <a:r>
              <a:rPr lang="en-US" altLang="ko-KR" sz="1200" dirty="0"/>
              <a:t>cpu</a:t>
            </a:r>
            <a:r>
              <a:rPr lang="ko-KR" altLang="en-US" sz="1200" dirty="0"/>
              <a:t>들로 만들어진 보드에 대한코드</a:t>
            </a:r>
          </a:p>
          <a:p>
            <a:pPr>
              <a:spcBef>
                <a:spcPct val="50000"/>
              </a:spcBef>
            </a:pPr>
            <a:r>
              <a:rPr lang="ko-KR" altLang="en-US" sz="1200" dirty="0"/>
              <a:t>          ...            보드에 밀접한 코드들로 보드 초기화 코드, </a:t>
            </a:r>
            <a:r>
              <a:rPr lang="en-US" altLang="ko-KR" sz="1200" dirty="0"/>
              <a:t>memory bank </a:t>
            </a:r>
            <a:r>
              <a:rPr lang="ko-KR" altLang="en-US" sz="1200" dirty="0"/>
              <a:t>설정코드 </a:t>
            </a:r>
            <a:r>
              <a:rPr lang="en-US" altLang="ko-KR" sz="1200" dirty="0"/>
              <a:t>flash</a:t>
            </a:r>
            <a:r>
              <a:rPr lang="ko-KR" altLang="en-US" sz="1200" dirty="0"/>
              <a:t>코드, </a:t>
            </a:r>
          </a:p>
          <a:p>
            <a:pPr>
              <a:spcBef>
                <a:spcPct val="50000"/>
              </a:spcBef>
            </a:pPr>
            <a:r>
              <a:rPr lang="ko-KR" altLang="en-US" sz="1200" dirty="0"/>
              <a:t>                         </a:t>
            </a:r>
            <a:r>
              <a:rPr lang="ko-KR" altLang="en-US" sz="1200" dirty="0" err="1"/>
              <a:t>부트로더가</a:t>
            </a:r>
            <a:r>
              <a:rPr lang="ko-KR" altLang="en-US" sz="1200" dirty="0"/>
              <a:t> </a:t>
            </a:r>
            <a:r>
              <a:rPr lang="en-US" altLang="ko-KR" sz="1200" dirty="0"/>
              <a:t>dram</a:t>
            </a:r>
            <a:r>
              <a:rPr lang="ko-KR" altLang="en-US" sz="1200" dirty="0"/>
              <a:t>에 위치해야하는 </a:t>
            </a:r>
            <a:r>
              <a:rPr lang="en-US" altLang="ko-KR" sz="1200" dirty="0"/>
              <a:t>relocation address</a:t>
            </a:r>
            <a:r>
              <a:rPr lang="ko-KR" altLang="en-US" sz="1200" dirty="0"/>
              <a:t>를 기록한 </a:t>
            </a:r>
            <a:r>
              <a:rPr lang="en-US" altLang="ko-KR" sz="1200" dirty="0"/>
              <a:t>config.mk,</a:t>
            </a:r>
          </a:p>
          <a:p>
            <a:pPr>
              <a:spcBef>
                <a:spcPct val="50000"/>
              </a:spcBef>
            </a:pPr>
            <a:r>
              <a:rPr lang="en-US" altLang="ko-KR" sz="1200" dirty="0"/>
              <a:t>                         </a:t>
            </a:r>
            <a:r>
              <a:rPr lang="ko-KR" altLang="en-US" sz="1200" dirty="0"/>
              <a:t>전체코드의 배치를 지정하는 </a:t>
            </a:r>
            <a:r>
              <a:rPr lang="en-US" altLang="ko-KR" sz="1200" dirty="0"/>
              <a:t>u-boot.lds</a:t>
            </a:r>
            <a:r>
              <a:rPr lang="ko-KR" altLang="en-US" sz="1200" dirty="0"/>
              <a:t>라는 링커 스크립트 파일</a:t>
            </a:r>
          </a:p>
          <a:p>
            <a:pPr>
              <a:spcBef>
                <a:spcPct val="50000"/>
              </a:spcBef>
            </a:pPr>
            <a:r>
              <a:rPr lang="ko-KR" altLang="en-US" sz="1200" b="1" dirty="0"/>
              <a:t>/</a:t>
            </a:r>
            <a:r>
              <a:rPr lang="en-US" altLang="ko-KR" sz="1200" b="1" dirty="0">
                <a:solidFill>
                  <a:schemeClr val="hlink"/>
                </a:solidFill>
              </a:rPr>
              <a:t>common                      </a:t>
            </a:r>
            <a:r>
              <a:rPr lang="en-US" altLang="ko-KR" sz="1200" dirty="0"/>
              <a:t>:</a:t>
            </a:r>
            <a:r>
              <a:rPr lang="en-US" altLang="ko-KR" sz="1200" b="1" dirty="0"/>
              <a:t> </a:t>
            </a:r>
            <a:r>
              <a:rPr lang="ko-KR" altLang="en-US" sz="1200" dirty="0"/>
              <a:t>각종 명령어, </a:t>
            </a:r>
            <a:r>
              <a:rPr lang="en-US" altLang="ko-KR" sz="1200" dirty="0"/>
              <a:t>user interface main routine</a:t>
            </a:r>
            <a:endParaRPr lang="en-US" altLang="ko-KR" sz="1200" b="1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ko-KR" sz="1200" dirty="0"/>
              <a:t>/cpu   ---</a:t>
            </a:r>
            <a:r>
              <a:rPr lang="en-US" altLang="ko-KR" sz="1200" b="1" dirty="0"/>
              <a:t>/</a:t>
            </a:r>
            <a:r>
              <a:rPr lang="en-US" altLang="ko-KR" sz="1200" b="1" dirty="0" smtClean="0">
                <a:solidFill>
                  <a:schemeClr val="hlink"/>
                </a:solidFill>
              </a:rPr>
              <a:t>cpu/s5pc1xx</a:t>
            </a:r>
            <a:r>
              <a:rPr lang="en-US" altLang="ko-KR" sz="1200" b="1" dirty="0" smtClean="0"/>
              <a:t> </a:t>
            </a:r>
            <a:r>
              <a:rPr lang="en-US" altLang="ko-KR" sz="1200" dirty="0"/>
              <a:t>: cpu</a:t>
            </a:r>
            <a:r>
              <a:rPr lang="ko-KR" altLang="en-US" sz="1200" dirty="0"/>
              <a:t>에 대한 </a:t>
            </a:r>
            <a:r>
              <a:rPr lang="en-US" altLang="ko-KR" sz="1200" dirty="0"/>
              <a:t>startup</a:t>
            </a:r>
            <a:r>
              <a:rPr lang="ko-KR" altLang="en-US" sz="1200" dirty="0"/>
              <a:t>코드(</a:t>
            </a:r>
            <a:r>
              <a:rPr lang="en-US" altLang="ko-KR" sz="1200" dirty="0"/>
              <a:t>cpu</a:t>
            </a:r>
            <a:r>
              <a:rPr lang="ko-KR" altLang="en-US" sz="1200" dirty="0"/>
              <a:t>초기화)와 </a:t>
            </a:r>
            <a:r>
              <a:rPr lang="en-US" altLang="ko-KR" sz="1200" dirty="0"/>
              <a:t>serial, </a:t>
            </a:r>
          </a:p>
          <a:p>
            <a:pPr>
              <a:spcBef>
                <a:spcPct val="50000"/>
              </a:spcBef>
            </a:pPr>
            <a:r>
              <a:rPr lang="en-US" altLang="ko-KR" sz="1200" dirty="0"/>
              <a:t>          ...            clock, timer</a:t>
            </a:r>
            <a:r>
              <a:rPr lang="ko-KR" altLang="en-US" sz="1200" dirty="0"/>
              <a:t>등의 </a:t>
            </a:r>
            <a:r>
              <a:rPr lang="en-US" altLang="ko-KR" sz="1200" dirty="0"/>
              <a:t>cpu specific</a:t>
            </a:r>
            <a:r>
              <a:rPr lang="ko-KR" altLang="en-US" sz="1200" dirty="0"/>
              <a:t>한 코드 </a:t>
            </a:r>
          </a:p>
          <a:p>
            <a:pPr>
              <a:spcBef>
                <a:spcPct val="50000"/>
              </a:spcBef>
            </a:pPr>
            <a:r>
              <a:rPr lang="ko-KR" altLang="en-US" sz="1200" dirty="0"/>
              <a:t>/</a:t>
            </a:r>
            <a:r>
              <a:rPr lang="en-US" altLang="ko-KR" sz="1200" dirty="0"/>
              <a:t>doc                   : </a:t>
            </a:r>
            <a:r>
              <a:rPr lang="ko-KR" altLang="en-US" sz="1200" dirty="0"/>
              <a:t>각종 </a:t>
            </a:r>
            <a:r>
              <a:rPr lang="en-US" altLang="ko-KR" sz="1200" dirty="0"/>
              <a:t>readme file</a:t>
            </a:r>
          </a:p>
          <a:p>
            <a:pPr>
              <a:spcBef>
                <a:spcPct val="50000"/>
              </a:spcBef>
            </a:pPr>
            <a:r>
              <a:rPr lang="en-US" altLang="ko-KR" sz="1200" dirty="0"/>
              <a:t>/drivers               : </a:t>
            </a:r>
            <a:r>
              <a:rPr lang="ko-KR" altLang="en-US" sz="1200" dirty="0"/>
              <a:t>각종 </a:t>
            </a:r>
            <a:r>
              <a:rPr lang="en-US" altLang="ko-KR" sz="1200" dirty="0"/>
              <a:t>network</a:t>
            </a:r>
            <a:r>
              <a:rPr lang="ko-KR" altLang="en-US" sz="1200" dirty="0"/>
              <a:t>과 같은 </a:t>
            </a:r>
            <a:r>
              <a:rPr lang="en-US" altLang="ko-KR" sz="1200" dirty="0"/>
              <a:t>driver</a:t>
            </a:r>
          </a:p>
          <a:p>
            <a:pPr>
              <a:spcBef>
                <a:spcPct val="50000"/>
              </a:spcBef>
            </a:pPr>
            <a:r>
              <a:rPr lang="en-US" altLang="ko-KR" sz="1200" dirty="0"/>
              <a:t>/examples              : </a:t>
            </a:r>
            <a:r>
              <a:rPr lang="ko-KR" altLang="en-US" sz="1200" dirty="0" err="1"/>
              <a:t>부트로더상에서</a:t>
            </a:r>
            <a:r>
              <a:rPr lang="ko-KR" altLang="en-US" sz="1200" dirty="0"/>
              <a:t> 실행시키는 </a:t>
            </a:r>
            <a:r>
              <a:rPr lang="en-US" altLang="ko-KR" sz="1200" dirty="0"/>
              <a:t>standalone app example</a:t>
            </a:r>
          </a:p>
          <a:p>
            <a:pPr>
              <a:spcBef>
                <a:spcPct val="50000"/>
              </a:spcBef>
            </a:pPr>
            <a:r>
              <a:rPr lang="en-US" altLang="ko-KR" sz="1200" dirty="0"/>
              <a:t>/fs ---/jffs2          : OS(</a:t>
            </a:r>
            <a:r>
              <a:rPr lang="ko-KR" altLang="en-US" sz="1200" dirty="0"/>
              <a:t>특히 </a:t>
            </a:r>
            <a:r>
              <a:rPr lang="en-US" altLang="ko-KR" sz="1200" dirty="0"/>
              <a:t>linux)</a:t>
            </a:r>
            <a:r>
              <a:rPr lang="ko-KR" altLang="en-US" sz="1200" dirty="0"/>
              <a:t>지원 </a:t>
            </a:r>
            <a:r>
              <a:rPr lang="en-US" altLang="ko-KR" sz="1200" dirty="0"/>
              <a:t>file system</a:t>
            </a:r>
          </a:p>
          <a:p>
            <a:pPr>
              <a:spcBef>
                <a:spcPct val="50000"/>
              </a:spcBef>
            </a:pPr>
            <a:r>
              <a:rPr lang="en-US" altLang="ko-KR" sz="1200" dirty="0"/>
              <a:t>/include ---/include/</a:t>
            </a:r>
            <a:r>
              <a:rPr lang="en-US" altLang="ko-KR" sz="1200" dirty="0" err="1"/>
              <a:t>asm</a:t>
            </a:r>
            <a:r>
              <a:rPr lang="en-US" altLang="ko-KR" sz="1200" dirty="0"/>
              <a:t>-arm : </a:t>
            </a:r>
            <a:r>
              <a:rPr lang="ko-KR" altLang="en-US" sz="1200" dirty="0"/>
              <a:t>해당 </a:t>
            </a:r>
            <a:r>
              <a:rPr lang="en-US" altLang="ko-KR" sz="1200" dirty="0"/>
              <a:t>platform</a:t>
            </a:r>
            <a:r>
              <a:rPr lang="ko-KR" altLang="en-US" sz="1200" dirty="0"/>
              <a:t>에 대한 코드는 </a:t>
            </a:r>
            <a:r>
              <a:rPr lang="en-US" altLang="ko-KR" sz="1200" dirty="0"/>
              <a:t>include/</a:t>
            </a:r>
            <a:r>
              <a:rPr lang="en-US" altLang="ko-KR" sz="1200" dirty="0" err="1"/>
              <a:t>asm</a:t>
            </a:r>
            <a:r>
              <a:rPr lang="en-US" altLang="ko-KR" sz="1200" dirty="0"/>
              <a:t>-arm</a:t>
            </a:r>
            <a:r>
              <a:rPr lang="ko-KR" altLang="en-US" sz="1200" dirty="0" err="1"/>
              <a:t>같은식으로</a:t>
            </a:r>
            <a:r>
              <a:rPr lang="ko-KR" altLang="en-US" sz="1200" dirty="0"/>
              <a:t> 존재. </a:t>
            </a:r>
          </a:p>
          <a:p>
            <a:pPr>
              <a:spcBef>
                <a:spcPct val="50000"/>
              </a:spcBef>
            </a:pPr>
            <a:r>
              <a:rPr lang="ko-KR" altLang="en-US" sz="1200" dirty="0"/>
              <a:t>                               중요한 파일로 </a:t>
            </a:r>
            <a:r>
              <a:rPr lang="en-US" altLang="ko-KR" sz="1200" dirty="0"/>
              <a:t>u-</a:t>
            </a:r>
            <a:r>
              <a:rPr lang="en-US" altLang="ko-KR" sz="1200" dirty="0" err="1"/>
              <a:t>boot.h</a:t>
            </a:r>
            <a:r>
              <a:rPr lang="ko-KR" altLang="en-US" sz="1200" dirty="0"/>
              <a:t>에 </a:t>
            </a:r>
            <a:r>
              <a:rPr lang="en-US" altLang="ko-KR" sz="1200" dirty="0"/>
              <a:t>board description structure</a:t>
            </a:r>
            <a:r>
              <a:rPr lang="ko-KR" altLang="en-US" sz="1200" dirty="0"/>
              <a:t>가 존재함.</a:t>
            </a:r>
          </a:p>
          <a:p>
            <a:pPr>
              <a:spcBef>
                <a:spcPct val="50000"/>
              </a:spcBef>
            </a:pPr>
            <a:r>
              <a:rPr lang="ko-KR" altLang="en-US" sz="1200" dirty="0"/>
              <a:t>                               (</a:t>
            </a:r>
            <a:r>
              <a:rPr lang="en-US" altLang="ko-KR" sz="1200" dirty="0" err="1"/>
              <a:t>ppc</a:t>
            </a:r>
            <a:r>
              <a:rPr lang="ko-KR" altLang="en-US" sz="1200" dirty="0"/>
              <a:t>에서 매우 중요함, </a:t>
            </a:r>
            <a:r>
              <a:rPr lang="en-US" altLang="ko-KR" sz="1200" dirty="0"/>
              <a:t>arm</a:t>
            </a:r>
            <a:r>
              <a:rPr lang="ko-KR" altLang="en-US" sz="1200" dirty="0"/>
              <a:t>에서는 덜 중요)</a:t>
            </a:r>
          </a:p>
          <a:p>
            <a:pPr>
              <a:spcBef>
                <a:spcPct val="50000"/>
              </a:spcBef>
            </a:pPr>
            <a:r>
              <a:rPr lang="ko-KR" altLang="en-US" sz="1200" dirty="0"/>
              <a:t>            ...                  </a:t>
            </a:r>
          </a:p>
          <a:p>
            <a:pPr>
              <a:spcBef>
                <a:spcPct val="50000"/>
              </a:spcBef>
            </a:pPr>
            <a:r>
              <a:rPr lang="ko-KR" altLang="en-US" sz="1200" dirty="0"/>
              <a:t>            </a:t>
            </a:r>
            <a:r>
              <a:rPr lang="ko-KR" altLang="en-US" sz="1200" b="1" dirty="0"/>
              <a:t>/</a:t>
            </a:r>
            <a:r>
              <a:rPr lang="en-US" altLang="ko-KR" sz="1200" b="1" dirty="0">
                <a:solidFill>
                  <a:schemeClr val="hlink"/>
                </a:solidFill>
              </a:rPr>
              <a:t>include/</a:t>
            </a:r>
            <a:r>
              <a:rPr lang="en-US" altLang="ko-KR" sz="1200" b="1" dirty="0" err="1">
                <a:solidFill>
                  <a:schemeClr val="hlink"/>
                </a:solidFill>
              </a:rPr>
              <a:t>configs</a:t>
            </a:r>
            <a:r>
              <a:rPr lang="en-US" altLang="ko-KR" sz="1200" dirty="0"/>
              <a:t> : </a:t>
            </a:r>
            <a:r>
              <a:rPr lang="ko-KR" altLang="en-US" sz="1200" dirty="0"/>
              <a:t>각 보드에 대한 설정파일들이 있습니다, [보드이름].</a:t>
            </a:r>
            <a:r>
              <a:rPr lang="en-US" altLang="ko-KR" sz="1200" dirty="0"/>
              <a:t>h</a:t>
            </a:r>
            <a:r>
              <a:rPr lang="ko-KR" altLang="en-US" sz="1200" dirty="0"/>
              <a:t>의 형태.</a:t>
            </a:r>
          </a:p>
          <a:p>
            <a:pPr>
              <a:spcBef>
                <a:spcPct val="50000"/>
              </a:spcBef>
            </a:pPr>
            <a:r>
              <a:rPr lang="ko-KR" altLang="en-US" sz="1200" dirty="0"/>
              <a:t>            ...</a:t>
            </a:r>
          </a:p>
          <a:p>
            <a:pPr>
              <a:spcBef>
                <a:spcPct val="50000"/>
              </a:spcBef>
            </a:pPr>
            <a:r>
              <a:rPr lang="ko-KR" altLang="en-US" sz="1200" dirty="0"/>
              <a:t>/</a:t>
            </a:r>
            <a:r>
              <a:rPr lang="en-US" altLang="ko-KR" sz="1200" dirty="0"/>
              <a:t>lib_arm                : u-boot</a:t>
            </a:r>
            <a:r>
              <a:rPr lang="ko-KR" altLang="en-US" sz="1200" dirty="0"/>
              <a:t>의 </a:t>
            </a:r>
            <a:r>
              <a:rPr lang="en-US" altLang="ko-KR" sz="1200" dirty="0"/>
              <a:t>arm</a:t>
            </a:r>
            <a:r>
              <a:rPr lang="ko-KR" altLang="en-US" sz="1200" dirty="0"/>
              <a:t>쪽 </a:t>
            </a:r>
            <a:r>
              <a:rPr lang="en-US" altLang="ko-KR" sz="1200" dirty="0"/>
              <a:t>C </a:t>
            </a:r>
            <a:r>
              <a:rPr lang="ko-KR" altLang="en-US" sz="1200" dirty="0" err="1"/>
              <a:t>메인코드들이</a:t>
            </a:r>
            <a:r>
              <a:rPr lang="ko-KR" altLang="en-US" sz="1200" dirty="0"/>
              <a:t> 있습니다.</a:t>
            </a:r>
          </a:p>
          <a:p>
            <a:pPr>
              <a:spcBef>
                <a:spcPct val="50000"/>
              </a:spcBef>
            </a:pPr>
            <a:r>
              <a:rPr lang="ko-KR" altLang="en-US" sz="1200" dirty="0"/>
              <a:t>/</a:t>
            </a:r>
            <a:r>
              <a:rPr lang="en-US" altLang="ko-KR" sz="1200" dirty="0"/>
              <a:t>net                    : </a:t>
            </a:r>
            <a:r>
              <a:rPr lang="en-US" altLang="ko-KR" sz="1200" dirty="0" err="1"/>
              <a:t>tftp</a:t>
            </a:r>
            <a:r>
              <a:rPr lang="ko-KR" altLang="en-US" sz="1200" dirty="0"/>
              <a:t>등의 네트워크 코드</a:t>
            </a:r>
          </a:p>
          <a:p>
            <a:pPr>
              <a:spcBef>
                <a:spcPct val="50000"/>
              </a:spcBef>
            </a:pPr>
            <a:r>
              <a:rPr lang="ko-KR" altLang="en-US" sz="1200" dirty="0"/>
              <a:t>/</a:t>
            </a:r>
            <a:r>
              <a:rPr lang="en-US" altLang="ko-KR" sz="1200" dirty="0"/>
              <a:t>rtc                    : Real Time Clock driver</a:t>
            </a:r>
          </a:p>
          <a:p>
            <a:pPr>
              <a:spcBef>
                <a:spcPct val="50000"/>
              </a:spcBef>
            </a:pPr>
            <a:r>
              <a:rPr lang="en-US" altLang="ko-KR" sz="1200" dirty="0"/>
              <a:t>/tools                  : </a:t>
            </a:r>
            <a:r>
              <a:rPr lang="en-US" altLang="ko-KR" sz="1200" dirty="0" err="1"/>
              <a:t>mkimage</a:t>
            </a:r>
            <a:r>
              <a:rPr lang="ko-KR" altLang="en-US" sz="1200" dirty="0"/>
              <a:t>등의 툴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685800" y="165100"/>
            <a:ext cx="2432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/>
              <a:t>Source tree </a:t>
            </a:r>
            <a:r>
              <a:rPr lang="ko-KR" altLang="en-US"/>
              <a:t>구조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1219200"/>
            <a:ext cx="5811837" cy="525463"/>
          </a:xfrm>
        </p:spPr>
        <p:txBody>
          <a:bodyPr>
            <a:normAutofit/>
          </a:bodyPr>
          <a:lstStyle/>
          <a:p>
            <a:r>
              <a:rPr lang="en-US" altLang="ko-KR" sz="2800"/>
              <a:t>Source Flow</a:t>
            </a:r>
            <a:endParaRPr lang="ko-KR" altLang="en-US" sz="2800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7772400" cy="4038600"/>
          </a:xfrm>
          <a:noFill/>
          <a:ln/>
        </p:spPr>
        <p:txBody>
          <a:bodyPr/>
          <a:lstStyle/>
          <a:p>
            <a:r>
              <a:rPr lang="en-US" altLang="ko-KR" sz="1800" b="1" dirty="0" smtClean="0"/>
              <a:t>startup(</a:t>
            </a:r>
            <a:r>
              <a:rPr lang="en-US" altLang="ko-KR" sz="1800" b="1" dirty="0" err="1" smtClean="0"/>
              <a:t>cpu</a:t>
            </a:r>
            <a:r>
              <a:rPr lang="en-US" altLang="ko-KR" sz="1800" b="1" dirty="0" smtClean="0"/>
              <a:t>/s5pc1xx/</a:t>
            </a:r>
            <a:r>
              <a:rPr lang="en-US" altLang="ko-KR" sz="1800" b="1" dirty="0" err="1" smtClean="0"/>
              <a:t>start.S</a:t>
            </a:r>
            <a:r>
              <a:rPr lang="en-US" altLang="ko-KR" sz="1800" b="1" dirty="0"/>
              <a:t>)</a:t>
            </a:r>
          </a:p>
          <a:p>
            <a:pPr lvl="1"/>
            <a:r>
              <a:rPr lang="en-US" altLang="ko-KR" sz="1600" dirty="0"/>
              <a:t>cpu</a:t>
            </a:r>
            <a:r>
              <a:rPr lang="ko-KR" altLang="en-US" sz="1600" dirty="0"/>
              <a:t>초기화, </a:t>
            </a:r>
            <a:r>
              <a:rPr lang="en-US" altLang="ko-KR" sz="1600" dirty="0"/>
              <a:t>dram</a:t>
            </a:r>
            <a:r>
              <a:rPr lang="ko-KR" altLang="en-US" sz="1600" dirty="0"/>
              <a:t>초기화, 그 후에 </a:t>
            </a:r>
            <a:r>
              <a:rPr lang="ko-KR" altLang="en-US" sz="1600" dirty="0" err="1"/>
              <a:t>부트로더의</a:t>
            </a:r>
            <a:r>
              <a:rPr lang="ko-KR" altLang="en-US" sz="1600" dirty="0"/>
              <a:t> </a:t>
            </a:r>
            <a:r>
              <a:rPr lang="en-US" altLang="ko-KR" sz="1600" dirty="0"/>
              <a:t>ram</a:t>
            </a:r>
            <a:r>
              <a:rPr lang="ko-KR" altLang="en-US" sz="1600" dirty="0"/>
              <a:t>으로의 </a:t>
            </a:r>
            <a:r>
              <a:rPr lang="en-US" altLang="ko-KR" sz="1600" dirty="0"/>
              <a:t>relocation, C</a:t>
            </a:r>
            <a:r>
              <a:rPr lang="ko-KR" altLang="en-US" sz="1600" dirty="0"/>
              <a:t>코드에서의 </a:t>
            </a:r>
            <a:r>
              <a:rPr lang="en-US" altLang="ko-KR" sz="1600" dirty="0"/>
              <a:t>main</a:t>
            </a:r>
            <a:r>
              <a:rPr lang="ko-KR" altLang="en-US" sz="1600" dirty="0"/>
              <a:t>인 </a:t>
            </a:r>
            <a:r>
              <a:rPr lang="en-US" altLang="ko-KR" sz="1600" dirty="0"/>
              <a:t>start_armboot()</a:t>
            </a:r>
            <a:r>
              <a:rPr lang="ko-KR" altLang="en-US" sz="1600" dirty="0"/>
              <a:t>를 호출함.</a:t>
            </a:r>
          </a:p>
          <a:p>
            <a:r>
              <a:rPr lang="en-US" altLang="ko-KR" sz="1800" b="1" dirty="0"/>
              <a:t>c</a:t>
            </a:r>
            <a:r>
              <a:rPr lang="ko-KR" altLang="en-US" sz="1800" b="1" dirty="0"/>
              <a:t>쪽의 </a:t>
            </a:r>
            <a:r>
              <a:rPr lang="en-US" altLang="ko-KR" sz="1800" b="1" dirty="0"/>
              <a:t>start</a:t>
            </a:r>
            <a:r>
              <a:rPr lang="ko-KR" altLang="en-US" sz="1800" b="1" dirty="0"/>
              <a:t>코드(</a:t>
            </a:r>
            <a:r>
              <a:rPr lang="en-US" altLang="ko-KR" sz="1800" b="1" dirty="0" err="1"/>
              <a:t>lib_arm</a:t>
            </a:r>
            <a:r>
              <a:rPr lang="en-US" altLang="ko-KR" sz="1800" b="1" dirty="0"/>
              <a:t>/</a:t>
            </a:r>
            <a:r>
              <a:rPr lang="en-US" altLang="ko-KR" sz="1800" b="1" dirty="0" err="1"/>
              <a:t>board.c</a:t>
            </a:r>
            <a:r>
              <a:rPr lang="en-US" altLang="ko-KR" sz="1800" b="1" dirty="0"/>
              <a:t>) </a:t>
            </a:r>
          </a:p>
          <a:p>
            <a:pPr lvl="1"/>
            <a:r>
              <a:rPr lang="en-US" altLang="ko-KR" sz="1600" dirty="0"/>
              <a:t>dram</a:t>
            </a:r>
            <a:r>
              <a:rPr lang="ko-KR" altLang="en-US" sz="1600" dirty="0"/>
              <a:t>초기화 이후의 </a:t>
            </a:r>
            <a:r>
              <a:rPr lang="en-US" altLang="ko-KR" sz="1600" dirty="0"/>
              <a:t>flash, </a:t>
            </a:r>
            <a:r>
              <a:rPr lang="en-US" altLang="ko-KR" sz="1600" dirty="0" err="1"/>
              <a:t>uart</a:t>
            </a:r>
            <a:r>
              <a:rPr lang="ko-KR" altLang="en-US" sz="1600" dirty="0"/>
              <a:t>등등의 주변 디바이스 초기화</a:t>
            </a:r>
          </a:p>
          <a:p>
            <a:r>
              <a:rPr lang="ko-KR" altLang="en-US" sz="1800" b="1" dirty="0" err="1"/>
              <a:t>메인루프</a:t>
            </a:r>
            <a:r>
              <a:rPr lang="ko-KR" altLang="en-US" sz="1800" b="1" dirty="0"/>
              <a:t>(</a:t>
            </a:r>
            <a:r>
              <a:rPr lang="en-US" altLang="ko-KR" sz="1800" b="1" dirty="0"/>
              <a:t>command line shell: common/</a:t>
            </a:r>
            <a:r>
              <a:rPr lang="en-US" altLang="ko-KR" sz="1800" b="1" dirty="0" err="1"/>
              <a:t>main.c</a:t>
            </a:r>
            <a:r>
              <a:rPr lang="ko-KR" altLang="en-US" sz="1800" b="1" dirty="0"/>
              <a:t>) </a:t>
            </a:r>
          </a:p>
          <a:p>
            <a:pPr lvl="1"/>
            <a:r>
              <a:rPr lang="ko-KR" altLang="en-US" sz="1600" dirty="0"/>
              <a:t>유닉스 </a:t>
            </a:r>
            <a:r>
              <a:rPr lang="en-US" altLang="ko-KR" sz="1600" dirty="0"/>
              <a:t>shell</a:t>
            </a:r>
            <a:r>
              <a:rPr lang="ko-KR" altLang="en-US" sz="1600" dirty="0"/>
              <a:t>과 같은 명령어 처리 루틴. </a:t>
            </a:r>
            <a:r>
              <a:rPr lang="en-US" altLang="ko-KR" sz="1600" dirty="0" err="1"/>
              <a:t>autoboot</a:t>
            </a:r>
            <a:r>
              <a:rPr lang="en-US" altLang="ko-KR" sz="1600" dirty="0"/>
              <a:t> delay</a:t>
            </a:r>
            <a:r>
              <a:rPr lang="ko-KR" altLang="en-US" sz="1600" dirty="0"/>
              <a:t>동안 </a:t>
            </a:r>
            <a:r>
              <a:rPr lang="en-US" altLang="ko-KR" sz="1600" dirty="0"/>
              <a:t>enter</a:t>
            </a:r>
            <a:r>
              <a:rPr lang="ko-KR" altLang="en-US" sz="1600" dirty="0"/>
              <a:t>키 입력을 기다리는데 </a:t>
            </a:r>
            <a:r>
              <a:rPr lang="ko-KR" altLang="en-US" sz="1600" dirty="0" err="1"/>
              <a:t>그동안</a:t>
            </a:r>
            <a:r>
              <a:rPr lang="ko-KR" altLang="en-US" sz="1600" dirty="0"/>
              <a:t> 키 입력이 안되면 바로 </a:t>
            </a:r>
            <a:r>
              <a:rPr lang="en-US" altLang="ko-KR" sz="1600" dirty="0"/>
              <a:t>boot command(</a:t>
            </a:r>
            <a:r>
              <a:rPr lang="ko-KR" altLang="en-US" sz="1600" dirty="0"/>
              <a:t>설정파일을 보면 나옴)</a:t>
            </a:r>
            <a:r>
              <a:rPr lang="ko-KR" altLang="en-US" sz="1600" dirty="0" err="1"/>
              <a:t>를</a:t>
            </a:r>
            <a:r>
              <a:rPr lang="ko-KR" altLang="en-US" sz="1600" dirty="0"/>
              <a:t> 실행시킴.</a:t>
            </a:r>
          </a:p>
          <a:p>
            <a:r>
              <a:rPr lang="en-US" altLang="ko-KR" sz="1800" b="1" dirty="0"/>
              <a:t>app</a:t>
            </a:r>
            <a:r>
              <a:rPr lang="ko-KR" altLang="en-US" sz="1800" b="1" dirty="0"/>
              <a:t>의 실행 혹은 리눅스등의 </a:t>
            </a:r>
            <a:r>
              <a:rPr lang="en-US" altLang="ko-KR" sz="1800" b="1" dirty="0"/>
              <a:t>OS</a:t>
            </a:r>
            <a:r>
              <a:rPr lang="ko-KR" altLang="en-US" sz="1800" b="1" dirty="0"/>
              <a:t>로 부팅(</a:t>
            </a:r>
            <a:r>
              <a:rPr lang="en-US" altLang="ko-KR" sz="1800" b="1" dirty="0" err="1"/>
              <a:t>lib_arm</a:t>
            </a:r>
            <a:r>
              <a:rPr lang="en-US" altLang="ko-KR" sz="1800" b="1" dirty="0"/>
              <a:t>/</a:t>
            </a:r>
            <a:r>
              <a:rPr lang="en-US" altLang="ko-KR" sz="1800" b="1" dirty="0" err="1"/>
              <a:t>armlinux.c</a:t>
            </a:r>
            <a:r>
              <a:rPr lang="en-US" altLang="ko-KR" sz="1800" b="1" dirty="0"/>
              <a:t>)</a:t>
            </a:r>
          </a:p>
          <a:p>
            <a:pPr lvl="1"/>
            <a:r>
              <a:rPr lang="ko-KR" altLang="en-US" sz="1600" dirty="0"/>
              <a:t>헤더가 붙은 커널의 헤더를 읽어서 압축을 </a:t>
            </a:r>
            <a:r>
              <a:rPr lang="ko-KR" altLang="en-US" sz="1600" dirty="0" smtClean="0"/>
              <a:t>풀고 </a:t>
            </a:r>
            <a:r>
              <a:rPr lang="ko-KR" altLang="en-US" sz="1600" dirty="0" err="1"/>
              <a:t>리눅스로</a:t>
            </a:r>
            <a:r>
              <a:rPr lang="ko-KR" altLang="en-US" sz="1600" dirty="0"/>
              <a:t> 제어권을 넘겨주는 코드</a:t>
            </a:r>
            <a:endParaRPr lang="en-US" altLang="ko-KR" sz="16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Mango100 </a:t>
            </a:r>
            <a:r>
              <a:rPr lang="en-US" altLang="ko-KR" dirty="0" err="1" smtClean="0"/>
              <a:t>tftp</a:t>
            </a:r>
            <a:r>
              <a:rPr lang="en-US" altLang="ko-KR" dirty="0" smtClean="0"/>
              <a:t> </a:t>
            </a:r>
            <a:r>
              <a:rPr lang="ko-KR" altLang="en-US" dirty="0" smtClean="0"/>
              <a:t>로 </a:t>
            </a:r>
            <a:r>
              <a:rPr lang="en-US" altLang="ko-KR" dirty="0" smtClean="0"/>
              <a:t>u-boot write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&gt;#</a:t>
            </a:r>
            <a:r>
              <a:rPr lang="en-US" altLang="ko-KR" dirty="0" err="1" smtClean="0"/>
              <a:t>minicom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전원인가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설명</a:t>
            </a:r>
            <a:r>
              <a:rPr lang="en-US" altLang="ko-KR" dirty="0" smtClean="0"/>
              <a:t>:</a:t>
            </a:r>
            <a:r>
              <a:rPr lang="en-US" altLang="ko-KR" dirty="0" err="1" smtClean="0"/>
              <a:t>ipaddr</a:t>
            </a:r>
            <a:r>
              <a:rPr lang="en-US" altLang="ko-KR" dirty="0" smtClean="0"/>
              <a:t> :</a:t>
            </a:r>
            <a:r>
              <a:rPr lang="ko-KR" altLang="en-US" dirty="0" smtClean="0"/>
              <a:t>망고보드 </a:t>
            </a:r>
            <a:r>
              <a:rPr lang="en-US" altLang="ko-KR" dirty="0" err="1" smtClean="0"/>
              <a:t>ip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serverip</a:t>
            </a:r>
            <a:r>
              <a:rPr lang="en-US" altLang="ko-KR" dirty="0" smtClean="0"/>
              <a:t> :</a:t>
            </a:r>
            <a:r>
              <a:rPr lang="en-US" altLang="ko-KR" dirty="0" err="1" smtClean="0"/>
              <a:t>tftp</a:t>
            </a:r>
            <a:r>
              <a:rPr lang="en-US" altLang="ko-KR" dirty="0" smtClean="0"/>
              <a:t> host </a:t>
            </a:r>
            <a:r>
              <a:rPr lang="en-US" altLang="ko-KR" dirty="0" err="1" smtClean="0"/>
              <a:t>ip</a:t>
            </a:r>
            <a:r>
              <a:rPr lang="en-US" altLang="ko-KR" dirty="0" smtClean="0"/>
              <a:t> , </a:t>
            </a:r>
            <a:r>
              <a:rPr lang="en-US" altLang="ko-KR" dirty="0" err="1" smtClean="0"/>
              <a:t>gatewayip:Gatewayip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&gt;# </a:t>
            </a:r>
            <a:r>
              <a:rPr lang="en-US" altLang="ko-KR" dirty="0" err="1" smtClean="0"/>
              <a:t>tftp</a:t>
            </a:r>
            <a:r>
              <a:rPr lang="en-US" altLang="ko-KR" dirty="0" smtClean="0"/>
              <a:t> 21000000 u-boot.bin</a:t>
            </a:r>
          </a:p>
          <a:p>
            <a:r>
              <a:rPr lang="en-US" altLang="ko-KR" dirty="0" smtClean="0"/>
              <a:t>&gt;# nand write 21000000 0 40000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221088"/>
            <a:ext cx="61626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망고</a:t>
            </a:r>
            <a:r>
              <a:rPr lang="en-US" altLang="ko-KR" dirty="0" smtClean="0"/>
              <a:t>100 USB OTG</a:t>
            </a:r>
            <a:r>
              <a:rPr lang="ko-KR" altLang="en-US" dirty="0" smtClean="0"/>
              <a:t> 이용 </a:t>
            </a:r>
            <a:r>
              <a:rPr lang="en-US" altLang="ko-KR" dirty="0" smtClean="0"/>
              <a:t>u-boot write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hlinkClick r:id="rId3"/>
              </a:rPr>
              <a:t>http://cafe.naver.com/embeddedcrazyboys/5484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&gt;#</a:t>
            </a:r>
            <a:r>
              <a:rPr lang="en-US" altLang="ko-KR" dirty="0" err="1" smtClean="0"/>
              <a:t>mincom</a:t>
            </a:r>
            <a:r>
              <a:rPr lang="en-US" altLang="ko-KR" dirty="0" smtClean="0"/>
              <a:t> </a:t>
            </a:r>
            <a:r>
              <a:rPr lang="ko-KR" altLang="en-US" dirty="0" smtClean="0"/>
              <a:t>실행</a:t>
            </a:r>
            <a:endParaRPr lang="en-US" altLang="ko-KR" dirty="0" smtClean="0"/>
          </a:p>
          <a:p>
            <a:r>
              <a:rPr lang="en-US" altLang="ko-KR" dirty="0" smtClean="0"/>
              <a:t>&gt;#</a:t>
            </a:r>
            <a:r>
              <a:rPr lang="en-US" altLang="ko-KR" dirty="0" err="1" smtClean="0"/>
              <a:t>dnw</a:t>
            </a:r>
            <a:r>
              <a:rPr lang="en-US" altLang="ko-KR" dirty="0" smtClean="0"/>
              <a:t> 21000000</a:t>
            </a:r>
          </a:p>
          <a:p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204864"/>
            <a:ext cx="4536504" cy="173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5048250"/>
            <a:ext cx="61531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망고</a:t>
            </a:r>
            <a:r>
              <a:rPr lang="en-US" altLang="ko-KR" dirty="0" smtClean="0"/>
              <a:t>100 SD booting </a:t>
            </a:r>
            <a:r>
              <a:rPr lang="ko-KR" altLang="en-US" dirty="0" smtClean="0"/>
              <a:t> 준비물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SDHC 4G Card 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리눅스 설치 된 </a:t>
            </a:r>
            <a:r>
              <a:rPr lang="en-US" altLang="ko-KR" dirty="0" smtClean="0"/>
              <a:t>PC</a:t>
            </a:r>
          </a:p>
          <a:p>
            <a:r>
              <a:rPr lang="en-US" altLang="ko-KR" dirty="0" smtClean="0"/>
              <a:t>SD boot </a:t>
            </a:r>
            <a:r>
              <a:rPr lang="ko-KR" altLang="en-US" dirty="0" smtClean="0"/>
              <a:t>망고</a:t>
            </a:r>
            <a:r>
              <a:rPr lang="en-US" altLang="ko-KR" dirty="0" smtClean="0"/>
              <a:t>100 Image</a:t>
            </a:r>
          </a:p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00808"/>
            <a:ext cx="1800200" cy="232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망고</a:t>
            </a:r>
            <a:r>
              <a:rPr lang="en-US" altLang="ko-KR" dirty="0" smtClean="0"/>
              <a:t>100 SD booting Image Write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5352798"/>
            <a:ext cx="2895600" cy="365125"/>
          </a:xfrm>
        </p:spPr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ko-KR" sz="1800" dirty="0" smtClean="0"/>
              <a:t>MMC /SD Card </a:t>
            </a:r>
            <a:r>
              <a:rPr lang="ko-KR" altLang="en-US" sz="1800" dirty="0" smtClean="0"/>
              <a:t>리눅스 </a:t>
            </a:r>
            <a:r>
              <a:rPr lang="en-US" altLang="ko-KR" sz="1800" dirty="0" smtClean="0"/>
              <a:t>Host </a:t>
            </a:r>
            <a:r>
              <a:rPr lang="ko-KR" altLang="en-US" sz="1800" dirty="0" smtClean="0"/>
              <a:t>에 </a:t>
            </a:r>
            <a:r>
              <a:rPr lang="en-US" altLang="ko-KR" sz="1800" dirty="0" smtClean="0"/>
              <a:t>Insert </a:t>
            </a:r>
          </a:p>
          <a:p>
            <a:r>
              <a:rPr lang="en-US" altLang="ko-KR" sz="1800" dirty="0" smtClean="0"/>
              <a:t>SD boot Script </a:t>
            </a:r>
            <a:r>
              <a:rPr lang="ko-KR" altLang="en-US" sz="1800" dirty="0" smtClean="0"/>
              <a:t>다운 </a:t>
            </a:r>
            <a:r>
              <a:rPr lang="ko-KR" altLang="en-US" sz="1800" dirty="0" err="1" smtClean="0"/>
              <a:t>받는곳</a:t>
            </a:r>
            <a:r>
              <a:rPr lang="en-US" altLang="ko-KR" sz="1800" dirty="0" smtClean="0"/>
              <a:t>(http://crztech.iptime.org:8080)</a:t>
            </a:r>
          </a:p>
          <a:p>
            <a:r>
              <a:rPr lang="en-US" altLang="ko-KR" sz="1800" dirty="0" smtClean="0"/>
              <a:t>&gt;#./</a:t>
            </a:r>
            <a:r>
              <a:rPr lang="en-US" altLang="ko-KR" sz="1800" dirty="0" err="1" smtClean="0"/>
              <a:t>sdwriter</a:t>
            </a:r>
            <a:r>
              <a:rPr lang="en-US" altLang="ko-KR" sz="1800" dirty="0" smtClean="0"/>
              <a:t>  /dev/</a:t>
            </a:r>
            <a:r>
              <a:rPr lang="ko-KR" altLang="en-US" sz="1800" dirty="0" smtClean="0"/>
              <a:t>장치</a:t>
            </a:r>
            <a:r>
              <a:rPr lang="en-US" altLang="ko-KR" sz="1800" dirty="0" smtClean="0"/>
              <a:t>  mango-image</a:t>
            </a:r>
          </a:p>
          <a:p>
            <a:r>
              <a:rPr lang="ko-KR" altLang="en-US" sz="1800" dirty="0" smtClean="0"/>
              <a:t>완료가 되면</a:t>
            </a:r>
            <a:r>
              <a:rPr lang="en-US" altLang="ko-KR" sz="1800" dirty="0" smtClean="0"/>
              <a:t>, mmc card</a:t>
            </a:r>
            <a:r>
              <a:rPr lang="ko-KR" altLang="en-US" sz="1800" dirty="0" smtClean="0"/>
              <a:t>를 망고</a:t>
            </a:r>
            <a:r>
              <a:rPr lang="en-US" altLang="ko-KR" sz="1800" dirty="0" smtClean="0"/>
              <a:t>100</a:t>
            </a:r>
            <a:r>
              <a:rPr lang="ko-KR" altLang="en-US" sz="1800" dirty="0" smtClean="0"/>
              <a:t>에 삽입</a:t>
            </a:r>
            <a:endParaRPr lang="en-US" altLang="ko-KR" sz="1800" dirty="0" smtClean="0"/>
          </a:p>
          <a:p>
            <a:r>
              <a:rPr lang="en-US" altLang="ko-KR" sz="1800" dirty="0" smtClean="0"/>
              <a:t>SD </a:t>
            </a:r>
            <a:r>
              <a:rPr lang="ko-KR" altLang="en-US" sz="1800" dirty="0" smtClean="0"/>
              <a:t>부팅 모드로 변경</a:t>
            </a:r>
            <a:endParaRPr lang="ko-KR" altLang="en-US" sz="1800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139952" y="3289542"/>
          <a:ext cx="3003816" cy="867374"/>
        </p:xfrm>
        <a:graphic>
          <a:graphicData uri="http://schemas.openxmlformats.org/drawingml/2006/table">
            <a:tbl>
              <a:tblPr/>
              <a:tblGrid>
                <a:gridCol w="500636"/>
                <a:gridCol w="500636"/>
                <a:gridCol w="500636"/>
                <a:gridCol w="500636"/>
                <a:gridCol w="500636"/>
                <a:gridCol w="500636"/>
              </a:tblGrid>
              <a:tr h="433687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433687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 dirty="0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07149" y="3433560"/>
            <a:ext cx="160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SW100</a:t>
            </a:r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4139952" y="4297656"/>
          <a:ext cx="3003816" cy="770998"/>
        </p:xfrm>
        <a:graphic>
          <a:graphicData uri="http://schemas.openxmlformats.org/drawingml/2006/table">
            <a:tbl>
              <a:tblPr/>
              <a:tblGrid>
                <a:gridCol w="500636"/>
                <a:gridCol w="500636"/>
                <a:gridCol w="500636"/>
                <a:gridCol w="500636"/>
                <a:gridCol w="500636"/>
                <a:gridCol w="500636"/>
              </a:tblGrid>
              <a:tr h="385499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5499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 dirty="0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47864" y="4432380"/>
            <a:ext cx="160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SW101</a:t>
            </a:r>
            <a:endParaRPr lang="ko-KR" altLang="en-US" dirty="0"/>
          </a:p>
        </p:txBody>
      </p:sp>
      <p:cxnSp>
        <p:nvCxnSpPr>
          <p:cNvPr id="9" name="직선 화살표 연결선 8"/>
          <p:cNvCxnSpPr/>
          <p:nvPr/>
        </p:nvCxnSpPr>
        <p:spPr>
          <a:xfrm rot="16200000" flipH="1">
            <a:off x="7141179" y="3713922"/>
            <a:ext cx="578249" cy="156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칠각형 10"/>
          <p:cNvSpPr/>
          <p:nvPr/>
        </p:nvSpPr>
        <p:spPr>
          <a:xfrm>
            <a:off x="4214810" y="2996952"/>
            <a:ext cx="285752" cy="28575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6</a:t>
            </a:r>
            <a:endParaRPr lang="ko-KR" altLang="en-US" dirty="0"/>
          </a:p>
        </p:txBody>
      </p:sp>
      <p:sp>
        <p:nvSpPr>
          <p:cNvPr id="12" name="칠각형 11"/>
          <p:cNvSpPr/>
          <p:nvPr/>
        </p:nvSpPr>
        <p:spPr>
          <a:xfrm>
            <a:off x="4714876" y="2996952"/>
            <a:ext cx="285752" cy="28575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</a:t>
            </a:r>
            <a:endParaRPr lang="ko-KR" altLang="en-US" dirty="0"/>
          </a:p>
        </p:txBody>
      </p:sp>
      <p:cxnSp>
        <p:nvCxnSpPr>
          <p:cNvPr id="18" name="직선 화살표 연결선 17"/>
          <p:cNvCxnSpPr/>
          <p:nvPr/>
        </p:nvCxnSpPr>
        <p:spPr>
          <a:xfrm rot="5400000" flipH="1" flipV="1">
            <a:off x="7108049" y="4675745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칠각형 18"/>
          <p:cNvSpPr/>
          <p:nvPr/>
        </p:nvSpPr>
        <p:spPr>
          <a:xfrm>
            <a:off x="5143504" y="2996952"/>
            <a:ext cx="285752" cy="28575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20" name="칠각형 19"/>
          <p:cNvSpPr/>
          <p:nvPr/>
        </p:nvSpPr>
        <p:spPr>
          <a:xfrm>
            <a:off x="5715008" y="2996952"/>
            <a:ext cx="285752" cy="28575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21" name="칠각형 20"/>
          <p:cNvSpPr/>
          <p:nvPr/>
        </p:nvSpPr>
        <p:spPr>
          <a:xfrm>
            <a:off x="6215074" y="2996952"/>
            <a:ext cx="285752" cy="28575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22" name="칠각형 21"/>
          <p:cNvSpPr/>
          <p:nvPr/>
        </p:nvSpPr>
        <p:spPr>
          <a:xfrm>
            <a:off x="6786578" y="2996952"/>
            <a:ext cx="285752" cy="28575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23" name="칠각형 22"/>
          <p:cNvSpPr/>
          <p:nvPr/>
        </p:nvSpPr>
        <p:spPr>
          <a:xfrm>
            <a:off x="4214810" y="5140092"/>
            <a:ext cx="285752" cy="28575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24" name="칠각형 23"/>
          <p:cNvSpPr/>
          <p:nvPr/>
        </p:nvSpPr>
        <p:spPr>
          <a:xfrm>
            <a:off x="4714876" y="5140092"/>
            <a:ext cx="285752" cy="28575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26" name="칠각형 25"/>
          <p:cNvSpPr/>
          <p:nvPr/>
        </p:nvSpPr>
        <p:spPr>
          <a:xfrm>
            <a:off x="5214942" y="5140092"/>
            <a:ext cx="285752" cy="28575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27" name="칠각형 26"/>
          <p:cNvSpPr/>
          <p:nvPr/>
        </p:nvSpPr>
        <p:spPr>
          <a:xfrm>
            <a:off x="5786446" y="5140092"/>
            <a:ext cx="285752" cy="28575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28" name="칠각형 27"/>
          <p:cNvSpPr/>
          <p:nvPr/>
        </p:nvSpPr>
        <p:spPr>
          <a:xfrm>
            <a:off x="6286512" y="5140092"/>
            <a:ext cx="285752" cy="28575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</a:t>
            </a:r>
            <a:endParaRPr lang="ko-KR" altLang="en-US" dirty="0"/>
          </a:p>
        </p:txBody>
      </p:sp>
      <p:sp>
        <p:nvSpPr>
          <p:cNvPr id="29" name="칠각형 28"/>
          <p:cNvSpPr/>
          <p:nvPr/>
        </p:nvSpPr>
        <p:spPr>
          <a:xfrm>
            <a:off x="6786578" y="5140092"/>
            <a:ext cx="285752" cy="28575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6</a:t>
            </a:r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215206" y="405638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ON</a:t>
            </a:r>
            <a:endParaRPr lang="ko-KR" alt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U-boot build </a:t>
            </a:r>
            <a:r>
              <a:rPr lang="ko-KR" altLang="en-US" dirty="0" smtClean="0"/>
              <a:t>환경 분석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Board/$(Vendor)/$(BOARD)/Config.mk </a:t>
            </a:r>
            <a:r>
              <a:rPr lang="ko-KR" altLang="en-US" dirty="0" smtClean="0"/>
              <a:t>파일 분석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(U-boot </a:t>
            </a:r>
            <a:r>
              <a:rPr lang="ko-KR" altLang="en-US" dirty="0" smtClean="0"/>
              <a:t>가 실행하는 주소 정의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r>
              <a:rPr lang="en-US" altLang="ko-KR" dirty="0" err="1" smtClean="0"/>
              <a:t>ifndef</a:t>
            </a:r>
            <a:r>
              <a:rPr lang="en-US" altLang="ko-KR" dirty="0" smtClean="0"/>
              <a:t> TEXT_BASE</a:t>
            </a:r>
          </a:p>
          <a:p>
            <a:pPr>
              <a:buNone/>
            </a:pPr>
            <a:r>
              <a:rPr lang="en-US" altLang="ko-KR" dirty="0" smtClean="0"/>
              <a:t>//TEXT_BASE = 0xc7e00000 :MMU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TEXT_BASE = 0x2fe00000  # Physical Address</a:t>
            </a:r>
          </a:p>
          <a:p>
            <a:pPr>
              <a:buNone/>
            </a:pPr>
            <a:r>
              <a:rPr lang="en-US" altLang="ko-KR" dirty="0" err="1" smtClean="0"/>
              <a:t>endif</a:t>
            </a: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U-boot 1.3.4 Build </a:t>
            </a:r>
            <a:r>
              <a:rPr lang="ko-KR" altLang="en-US" dirty="0" smtClean="0"/>
              <a:t>환경 분석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http://www.mangoboard.com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#make mango100_config </a:t>
            </a:r>
            <a:r>
              <a:rPr lang="ko-KR" altLang="en-US" dirty="0" smtClean="0"/>
              <a:t>실행 시 분석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480" y="2071678"/>
            <a:ext cx="373871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$(Top dir)/</a:t>
            </a:r>
            <a:r>
              <a:rPr lang="en-US" altLang="ko-KR" dirty="0" err="1" smtClean="0"/>
              <a:t>Makefile</a:t>
            </a:r>
            <a:r>
              <a:rPr lang="en-US" altLang="ko-KR" dirty="0" smtClean="0"/>
              <a:t> </a:t>
            </a:r>
            <a:r>
              <a:rPr lang="ko-KR" altLang="en-US" dirty="0" smtClean="0"/>
              <a:t>에 아래 코드 실행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14620"/>
            <a:ext cx="8001056" cy="58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786190"/>
            <a:ext cx="3000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직선 화살표 연결선 9"/>
          <p:cNvCxnSpPr/>
          <p:nvPr/>
        </p:nvCxnSpPr>
        <p:spPr>
          <a:xfrm rot="5400000">
            <a:off x="1678761" y="346471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팔각형 10"/>
          <p:cNvSpPr/>
          <p:nvPr/>
        </p:nvSpPr>
        <p:spPr>
          <a:xfrm>
            <a:off x="1142976" y="2428868"/>
            <a:ext cx="357190" cy="285752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2" name="팔각형 11"/>
          <p:cNvSpPr/>
          <p:nvPr/>
        </p:nvSpPr>
        <p:spPr>
          <a:xfrm>
            <a:off x="3357554" y="3214686"/>
            <a:ext cx="357190" cy="285752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3" name="팔각형 12"/>
          <p:cNvSpPr/>
          <p:nvPr/>
        </p:nvSpPr>
        <p:spPr>
          <a:xfrm>
            <a:off x="4357686" y="3214686"/>
            <a:ext cx="357190" cy="285752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14" name="팔각형 13"/>
          <p:cNvSpPr/>
          <p:nvPr/>
        </p:nvSpPr>
        <p:spPr>
          <a:xfrm>
            <a:off x="5072066" y="3214686"/>
            <a:ext cx="357190" cy="285752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15" name="팔각형 14"/>
          <p:cNvSpPr/>
          <p:nvPr/>
        </p:nvSpPr>
        <p:spPr>
          <a:xfrm>
            <a:off x="6000760" y="3214686"/>
            <a:ext cx="357190" cy="285752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</a:t>
            </a:r>
            <a:endParaRPr lang="ko-KR" altLang="en-US" dirty="0"/>
          </a:p>
        </p:txBody>
      </p:sp>
      <p:sp>
        <p:nvSpPr>
          <p:cNvPr id="16" name="팔각형 15"/>
          <p:cNvSpPr/>
          <p:nvPr/>
        </p:nvSpPr>
        <p:spPr>
          <a:xfrm>
            <a:off x="6929454" y="3214686"/>
            <a:ext cx="357190" cy="285752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6</a:t>
            </a:r>
            <a:endParaRPr lang="ko-KR" altLang="en-US" dirty="0"/>
          </a:p>
        </p:txBody>
      </p:sp>
      <p:sp>
        <p:nvSpPr>
          <p:cNvPr id="17" name="팔각형 16"/>
          <p:cNvSpPr/>
          <p:nvPr/>
        </p:nvSpPr>
        <p:spPr>
          <a:xfrm>
            <a:off x="7858148" y="3214686"/>
            <a:ext cx="357190" cy="285752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7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00562" y="4357694"/>
            <a:ext cx="356636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altLang="ko-KR" dirty="0" smtClean="0"/>
              <a:t>Configuration </a:t>
            </a:r>
            <a:r>
              <a:rPr lang="ko-KR" altLang="en-US" dirty="0" smtClean="0"/>
              <a:t>할 보드 이름 정의 </a:t>
            </a:r>
            <a:endParaRPr lang="en-US" altLang="ko-KR" dirty="0" smtClean="0"/>
          </a:p>
          <a:p>
            <a:pPr marL="342900" indent="-342900">
              <a:buFont typeface="+mj-ea"/>
              <a:buAutoNum type="circleNumDbPlain"/>
            </a:pPr>
            <a:r>
              <a:rPr lang="en-US" altLang="ko-KR" dirty="0" err="1" smtClean="0"/>
              <a:t>mkconfig</a:t>
            </a:r>
            <a:r>
              <a:rPr lang="en-US" altLang="ko-KR" dirty="0" smtClean="0"/>
              <a:t> </a:t>
            </a:r>
            <a:r>
              <a:rPr lang="ko-KR" altLang="en-US" dirty="0" smtClean="0"/>
              <a:t>로 </a:t>
            </a:r>
            <a:r>
              <a:rPr lang="en-US" altLang="ko-KR" dirty="0" smtClean="0"/>
              <a:t>$1</a:t>
            </a:r>
            <a:r>
              <a:rPr lang="ko-KR" altLang="en-US" dirty="0" smtClean="0"/>
              <a:t>인자 의미</a:t>
            </a:r>
            <a:endParaRPr lang="en-US" altLang="ko-KR" dirty="0" smtClean="0"/>
          </a:p>
          <a:p>
            <a:pPr marL="342900" indent="-342900">
              <a:buFont typeface="+mj-ea"/>
              <a:buAutoNum type="circleNumDbPlain"/>
            </a:pPr>
            <a:r>
              <a:rPr lang="en-US" altLang="ko-KR" dirty="0" smtClean="0"/>
              <a:t>Architecture </a:t>
            </a:r>
            <a:r>
              <a:rPr lang="ko-KR" altLang="en-US" dirty="0" smtClean="0"/>
              <a:t>인자 </a:t>
            </a:r>
            <a:r>
              <a:rPr lang="en-US" altLang="ko-KR" dirty="0" smtClean="0"/>
              <a:t>$2</a:t>
            </a:r>
            <a:r>
              <a:rPr lang="ko-KR" altLang="en-US" dirty="0" smtClean="0"/>
              <a:t>인자</a:t>
            </a:r>
            <a:endParaRPr lang="en-US" altLang="ko-KR" dirty="0" smtClean="0"/>
          </a:p>
          <a:p>
            <a:pPr marL="342900" indent="-342900">
              <a:buFont typeface="+mj-ea"/>
              <a:buAutoNum type="circleNumDbPlain"/>
            </a:pPr>
            <a:r>
              <a:rPr lang="en-US" altLang="ko-KR" dirty="0" smtClean="0"/>
              <a:t>CPU  :$3</a:t>
            </a:r>
            <a:r>
              <a:rPr lang="ko-KR" altLang="en-US" dirty="0" smtClean="0"/>
              <a:t>인자</a:t>
            </a:r>
            <a:endParaRPr lang="en-US" altLang="ko-KR" dirty="0" smtClean="0"/>
          </a:p>
          <a:p>
            <a:pPr marL="342900" indent="-342900">
              <a:buFont typeface="+mj-ea"/>
              <a:buAutoNum type="circleNumDbPlain"/>
            </a:pPr>
            <a:r>
              <a:rPr lang="en-US" altLang="ko-KR" dirty="0" smtClean="0"/>
              <a:t>Board name :$4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ko-KR" dirty="0" smtClean="0"/>
              <a:t>VENDOR :$5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ko-KR" dirty="0" smtClean="0"/>
              <a:t>SOC :$6</a:t>
            </a:r>
            <a:endParaRPr lang="ko-KR" alt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U-boot build </a:t>
            </a:r>
            <a:r>
              <a:rPr lang="ko-KR" altLang="en-US" dirty="0" smtClean="0"/>
              <a:t>분석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71612"/>
            <a:ext cx="8001056" cy="58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71538" y="2357430"/>
            <a:ext cx="70090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실행 순서는 </a:t>
            </a:r>
            <a:endParaRPr lang="en-US" altLang="ko-KR" dirty="0" smtClean="0"/>
          </a:p>
          <a:p>
            <a:pPr marL="342900" indent="-342900">
              <a:buFont typeface="+mj-ea"/>
              <a:buAutoNum type="circleNumDbPlain"/>
            </a:pPr>
            <a:r>
              <a:rPr lang="en-US" altLang="ko-KR" dirty="0" err="1" smtClean="0"/>
              <a:t>unconfig</a:t>
            </a:r>
            <a:r>
              <a:rPr lang="en-US" altLang="ko-KR" dirty="0" smtClean="0"/>
              <a:t> </a:t>
            </a:r>
            <a:r>
              <a:rPr lang="ko-KR" altLang="en-US" dirty="0" smtClean="0"/>
              <a:t>실행</a:t>
            </a:r>
            <a:endParaRPr lang="en-US" altLang="ko-KR" dirty="0" smtClean="0"/>
          </a:p>
          <a:p>
            <a:pPr marL="342900" indent="-342900">
              <a:buFont typeface="+mj-ea"/>
              <a:buAutoNum type="circleNumDbPlain"/>
            </a:pPr>
            <a:r>
              <a:rPr lang="en-US" altLang="ko-KR" dirty="0" smtClean="0"/>
              <a:t>@$(MKCONFIG) $(@:_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=) arm s5pc1xx mango100 samsung s5pc100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276872"/>
            <a:ext cx="55911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0034" y="3214686"/>
            <a:ext cx="828406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include/</a:t>
            </a:r>
            <a:r>
              <a:rPr lang="en-US" altLang="ko-KR" dirty="0" err="1" smtClean="0"/>
              <a:t>config.h</a:t>
            </a:r>
            <a:r>
              <a:rPr lang="en-US" altLang="ko-KR" dirty="0" smtClean="0"/>
              <a:t> : include/</a:t>
            </a:r>
            <a:r>
              <a:rPr lang="en-US" altLang="ko-KR" dirty="0" err="1" smtClean="0"/>
              <a:t>configs</a:t>
            </a:r>
            <a:r>
              <a:rPr lang="en-US" altLang="ko-KR" dirty="0" smtClean="0"/>
              <a:t>/mango100.h </a:t>
            </a:r>
            <a:r>
              <a:rPr lang="ko-KR" altLang="en-US" dirty="0" smtClean="0"/>
              <a:t>를 </a:t>
            </a:r>
            <a:r>
              <a:rPr lang="en-US" altLang="ko-KR" dirty="0" err="1" smtClean="0"/>
              <a:t>inlcude,mkconfig</a:t>
            </a:r>
            <a:r>
              <a:rPr lang="en-US" altLang="ko-KR" dirty="0" smtClean="0"/>
              <a:t> 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create (</a:t>
            </a:r>
            <a:r>
              <a:rPr lang="ko-KR" altLang="en-US" dirty="0" smtClean="0"/>
              <a:t>아래코드</a:t>
            </a:r>
            <a:r>
              <a:rPr lang="en-US" altLang="ko-KR" dirty="0" smtClean="0"/>
              <a:t>) </a:t>
            </a:r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en-US" altLang="ko-KR" dirty="0" err="1" smtClean="0"/>
              <a:t>Inlcude</a:t>
            </a:r>
            <a:r>
              <a:rPr lang="en-US" altLang="ko-KR" dirty="0" smtClean="0"/>
              <a:t>/config.mk:                               </a:t>
            </a:r>
            <a:r>
              <a:rPr lang="ko-KR" altLang="en-US" dirty="0" smtClean="0"/>
              <a:t>내용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board/*/config.tmp, board/*/*/config.tmp : </a:t>
            </a:r>
            <a:r>
              <a:rPr lang="ko-KR" altLang="en-US" dirty="0" smtClean="0"/>
              <a:t>존재하면 삭제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Include/autoconfig.mk :</a:t>
            </a:r>
            <a:r>
              <a:rPr lang="en-US" altLang="ko-KR" dirty="0" err="1" smtClean="0"/>
              <a:t>makefile</a:t>
            </a:r>
            <a:r>
              <a:rPr lang="en-US" altLang="ko-KR" dirty="0" smtClean="0"/>
              <a:t> </a:t>
            </a:r>
            <a:r>
              <a:rPr lang="ko-KR" altLang="en-US" dirty="0" smtClean="0"/>
              <a:t>에서 생성</a:t>
            </a:r>
            <a:r>
              <a:rPr lang="en-US" altLang="ko-KR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Include/</a:t>
            </a:r>
            <a:r>
              <a:rPr lang="en-US" altLang="ko-KR" dirty="0" err="1" smtClean="0"/>
              <a:t>autoconf.mk.dep</a:t>
            </a:r>
            <a:r>
              <a:rPr lang="en-US" altLang="ko-KR" dirty="0" smtClean="0"/>
              <a:t> : </a:t>
            </a:r>
            <a:r>
              <a:rPr lang="en-US" altLang="ko-KR" dirty="0" err="1" smtClean="0"/>
              <a:t>makefile</a:t>
            </a:r>
            <a:r>
              <a:rPr lang="ko-KR" altLang="en-US" dirty="0" smtClean="0"/>
              <a:t>에서 생성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571876"/>
            <a:ext cx="47339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077072"/>
            <a:ext cx="1362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망고</a:t>
            </a:r>
            <a:r>
              <a:rPr lang="en-US" altLang="ko-KR" dirty="0" smtClean="0"/>
              <a:t>100 </a:t>
            </a:r>
            <a:r>
              <a:rPr lang="ko-KR" altLang="en-US" dirty="0" smtClean="0"/>
              <a:t>특징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Cortex-A8 Core </a:t>
            </a:r>
            <a:r>
              <a:rPr lang="ko-KR" altLang="en-US" dirty="0" smtClean="0"/>
              <a:t>기반으로  </a:t>
            </a:r>
            <a:r>
              <a:rPr lang="en-US" altLang="ko-KR" dirty="0" smtClean="0"/>
              <a:t> </a:t>
            </a:r>
            <a:r>
              <a:rPr lang="ko-KR" altLang="en-US" dirty="0" smtClean="0"/>
              <a:t>삼성 </a:t>
            </a:r>
            <a:r>
              <a:rPr lang="en-US" altLang="ko-KR" dirty="0" smtClean="0"/>
              <a:t>CPU S5PC100 </a:t>
            </a:r>
            <a:r>
              <a:rPr lang="ko-KR" altLang="en-US" dirty="0" smtClean="0"/>
              <a:t>탑재 </a:t>
            </a:r>
            <a:r>
              <a:rPr lang="en-US" altLang="ko-KR" dirty="0" smtClean="0"/>
              <a:t>(667Mhz)</a:t>
            </a:r>
          </a:p>
          <a:p>
            <a:r>
              <a:rPr lang="en-US" altLang="ko-KR" dirty="0" smtClean="0"/>
              <a:t>3D Hardware </a:t>
            </a:r>
            <a:r>
              <a:rPr lang="ko-KR" altLang="en-US" dirty="0" smtClean="0"/>
              <a:t>가속기 </a:t>
            </a:r>
            <a:r>
              <a:rPr lang="en-US" altLang="ko-KR" dirty="0" smtClean="0"/>
              <a:t>CPU</a:t>
            </a:r>
            <a:r>
              <a:rPr lang="ko-KR" altLang="en-US" dirty="0" smtClean="0"/>
              <a:t>에 기본 내장</a:t>
            </a:r>
            <a:endParaRPr lang="en-US" altLang="ko-KR" dirty="0" smtClean="0"/>
          </a:p>
          <a:p>
            <a:r>
              <a:rPr lang="en-US" altLang="ko-KR" dirty="0" smtClean="0"/>
              <a:t>Wince 6.0, </a:t>
            </a:r>
            <a:r>
              <a:rPr lang="en-US" altLang="ko-KR" dirty="0" err="1" smtClean="0"/>
              <a:t>Android,Embedded</a:t>
            </a:r>
            <a:r>
              <a:rPr lang="en-US" altLang="ko-KR" dirty="0" smtClean="0"/>
              <a:t> linux </a:t>
            </a:r>
            <a:r>
              <a:rPr lang="ko-KR" altLang="en-US" dirty="0" smtClean="0"/>
              <a:t>체험 및 프로젝트에 적합한 보드</a:t>
            </a:r>
            <a:endParaRPr lang="en-US" altLang="ko-KR" dirty="0" smtClean="0"/>
          </a:p>
          <a:p>
            <a:r>
              <a:rPr lang="ko-KR" altLang="en-US" dirty="0" err="1" smtClean="0"/>
              <a:t>듀얼</a:t>
            </a:r>
            <a:r>
              <a:rPr lang="ko-KR" altLang="en-US" dirty="0" smtClean="0"/>
              <a:t> 카메라 지원</a:t>
            </a:r>
            <a:endParaRPr lang="en-US" altLang="ko-KR" dirty="0" smtClean="0"/>
          </a:p>
          <a:p>
            <a:r>
              <a:rPr lang="en-US" altLang="ko-KR" dirty="0" smtClean="0"/>
              <a:t>HDMI ,TV out </a:t>
            </a:r>
            <a:r>
              <a:rPr lang="ko-KR" altLang="en-US" dirty="0" smtClean="0"/>
              <a:t>기능 지원</a:t>
            </a:r>
            <a:endParaRPr lang="en-US" altLang="ko-KR" dirty="0" smtClean="0"/>
          </a:p>
          <a:p>
            <a:r>
              <a:rPr lang="ko-KR" altLang="en-US" dirty="0" smtClean="0"/>
              <a:t>가로</a:t>
            </a:r>
            <a:r>
              <a:rPr lang="en-US" altLang="ko-KR" dirty="0" smtClean="0"/>
              <a:t>100 mm,</a:t>
            </a:r>
            <a:r>
              <a:rPr lang="ko-KR" altLang="en-US" dirty="0" smtClean="0"/>
              <a:t>세로 </a:t>
            </a:r>
            <a:r>
              <a:rPr lang="en-US" altLang="ko-KR" dirty="0" smtClean="0"/>
              <a:t>70mm</a:t>
            </a:r>
            <a:r>
              <a:rPr lang="ko-KR" altLang="en-US" dirty="0" smtClean="0"/>
              <a:t>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휴대 간편</a:t>
            </a:r>
            <a:endParaRPr lang="en-US" altLang="ko-KR" dirty="0" smtClean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U-boot build </a:t>
            </a:r>
            <a:r>
              <a:rPr lang="ko-KR" altLang="en-US" dirty="0" smtClean="0"/>
              <a:t>환경 분석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71472" y="2285992"/>
            <a:ext cx="8512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600" dirty="0" smtClean="0"/>
              <a:t>$(@:_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=) : @</a:t>
            </a:r>
            <a:r>
              <a:rPr lang="ko-KR" altLang="en-US" sz="1600" dirty="0" smtClean="0"/>
              <a:t>현재 </a:t>
            </a:r>
            <a:r>
              <a:rPr lang="en-US" altLang="ko-KR" sz="1600" dirty="0" smtClean="0"/>
              <a:t>target </a:t>
            </a:r>
            <a:r>
              <a:rPr lang="ko-KR" altLang="en-US" sz="1600" dirty="0" smtClean="0"/>
              <a:t>값 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즉 </a:t>
            </a:r>
            <a:r>
              <a:rPr lang="en-US" altLang="ko-KR" sz="1600" dirty="0" smtClean="0"/>
              <a:t>mango100_config, _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=</a:t>
            </a:r>
            <a:r>
              <a:rPr lang="ko-KR" altLang="en-US" sz="1600" dirty="0" smtClean="0"/>
              <a:t>는 </a:t>
            </a:r>
            <a:r>
              <a:rPr lang="en-US" altLang="ko-KR" sz="1600" dirty="0" smtClean="0"/>
              <a:t>null </a:t>
            </a:r>
            <a:r>
              <a:rPr lang="ko-KR" altLang="en-US" sz="1600" dirty="0" smtClean="0"/>
              <a:t>변경하라는 의미</a:t>
            </a:r>
            <a:endParaRPr lang="en-US" altLang="ko-KR" sz="1600" dirty="0" smtClean="0"/>
          </a:p>
          <a:p>
            <a:pPr>
              <a:buFont typeface="Arial" pitchFamily="34" charset="0"/>
              <a:buChar char="•"/>
            </a:pPr>
            <a:r>
              <a:rPr lang="ko-KR" altLang="en-US" sz="1600" b="1" dirty="0" smtClean="0"/>
              <a:t>매크로 치환 </a:t>
            </a:r>
            <a:r>
              <a:rPr lang="en-US" altLang="ko-KR" sz="1600" b="1" dirty="0" smtClean="0"/>
              <a:t>(Macro substitution):http://cafe.naver.com/embeddedcrazyboys/7000	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600" b="1" dirty="0" smtClean="0"/>
              <a:t>http://marvel.incheon.ac.kr/infomation/unix/makefile/GNU-Make-4.html</a:t>
            </a:r>
            <a:endParaRPr lang="en-US" altLang="ko-KR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23" y="3395669"/>
            <a:ext cx="35718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098659" y="4729001"/>
            <a:ext cx="44021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“$1”</a:t>
            </a:r>
            <a:r>
              <a:rPr lang="ko-KR" altLang="en-US" dirty="0" smtClean="0"/>
              <a:t>값은  </a:t>
            </a:r>
            <a:r>
              <a:rPr lang="en-US" altLang="ko-KR" dirty="0" smtClean="0"/>
              <a:t>mango100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${BOARD_NAME} : mango100 </a:t>
            </a:r>
            <a:r>
              <a:rPr lang="ko-KR" altLang="en-US" dirty="0" smtClean="0"/>
              <a:t>값을 가진다</a:t>
            </a:r>
            <a:r>
              <a:rPr lang="en-US" altLang="ko-KR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$# : </a:t>
            </a:r>
            <a:r>
              <a:rPr lang="ko-KR" altLang="en-US" dirty="0" smtClean="0"/>
              <a:t>넘어오는 인자 수를 의미 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출력은 </a:t>
            </a:r>
            <a:r>
              <a:rPr lang="en-US" altLang="ko-KR" dirty="0" smtClean="0"/>
              <a:t>“Configuring for mango100 board…”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499380"/>
            <a:ext cx="8001056" cy="58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팔각형 10"/>
          <p:cNvSpPr/>
          <p:nvPr/>
        </p:nvSpPr>
        <p:spPr>
          <a:xfrm>
            <a:off x="1428728" y="1213628"/>
            <a:ext cx="357190" cy="285752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2" name="팔각형 11"/>
          <p:cNvSpPr/>
          <p:nvPr/>
        </p:nvSpPr>
        <p:spPr>
          <a:xfrm>
            <a:off x="3643306" y="1999446"/>
            <a:ext cx="357190" cy="285752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3" name="팔각형 12"/>
          <p:cNvSpPr/>
          <p:nvPr/>
        </p:nvSpPr>
        <p:spPr>
          <a:xfrm>
            <a:off x="4643438" y="1999446"/>
            <a:ext cx="357190" cy="285752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14" name="팔각형 13"/>
          <p:cNvSpPr/>
          <p:nvPr/>
        </p:nvSpPr>
        <p:spPr>
          <a:xfrm>
            <a:off x="5357818" y="1999446"/>
            <a:ext cx="357190" cy="285752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15" name="팔각형 14"/>
          <p:cNvSpPr/>
          <p:nvPr/>
        </p:nvSpPr>
        <p:spPr>
          <a:xfrm>
            <a:off x="6286512" y="1999446"/>
            <a:ext cx="357190" cy="285752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</a:t>
            </a:r>
            <a:endParaRPr lang="ko-KR" altLang="en-US" dirty="0"/>
          </a:p>
        </p:txBody>
      </p:sp>
      <p:sp>
        <p:nvSpPr>
          <p:cNvPr id="16" name="팔각형 15"/>
          <p:cNvSpPr/>
          <p:nvPr/>
        </p:nvSpPr>
        <p:spPr>
          <a:xfrm>
            <a:off x="7215206" y="1999446"/>
            <a:ext cx="357190" cy="285752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6</a:t>
            </a:r>
            <a:endParaRPr lang="ko-KR" altLang="en-US" dirty="0"/>
          </a:p>
        </p:txBody>
      </p:sp>
      <p:sp>
        <p:nvSpPr>
          <p:cNvPr id="17" name="팔각형 16"/>
          <p:cNvSpPr/>
          <p:nvPr/>
        </p:nvSpPr>
        <p:spPr>
          <a:xfrm>
            <a:off x="8143900" y="1999446"/>
            <a:ext cx="357190" cy="285752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7</a:t>
            </a:r>
            <a:endParaRPr lang="ko-KR" altLang="en-US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U-boot build </a:t>
            </a:r>
            <a:r>
              <a:rPr lang="ko-KR" altLang="en-US" dirty="0" smtClean="0"/>
              <a:t>환경 분석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99380"/>
            <a:ext cx="8001056" cy="58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팔각형 10"/>
          <p:cNvSpPr/>
          <p:nvPr/>
        </p:nvSpPr>
        <p:spPr>
          <a:xfrm>
            <a:off x="1428728" y="1213628"/>
            <a:ext cx="357190" cy="285752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2" name="팔각형 11"/>
          <p:cNvSpPr/>
          <p:nvPr/>
        </p:nvSpPr>
        <p:spPr>
          <a:xfrm>
            <a:off x="3643306" y="1999446"/>
            <a:ext cx="357190" cy="285752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3" name="팔각형 12"/>
          <p:cNvSpPr/>
          <p:nvPr/>
        </p:nvSpPr>
        <p:spPr>
          <a:xfrm>
            <a:off x="4643438" y="1999446"/>
            <a:ext cx="357190" cy="285752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14" name="팔각형 13"/>
          <p:cNvSpPr/>
          <p:nvPr/>
        </p:nvSpPr>
        <p:spPr>
          <a:xfrm>
            <a:off x="5357818" y="1999446"/>
            <a:ext cx="357190" cy="285752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15" name="팔각형 14"/>
          <p:cNvSpPr/>
          <p:nvPr/>
        </p:nvSpPr>
        <p:spPr>
          <a:xfrm>
            <a:off x="6286512" y="1999446"/>
            <a:ext cx="357190" cy="285752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</a:t>
            </a:r>
            <a:endParaRPr lang="ko-KR" altLang="en-US" dirty="0"/>
          </a:p>
        </p:txBody>
      </p:sp>
      <p:sp>
        <p:nvSpPr>
          <p:cNvPr id="16" name="팔각형 15"/>
          <p:cNvSpPr/>
          <p:nvPr/>
        </p:nvSpPr>
        <p:spPr>
          <a:xfrm>
            <a:off x="7215206" y="1999446"/>
            <a:ext cx="357190" cy="285752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6</a:t>
            </a:r>
            <a:endParaRPr lang="ko-KR" altLang="en-US" dirty="0"/>
          </a:p>
        </p:txBody>
      </p:sp>
      <p:sp>
        <p:nvSpPr>
          <p:cNvPr id="17" name="팔각형 16"/>
          <p:cNvSpPr/>
          <p:nvPr/>
        </p:nvSpPr>
        <p:spPr>
          <a:xfrm>
            <a:off x="8143900" y="1999446"/>
            <a:ext cx="357190" cy="285752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7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500306"/>
            <a:ext cx="37909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4572000" y="3202544"/>
            <a:ext cx="137935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$2 </a:t>
            </a:r>
            <a:r>
              <a:rPr lang="ko-KR" altLang="en-US" dirty="0" smtClean="0"/>
              <a:t>값은 </a:t>
            </a:r>
            <a:r>
              <a:rPr lang="en-US" altLang="ko-KR" dirty="0" smtClean="0"/>
              <a:t>arm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0" y="2500306"/>
            <a:ext cx="449033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SRCTREE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OBJTREE</a:t>
            </a:r>
            <a:r>
              <a:rPr lang="ko-KR" altLang="en-US" dirty="0" smtClean="0"/>
              <a:t>값은 동일 </a:t>
            </a:r>
            <a:r>
              <a:rPr lang="en-US" altLang="ko-KR" dirty="0" smtClean="0"/>
              <a:t>,else</a:t>
            </a:r>
            <a:r>
              <a:rPr lang="ko-KR" altLang="en-US" dirty="0" smtClean="0"/>
              <a:t>문 수행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0" y="4357694"/>
            <a:ext cx="123142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Include/</a:t>
            </a:r>
            <a:r>
              <a:rPr lang="en-US" altLang="ko-KR" dirty="0" err="1" smtClean="0"/>
              <a:t>asm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643702" y="4357694"/>
            <a:ext cx="164865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Include/</a:t>
            </a:r>
            <a:r>
              <a:rPr lang="en-US" altLang="ko-KR" dirty="0" err="1" smtClean="0"/>
              <a:t>asm</a:t>
            </a:r>
            <a:r>
              <a:rPr lang="en-US" altLang="ko-KR" dirty="0" smtClean="0"/>
              <a:t>-arm</a:t>
            </a:r>
            <a:endParaRPr lang="ko-KR" altLang="en-US" dirty="0"/>
          </a:p>
        </p:txBody>
      </p:sp>
      <p:cxnSp>
        <p:nvCxnSpPr>
          <p:cNvPr id="23" name="직선 화살표 연결선 22"/>
          <p:cNvCxnSpPr>
            <a:stCxn id="20" idx="3"/>
            <a:endCxn id="21" idx="1"/>
          </p:cNvCxnSpPr>
          <p:nvPr/>
        </p:nvCxnSpPr>
        <p:spPr>
          <a:xfrm>
            <a:off x="5803427" y="4542360"/>
            <a:ext cx="840275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43570" y="4643446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Symbol link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572000" y="5500702"/>
            <a:ext cx="212295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Include/</a:t>
            </a:r>
            <a:r>
              <a:rPr lang="en-US" altLang="ko-KR" dirty="0" err="1" smtClean="0"/>
              <a:t>asm</a:t>
            </a:r>
            <a:r>
              <a:rPr lang="en-US" altLang="ko-KR" dirty="0" smtClean="0"/>
              <a:t>-arm/arch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381417" y="5550115"/>
            <a:ext cx="1701491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Include/arch-s5pc1xxx</a:t>
            </a:r>
            <a:endParaRPr lang="ko-KR" altLang="en-US" sz="1400" dirty="0"/>
          </a:p>
        </p:txBody>
      </p:sp>
      <p:cxnSp>
        <p:nvCxnSpPr>
          <p:cNvPr id="27" name="직선 화살표 연결선 26"/>
          <p:cNvCxnSpPr>
            <a:stCxn id="25" idx="3"/>
            <a:endCxn id="26" idx="1"/>
          </p:cNvCxnSpPr>
          <p:nvPr/>
        </p:nvCxnSpPr>
        <p:spPr>
          <a:xfrm>
            <a:off x="6694953" y="5685368"/>
            <a:ext cx="686464" cy="1863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643702" y="5835867"/>
            <a:ext cx="955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Symbol link</a:t>
            </a:r>
            <a:endParaRPr lang="ko-KR" alt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4572000" y="5072074"/>
            <a:ext cx="2551468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200" dirty="0" smtClean="0"/>
              <a:t>[-z “$6” : </a:t>
            </a:r>
            <a:r>
              <a:rPr lang="ko-KR" altLang="en-US" sz="1200" dirty="0" smtClean="0"/>
              <a:t>파일이 존재하지 않으면 참</a:t>
            </a:r>
            <a:endParaRPr lang="en-US" altLang="ko-KR" sz="1200" dirty="0" smtClean="0"/>
          </a:p>
          <a:p>
            <a:pPr>
              <a:buFont typeface="Arial" pitchFamily="34" charset="0"/>
              <a:buChar char="•"/>
            </a:pPr>
            <a:r>
              <a:rPr lang="en-US" altLang="ko-KR" sz="1200" dirty="0" smtClean="0"/>
              <a:t>-o : </a:t>
            </a:r>
            <a:r>
              <a:rPr lang="ko-KR" altLang="en-US" sz="1200" dirty="0" smtClean="0"/>
              <a:t>논리적 </a:t>
            </a:r>
            <a:r>
              <a:rPr lang="en-US" altLang="ko-KR" sz="1200" dirty="0" smtClean="0"/>
              <a:t>OR </a:t>
            </a:r>
            <a:r>
              <a:rPr lang="ko-KR" altLang="en-US" sz="1200" dirty="0" smtClean="0"/>
              <a:t>연산</a:t>
            </a:r>
            <a:endParaRPr lang="ko-KR" altLang="en-US" sz="1200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U-boot build </a:t>
            </a:r>
            <a:r>
              <a:rPr lang="ko-KR" altLang="en-US" dirty="0" smtClean="0"/>
              <a:t>환경 분석</a:t>
            </a:r>
            <a:endParaRPr lang="ko-KR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99380"/>
            <a:ext cx="8001056" cy="58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팔각형 10"/>
          <p:cNvSpPr/>
          <p:nvPr/>
        </p:nvSpPr>
        <p:spPr>
          <a:xfrm>
            <a:off x="1428728" y="1213628"/>
            <a:ext cx="357190" cy="285752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2" name="팔각형 11"/>
          <p:cNvSpPr/>
          <p:nvPr/>
        </p:nvSpPr>
        <p:spPr>
          <a:xfrm>
            <a:off x="3643306" y="1999446"/>
            <a:ext cx="357190" cy="285752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3" name="팔각형 12"/>
          <p:cNvSpPr/>
          <p:nvPr/>
        </p:nvSpPr>
        <p:spPr>
          <a:xfrm>
            <a:off x="4643438" y="1999446"/>
            <a:ext cx="357190" cy="285752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14" name="팔각형 13"/>
          <p:cNvSpPr/>
          <p:nvPr/>
        </p:nvSpPr>
        <p:spPr>
          <a:xfrm>
            <a:off x="5357818" y="1999446"/>
            <a:ext cx="357190" cy="285752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15" name="팔각형 14"/>
          <p:cNvSpPr/>
          <p:nvPr/>
        </p:nvSpPr>
        <p:spPr>
          <a:xfrm>
            <a:off x="6286512" y="1999446"/>
            <a:ext cx="357190" cy="285752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</a:t>
            </a:r>
            <a:endParaRPr lang="ko-KR" altLang="en-US" dirty="0"/>
          </a:p>
        </p:txBody>
      </p:sp>
      <p:sp>
        <p:nvSpPr>
          <p:cNvPr id="16" name="팔각형 15"/>
          <p:cNvSpPr/>
          <p:nvPr/>
        </p:nvSpPr>
        <p:spPr>
          <a:xfrm>
            <a:off x="7215206" y="1999446"/>
            <a:ext cx="357190" cy="285752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6</a:t>
            </a:r>
            <a:endParaRPr lang="ko-KR" altLang="en-US" dirty="0"/>
          </a:p>
        </p:txBody>
      </p:sp>
      <p:sp>
        <p:nvSpPr>
          <p:cNvPr id="17" name="팔각형 16"/>
          <p:cNvSpPr/>
          <p:nvPr/>
        </p:nvSpPr>
        <p:spPr>
          <a:xfrm>
            <a:off x="8143900" y="1999446"/>
            <a:ext cx="357190" cy="285752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7</a:t>
            </a:r>
            <a:endParaRPr lang="ko-KR" altLang="en-US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571744"/>
            <a:ext cx="50387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34"/>
          <p:cNvSpPr txBox="1"/>
          <p:nvPr/>
        </p:nvSpPr>
        <p:spPr>
          <a:xfrm>
            <a:off x="1000100" y="4500570"/>
            <a:ext cx="56005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Config.h</a:t>
            </a:r>
            <a:r>
              <a:rPr lang="en-US" altLang="ko-KR" dirty="0" smtClean="0"/>
              <a:t> </a:t>
            </a:r>
            <a:r>
              <a:rPr lang="ko-KR" altLang="en-US" dirty="0" smtClean="0"/>
              <a:t>를 만든다</a:t>
            </a:r>
            <a:endParaRPr lang="en-US" altLang="ko-KR" dirty="0" smtClean="0"/>
          </a:p>
          <a:p>
            <a:r>
              <a:rPr lang="en-US" altLang="ko-KR" dirty="0" err="1" smtClean="0"/>
              <a:t>Config.h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 내용은 </a:t>
            </a:r>
            <a:r>
              <a:rPr lang="en-US" altLang="ko-KR" dirty="0" smtClean="0"/>
              <a:t>“include &lt;</a:t>
            </a:r>
            <a:r>
              <a:rPr lang="en-US" altLang="ko-KR" dirty="0" err="1" smtClean="0"/>
              <a:t>configs</a:t>
            </a:r>
            <a:r>
              <a:rPr lang="en-US" altLang="ko-KR" dirty="0" smtClean="0"/>
              <a:t>/mango100.h&gt;” </a:t>
            </a:r>
            <a:r>
              <a:rPr lang="ko-KR" altLang="en-US" dirty="0" smtClean="0"/>
              <a:t>이다 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5" y="5214950"/>
            <a:ext cx="733613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U-boot Build </a:t>
            </a:r>
            <a:r>
              <a:rPr lang="ko-KR" altLang="en-US" dirty="0" smtClean="0"/>
              <a:t>환경 구조도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5221" y="1628800"/>
            <a:ext cx="479107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리눅스 명령 </a:t>
            </a:r>
            <a:r>
              <a:rPr lang="en-US" altLang="ko-KR" dirty="0" smtClean="0"/>
              <a:t>find (TIP)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http://www.mangoboard.com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ko-KR" dirty="0" smtClean="0"/>
              <a:t>#find . –name “*.[</a:t>
            </a:r>
            <a:r>
              <a:rPr lang="en-US" altLang="ko-KR" dirty="0" err="1" smtClean="0"/>
              <a:t>ch</a:t>
            </a:r>
            <a:r>
              <a:rPr lang="en-US" altLang="ko-KR" dirty="0" smtClean="0"/>
              <a:t>]” –exec </a:t>
            </a:r>
            <a:r>
              <a:rPr lang="en-US" altLang="ko-KR" dirty="0" err="1" smtClean="0"/>
              <a:t>grep</a:t>
            </a:r>
            <a:r>
              <a:rPr lang="en-US" altLang="ko-KR" dirty="0" smtClean="0"/>
              <a:t> </a:t>
            </a:r>
            <a:r>
              <a:rPr lang="ko-KR" altLang="en-US" dirty="0" smtClean="0"/>
              <a:t>문자열 </a:t>
            </a:r>
            <a:r>
              <a:rPr lang="en-US" altLang="ko-KR" dirty="0" smtClean="0"/>
              <a:t>{} \; -print</a:t>
            </a:r>
          </a:p>
          <a:p>
            <a:r>
              <a:rPr lang="ko-KR" altLang="en-US" dirty="0" smtClean="0"/>
              <a:t>예</a:t>
            </a:r>
            <a:r>
              <a:rPr lang="en-US" altLang="ko-KR" dirty="0" smtClean="0"/>
              <a:t>) find . –name “*.[</a:t>
            </a:r>
            <a:r>
              <a:rPr lang="en-US" altLang="ko-KR" dirty="0" err="1" smtClean="0"/>
              <a:t>ch</a:t>
            </a:r>
            <a:r>
              <a:rPr lang="en-US" altLang="ko-KR" dirty="0" smtClean="0"/>
              <a:t>]” –exec </a:t>
            </a:r>
            <a:r>
              <a:rPr lang="en-US" altLang="ko-KR" dirty="0" err="1" smtClean="0"/>
              <a:t>grep</a:t>
            </a:r>
            <a:r>
              <a:rPr lang="en-US" altLang="ko-KR" dirty="0" smtClean="0"/>
              <a:t> mango100 {} \; -print</a:t>
            </a:r>
          </a:p>
          <a:p>
            <a:r>
              <a:rPr lang="ko-KR" altLang="en-US" dirty="0" smtClean="0"/>
              <a:t>스크립트 추가 방법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/</a:t>
            </a:r>
            <a:r>
              <a:rPr lang="en-US" altLang="ko-KR" dirty="0" err="1" smtClean="0"/>
              <a:t>usr</a:t>
            </a:r>
            <a:r>
              <a:rPr lang="en-US" altLang="ko-KR" dirty="0" smtClean="0"/>
              <a:t>/bin </a:t>
            </a:r>
            <a:r>
              <a:rPr lang="ko-KR" altLang="en-US" dirty="0" err="1" smtClean="0"/>
              <a:t>디렉토리</a:t>
            </a:r>
            <a:r>
              <a:rPr lang="ko-KR" altLang="en-US" dirty="0" smtClean="0"/>
              <a:t> </a:t>
            </a:r>
            <a:r>
              <a:rPr lang="en-US" altLang="ko-KR" dirty="0" smtClean="0"/>
              <a:t>vi fin </a:t>
            </a:r>
            <a:r>
              <a:rPr lang="ko-KR" altLang="en-US" dirty="0" smtClean="0"/>
              <a:t>추가</a:t>
            </a:r>
            <a:endParaRPr lang="en-US" altLang="ko-KR" dirty="0" smtClean="0"/>
          </a:p>
          <a:p>
            <a:r>
              <a:rPr lang="en-US" altLang="ko-KR" dirty="0" smtClean="0"/>
              <a:t>#</a:t>
            </a:r>
            <a:r>
              <a:rPr lang="en-US" altLang="ko-KR" dirty="0" err="1" smtClean="0"/>
              <a:t>chmod</a:t>
            </a:r>
            <a:r>
              <a:rPr lang="en-US" altLang="ko-KR" dirty="0" smtClean="0"/>
              <a:t> 755 /</a:t>
            </a:r>
            <a:r>
              <a:rPr lang="en-US" altLang="ko-KR" dirty="0" err="1" smtClean="0"/>
              <a:t>usr</a:t>
            </a:r>
            <a:r>
              <a:rPr lang="en-US" altLang="ko-KR" dirty="0" smtClean="0"/>
              <a:t>/bin/fin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707904" y="2636912"/>
            <a:ext cx="5184576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en-US" altLang="ko-KR" sz="1600" dirty="0" smtClean="0"/>
              <a:t>#!/bin/</a:t>
            </a:r>
            <a:r>
              <a:rPr lang="en-US" altLang="ko-KR" sz="1600" dirty="0" err="1" smtClean="0"/>
              <a:t>sh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if [ "$1" != "" ] &amp;&amp; [ "$2" != "" ]; then</a:t>
            </a:r>
          </a:p>
          <a:p>
            <a:r>
              <a:rPr lang="en-US" altLang="ko-KR" sz="1600" dirty="0" smtClean="0"/>
              <a:t>        find . -name "$1" -exec </a:t>
            </a:r>
            <a:r>
              <a:rPr lang="en-US" altLang="ko-KR" sz="1600" dirty="0" err="1" smtClean="0"/>
              <a:t>grep</a:t>
            </a:r>
            <a:r>
              <a:rPr lang="en-US" altLang="ko-KR" sz="1600" dirty="0" smtClean="0"/>
              <a:t> "$2" {} \; -print</a:t>
            </a:r>
          </a:p>
          <a:p>
            <a:r>
              <a:rPr lang="en-US" altLang="ko-KR" sz="1600" dirty="0" smtClean="0"/>
              <a:t>else</a:t>
            </a:r>
          </a:p>
          <a:p>
            <a:r>
              <a:rPr lang="en-US" altLang="ko-KR" sz="1600" dirty="0" smtClean="0"/>
              <a:t>        echo "Usage: $0 *.* </a:t>
            </a:r>
            <a:r>
              <a:rPr lang="en-US" altLang="ko-KR" sz="1600" dirty="0" err="1" smtClean="0"/>
              <a:t>abcd</a:t>
            </a:r>
            <a:r>
              <a:rPr lang="en-US" altLang="ko-KR" sz="1600" dirty="0" smtClean="0"/>
              <a:t>"</a:t>
            </a:r>
          </a:p>
          <a:p>
            <a:r>
              <a:rPr lang="en-US" altLang="ko-KR" sz="1600" dirty="0" smtClean="0"/>
              <a:t>        exit 1</a:t>
            </a:r>
          </a:p>
          <a:p>
            <a:r>
              <a:rPr lang="en-US" altLang="ko-KR" sz="1600" dirty="0" err="1" smtClean="0"/>
              <a:t>fi</a:t>
            </a:r>
            <a:endParaRPr lang="ko-KR" altLang="en-US" sz="1600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U-boot build </a:t>
            </a:r>
            <a:r>
              <a:rPr lang="ko-KR" altLang="en-US" dirty="0" smtClean="0"/>
              <a:t>실행 분석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448577" y="1273718"/>
            <a:ext cx="1909241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#make  </a:t>
            </a:r>
            <a:r>
              <a:rPr lang="ko-KR" altLang="en-US" dirty="0" smtClean="0"/>
              <a:t>명령 실행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447920"/>
            <a:ext cx="19431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937" y="3090866"/>
            <a:ext cx="74469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421481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5072074"/>
            <a:ext cx="658971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직선 화살표 연결선 10"/>
          <p:cNvCxnSpPr>
            <a:stCxn id="5" idx="2"/>
            <a:endCxn id="1030" idx="0"/>
          </p:cNvCxnSpPr>
          <p:nvPr/>
        </p:nvCxnSpPr>
        <p:spPr>
          <a:xfrm rot="5400000">
            <a:off x="4232798" y="1801266"/>
            <a:ext cx="328617" cy="121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stCxn id="1026" idx="2"/>
            <a:endCxn id="1027" idx="0"/>
          </p:cNvCxnSpPr>
          <p:nvPr/>
        </p:nvCxnSpPr>
        <p:spPr>
          <a:xfrm rot="16200000" flipH="1">
            <a:off x="4222357" y="2892804"/>
            <a:ext cx="376246" cy="198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>
            <a:stCxn id="1027" idx="2"/>
            <a:endCxn id="1028" idx="0"/>
          </p:cNvCxnSpPr>
          <p:nvPr/>
        </p:nvCxnSpPr>
        <p:spPr>
          <a:xfrm rot="16200000" flipH="1">
            <a:off x="4296176" y="4053309"/>
            <a:ext cx="285752" cy="372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>
            <a:stCxn id="1028" idx="2"/>
            <a:endCxn id="1029" idx="0"/>
          </p:cNvCxnSpPr>
          <p:nvPr/>
        </p:nvCxnSpPr>
        <p:spPr>
          <a:xfrm rot="5400000">
            <a:off x="4247731" y="4862120"/>
            <a:ext cx="400056" cy="198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1971667"/>
            <a:ext cx="30670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직선 화살표 연결선 26"/>
          <p:cNvCxnSpPr>
            <a:stCxn id="1030" idx="2"/>
            <a:endCxn id="1026" idx="0"/>
          </p:cNvCxnSpPr>
          <p:nvPr/>
        </p:nvCxnSpPr>
        <p:spPr>
          <a:xfrm rot="16200000" flipH="1">
            <a:off x="4314813" y="2362191"/>
            <a:ext cx="161928" cy="952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28184" y="1196752"/>
            <a:ext cx="2583208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$(TOPDIR)/config.mk</a:t>
            </a:r>
          </a:p>
          <a:p>
            <a:r>
              <a:rPr lang="en-US" altLang="ko-KR" sz="1200" dirty="0" smtClean="0"/>
              <a:t>$(TOPDIR)/arm_config.mk</a:t>
            </a:r>
          </a:p>
          <a:p>
            <a:r>
              <a:rPr lang="en-US" altLang="ko-KR" sz="1200" dirty="0" smtClean="0"/>
              <a:t>$(TOPDIR)/rules.mk</a:t>
            </a:r>
          </a:p>
          <a:p>
            <a:r>
              <a:rPr lang="en-US" altLang="ko-KR" sz="1200" dirty="0" smtClean="0"/>
              <a:t>…</a:t>
            </a:r>
            <a:endParaRPr lang="ko-KR" altLang="en-US" sz="1200" dirty="0"/>
          </a:p>
        </p:txBody>
      </p:sp>
      <p:cxnSp>
        <p:nvCxnSpPr>
          <p:cNvPr id="17" name="직선 화살표 연결선 16"/>
          <p:cNvCxnSpPr>
            <a:stCxn id="15" idx="1"/>
          </p:cNvCxnSpPr>
          <p:nvPr/>
        </p:nvCxnSpPr>
        <p:spPr>
          <a:xfrm rot="10800000" flipV="1">
            <a:off x="4427984" y="1612250"/>
            <a:ext cx="1800200" cy="1605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U-boot build </a:t>
            </a:r>
            <a:r>
              <a:rPr lang="ko-KR" altLang="en-US" dirty="0" smtClean="0"/>
              <a:t>실행 분석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428736"/>
            <a:ext cx="30670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16"/>
            <a:ext cx="4500594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72000" y="2071678"/>
            <a:ext cx="4249753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include/</a:t>
            </a:r>
            <a:r>
              <a:rPr lang="en-US" altLang="ko-KR" sz="1400" dirty="0" err="1" smtClean="0"/>
              <a:t>config.h</a:t>
            </a:r>
            <a:r>
              <a:rPr lang="en-US" altLang="ko-KR" sz="1400" dirty="0" smtClean="0"/>
              <a:t>==</a:t>
            </a:r>
            <a:r>
              <a:rPr lang="ko-KR" altLang="en-US" sz="1400" dirty="0" smtClean="0"/>
              <a:t> </a:t>
            </a:r>
            <a:r>
              <a:rPr lang="en-US" altLang="ko-KR" sz="1400" dirty="0" smtClean="0">
                <a:sym typeface="Wingdings" pitchFamily="2" charset="2"/>
              </a:rPr>
              <a:t>include/</a:t>
            </a:r>
            <a:r>
              <a:rPr lang="en-US" altLang="ko-KR" sz="1400" dirty="0" err="1" smtClean="0">
                <a:sym typeface="Wingdings" pitchFamily="2" charset="2"/>
              </a:rPr>
              <a:t>configs</a:t>
            </a:r>
            <a:r>
              <a:rPr lang="en-US" altLang="ko-KR" sz="1400" dirty="0" smtClean="0">
                <a:sym typeface="Wingdings" pitchFamily="2" charset="2"/>
              </a:rPr>
              <a:t>/mango100.h  </a:t>
            </a:r>
            <a:r>
              <a:rPr lang="ko-KR" altLang="en-US" sz="1400" dirty="0" smtClean="0">
                <a:sym typeface="Wingdings" pitchFamily="2" charset="2"/>
              </a:rPr>
              <a:t>내용동일</a:t>
            </a:r>
            <a:endParaRPr lang="en-US" altLang="ko-KR" sz="1400" dirty="0" smtClean="0">
              <a:sym typeface="Wingdings" pitchFamily="2" charset="2"/>
            </a:endParaRPr>
          </a:p>
          <a:p>
            <a:r>
              <a:rPr lang="en-US" altLang="ko-KR" sz="1400" dirty="0" smtClean="0">
                <a:sym typeface="Wingdings" pitchFamily="2" charset="2"/>
              </a:rPr>
              <a:t>Include/</a:t>
            </a:r>
            <a:r>
              <a:rPr lang="en-US" altLang="ko-KR" sz="1400" dirty="0" err="1" smtClean="0">
                <a:sym typeface="Wingdings" pitchFamily="2" charset="2"/>
              </a:rPr>
              <a:t>common.h</a:t>
            </a:r>
            <a:r>
              <a:rPr lang="en-US" altLang="ko-KR" sz="1400" dirty="0" smtClean="0">
                <a:sym typeface="Wingdings" pitchFamily="2" charset="2"/>
              </a:rPr>
              <a:t> </a:t>
            </a:r>
            <a:r>
              <a:rPr lang="ko-KR" altLang="en-US" sz="1400" dirty="0" err="1" smtClean="0">
                <a:sym typeface="Wingdings" pitchFamily="2" charset="2"/>
              </a:rPr>
              <a:t>두개의</a:t>
            </a:r>
            <a:r>
              <a:rPr lang="ko-KR" altLang="en-US" sz="1400" dirty="0" smtClean="0">
                <a:sym typeface="Wingdings" pitchFamily="2" charset="2"/>
              </a:rPr>
              <a:t> 파일의 내용을 가지고 온다</a:t>
            </a:r>
            <a:endParaRPr lang="ko-KR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2643182"/>
            <a:ext cx="3769815" cy="7386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$(CC): $(CROSS_COMPILE)</a:t>
            </a:r>
            <a:r>
              <a:rPr lang="en-US" altLang="ko-KR" sz="1400" dirty="0" err="1" smtClean="0"/>
              <a:t>gcc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값임</a:t>
            </a:r>
            <a:endParaRPr lang="en-US" altLang="ko-KR" sz="1400" dirty="0" smtClean="0"/>
          </a:p>
          <a:p>
            <a:r>
              <a:rPr lang="en-US" altLang="ko-KR" sz="1400" dirty="0" smtClean="0"/>
              <a:t>-M </a:t>
            </a:r>
            <a:r>
              <a:rPr lang="ko-KR" altLang="en-US" sz="1400" dirty="0" smtClean="0"/>
              <a:t>옵션</a:t>
            </a:r>
            <a:r>
              <a:rPr lang="en-US" altLang="ko-KR" sz="1400" dirty="0" smtClean="0"/>
              <a:t>:</a:t>
            </a:r>
            <a:r>
              <a:rPr lang="ko-KR" altLang="en-US" sz="1400" dirty="0" err="1" smtClean="0"/>
              <a:t>의존성있는</a:t>
            </a:r>
            <a:r>
              <a:rPr lang="ko-KR" altLang="en-US" sz="1400" dirty="0" smtClean="0"/>
              <a:t> 있는 파일을 구성해 준다</a:t>
            </a:r>
            <a:r>
              <a:rPr lang="en-US" altLang="ko-KR" sz="1400" dirty="0" smtClean="0"/>
              <a:t>. </a:t>
            </a:r>
          </a:p>
          <a:p>
            <a:r>
              <a:rPr lang="en-US" altLang="ko-KR" sz="1400" dirty="0" smtClean="0"/>
              <a:t>-MQ (target) : target</a:t>
            </a:r>
            <a:r>
              <a:rPr lang="ko-KR" altLang="en-US" sz="1400" dirty="0" smtClean="0"/>
              <a:t> 이름을 정의 해 준다</a:t>
            </a:r>
            <a:r>
              <a:rPr lang="en-US" altLang="ko-KR" sz="1400" dirty="0" smtClean="0"/>
              <a:t>. </a:t>
            </a:r>
            <a:endParaRPr lang="ko-KR" altLang="en-US" sz="1400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57158" y="3786190"/>
            <a:ext cx="4071966" cy="217045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lIns="92063" tIns="46032" rIns="92063" bIns="46032"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#&gt; vi </a:t>
            </a:r>
            <a:r>
              <a:rPr kumimoji="1" lang="en-US" altLang="ko-KR" dirty="0" err="1">
                <a:solidFill>
                  <a:schemeClr val="tx1"/>
                </a:solidFill>
                <a:ea typeface="굴림" pitchFamily="50" charset="-127"/>
              </a:rPr>
              <a:t>hello.c</a:t>
            </a:r>
            <a:endParaRPr kumimoji="1" lang="en-US" altLang="ko-KR" dirty="0">
              <a:solidFill>
                <a:schemeClr val="tx1"/>
              </a:solidFill>
              <a:ea typeface="굴림" pitchFamily="50" charset="-127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>
                <a:ea typeface="굴림" pitchFamily="50" charset="-127"/>
              </a:rPr>
              <a:t>#include&lt;</a:t>
            </a:r>
            <a:r>
              <a:rPr kumimoji="1" lang="en-US" altLang="ko-KR" dirty="0" err="1">
                <a:ea typeface="굴림" pitchFamily="50" charset="-127"/>
              </a:rPr>
              <a:t>stdio.h</a:t>
            </a:r>
            <a:r>
              <a:rPr kumimoji="1" lang="en-US" altLang="ko-KR" dirty="0">
                <a:ea typeface="굴림" pitchFamily="50" charset="-127"/>
              </a:rPr>
              <a:t>&gt;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 err="1">
                <a:ea typeface="굴림" pitchFamily="50" charset="-127"/>
              </a:rPr>
              <a:t>int</a:t>
            </a:r>
            <a:r>
              <a:rPr kumimoji="1" lang="en-US" altLang="ko-KR" dirty="0">
                <a:ea typeface="굴림" pitchFamily="50" charset="-127"/>
              </a:rPr>
              <a:t> main(void) {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>
                <a:ea typeface="굴림" pitchFamily="50" charset="-127"/>
              </a:rPr>
              <a:t>	</a:t>
            </a:r>
            <a:r>
              <a:rPr kumimoji="1" lang="en-US" altLang="ko-KR" dirty="0" err="1">
                <a:ea typeface="굴림" pitchFamily="50" charset="-127"/>
              </a:rPr>
              <a:t>printf</a:t>
            </a:r>
            <a:r>
              <a:rPr kumimoji="1" lang="en-US" altLang="ko-KR" dirty="0">
                <a:ea typeface="굴림" pitchFamily="50" charset="-127"/>
              </a:rPr>
              <a:t>(“Hello </a:t>
            </a:r>
            <a:r>
              <a:rPr kumimoji="1" lang="en-US" altLang="ko-KR" dirty="0" smtClean="0">
                <a:ea typeface="굴림" pitchFamily="50" charset="-127"/>
              </a:rPr>
              <a:t>Mango”);</a:t>
            </a:r>
            <a:endParaRPr kumimoji="1" lang="en-US" altLang="ko-KR" dirty="0">
              <a:ea typeface="굴림" pitchFamily="50" charset="-127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>
                <a:ea typeface="굴림" pitchFamily="50" charset="-127"/>
              </a:rPr>
              <a:t>   return 0;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>
                <a:ea typeface="굴림" pitchFamily="50" charset="-127"/>
              </a:rPr>
              <a:t>}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#&gt; </a:t>
            </a:r>
            <a:r>
              <a:rPr kumimoji="1" lang="en-US" altLang="ko-KR" dirty="0" smtClean="0">
                <a:solidFill>
                  <a:schemeClr val="tx1"/>
                </a:solidFill>
                <a:ea typeface="굴림" pitchFamily="50" charset="-127"/>
              </a:rPr>
              <a:t>arm-</a:t>
            </a:r>
            <a:r>
              <a:rPr kumimoji="1" lang="en-US" altLang="ko-KR" dirty="0" err="1" smtClean="0">
                <a:solidFill>
                  <a:schemeClr val="tx1"/>
                </a:solidFill>
                <a:ea typeface="굴림" pitchFamily="50" charset="-127"/>
              </a:rPr>
              <a:t>linux</a:t>
            </a:r>
            <a:r>
              <a:rPr kumimoji="1" lang="en-US" altLang="ko-KR" dirty="0" smtClean="0">
                <a:solidFill>
                  <a:schemeClr val="tx1"/>
                </a:solidFill>
                <a:ea typeface="굴림" pitchFamily="50" charset="-127"/>
              </a:rPr>
              <a:t>-</a:t>
            </a:r>
            <a:r>
              <a:rPr kumimoji="1" lang="en-US" altLang="ko-KR" dirty="0" err="1" smtClean="0">
                <a:solidFill>
                  <a:schemeClr val="tx1"/>
                </a:solidFill>
                <a:ea typeface="굴림" pitchFamily="50" charset="-127"/>
              </a:rPr>
              <a:t>gcc</a:t>
            </a:r>
            <a:r>
              <a:rPr kumimoji="1" lang="en-US" altLang="ko-KR" dirty="0" smtClean="0">
                <a:solidFill>
                  <a:schemeClr val="tx1"/>
                </a:solidFill>
                <a:ea typeface="굴림" pitchFamily="50" charset="-127"/>
              </a:rPr>
              <a:t> –M </a:t>
            </a:r>
            <a:r>
              <a:rPr kumimoji="1" lang="en-US" altLang="ko-KR" dirty="0" err="1" smtClean="0">
                <a:solidFill>
                  <a:schemeClr val="tx1"/>
                </a:solidFill>
                <a:ea typeface="굴림" pitchFamily="50" charset="-127"/>
              </a:rPr>
              <a:t>hello.c</a:t>
            </a:r>
            <a:endParaRPr kumimoji="1" lang="en-US" altLang="ko-KR" dirty="0">
              <a:solidFill>
                <a:schemeClr val="tx1"/>
              </a:solidFill>
              <a:ea typeface="굴림" pitchFamily="50" charset="-127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786314" y="3786190"/>
            <a:ext cx="4071966" cy="2170455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lIns="92063" tIns="46032" rIns="92063" bIns="46032"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#&gt; vi </a:t>
            </a:r>
            <a:r>
              <a:rPr kumimoji="1" lang="en-US" altLang="ko-KR" dirty="0" err="1">
                <a:solidFill>
                  <a:schemeClr val="tx1"/>
                </a:solidFill>
                <a:ea typeface="굴림" pitchFamily="50" charset="-127"/>
              </a:rPr>
              <a:t>hello.c</a:t>
            </a:r>
            <a:endParaRPr kumimoji="1" lang="en-US" altLang="ko-KR" dirty="0">
              <a:solidFill>
                <a:schemeClr val="tx1"/>
              </a:solidFill>
              <a:ea typeface="굴림" pitchFamily="50" charset="-127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>
                <a:ea typeface="굴림" pitchFamily="50" charset="-127"/>
              </a:rPr>
              <a:t>#include&lt;</a:t>
            </a:r>
            <a:r>
              <a:rPr kumimoji="1" lang="en-US" altLang="ko-KR" dirty="0" err="1">
                <a:ea typeface="굴림" pitchFamily="50" charset="-127"/>
              </a:rPr>
              <a:t>stdio.h</a:t>
            </a:r>
            <a:r>
              <a:rPr kumimoji="1" lang="en-US" altLang="ko-KR" dirty="0">
                <a:ea typeface="굴림" pitchFamily="50" charset="-127"/>
              </a:rPr>
              <a:t>&gt;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 err="1">
                <a:ea typeface="굴림" pitchFamily="50" charset="-127"/>
              </a:rPr>
              <a:t>int</a:t>
            </a:r>
            <a:r>
              <a:rPr kumimoji="1" lang="en-US" altLang="ko-KR" dirty="0">
                <a:ea typeface="굴림" pitchFamily="50" charset="-127"/>
              </a:rPr>
              <a:t> main(void) {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>
                <a:ea typeface="굴림" pitchFamily="50" charset="-127"/>
              </a:rPr>
              <a:t>	</a:t>
            </a:r>
            <a:r>
              <a:rPr kumimoji="1" lang="en-US" altLang="ko-KR" dirty="0" err="1">
                <a:ea typeface="굴림" pitchFamily="50" charset="-127"/>
              </a:rPr>
              <a:t>printf</a:t>
            </a:r>
            <a:r>
              <a:rPr kumimoji="1" lang="en-US" altLang="ko-KR" dirty="0">
                <a:ea typeface="굴림" pitchFamily="50" charset="-127"/>
              </a:rPr>
              <a:t>(“Hello </a:t>
            </a:r>
            <a:r>
              <a:rPr kumimoji="1" lang="en-US" altLang="ko-KR" dirty="0" smtClean="0">
                <a:ea typeface="굴림" pitchFamily="50" charset="-127"/>
              </a:rPr>
              <a:t>Mango”);</a:t>
            </a:r>
            <a:endParaRPr kumimoji="1" lang="en-US" altLang="ko-KR" dirty="0">
              <a:ea typeface="굴림" pitchFamily="50" charset="-127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>
                <a:ea typeface="굴림" pitchFamily="50" charset="-127"/>
              </a:rPr>
              <a:t>   return 0;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>
                <a:ea typeface="굴림" pitchFamily="50" charset="-127"/>
              </a:rPr>
              <a:t>}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#&gt; </a:t>
            </a:r>
            <a:r>
              <a:rPr kumimoji="1" lang="en-US" altLang="ko-KR" dirty="0" smtClean="0">
                <a:solidFill>
                  <a:schemeClr val="tx1"/>
                </a:solidFill>
                <a:ea typeface="굴림" pitchFamily="50" charset="-127"/>
              </a:rPr>
              <a:t>arm-</a:t>
            </a:r>
            <a:r>
              <a:rPr kumimoji="1" lang="en-US" altLang="ko-KR" dirty="0" err="1" smtClean="0">
                <a:solidFill>
                  <a:schemeClr val="tx1"/>
                </a:solidFill>
                <a:ea typeface="굴림" pitchFamily="50" charset="-127"/>
              </a:rPr>
              <a:t>linux</a:t>
            </a:r>
            <a:r>
              <a:rPr kumimoji="1" lang="en-US" altLang="ko-KR" dirty="0" smtClean="0">
                <a:solidFill>
                  <a:schemeClr val="tx1"/>
                </a:solidFill>
                <a:ea typeface="굴림" pitchFamily="50" charset="-127"/>
              </a:rPr>
              <a:t>-</a:t>
            </a:r>
            <a:r>
              <a:rPr kumimoji="1" lang="en-US" altLang="ko-KR" dirty="0" err="1" smtClean="0">
                <a:solidFill>
                  <a:schemeClr val="tx1"/>
                </a:solidFill>
                <a:ea typeface="굴림" pitchFamily="50" charset="-127"/>
              </a:rPr>
              <a:t>gcc</a:t>
            </a:r>
            <a:r>
              <a:rPr kumimoji="1" lang="en-US" altLang="ko-KR" dirty="0" smtClean="0">
                <a:solidFill>
                  <a:schemeClr val="tx1"/>
                </a:solidFill>
                <a:ea typeface="굴림" pitchFamily="50" charset="-127"/>
              </a:rPr>
              <a:t> –M –MQ </a:t>
            </a:r>
            <a:r>
              <a:rPr kumimoji="1" lang="en-US" altLang="ko-KR" dirty="0" err="1" smtClean="0">
                <a:solidFill>
                  <a:schemeClr val="tx1"/>
                </a:solidFill>
                <a:ea typeface="굴림" pitchFamily="50" charset="-127"/>
              </a:rPr>
              <a:t>foo.o</a:t>
            </a:r>
            <a:r>
              <a:rPr kumimoji="1" lang="en-US" altLang="ko-KR" dirty="0" smtClean="0">
                <a:solidFill>
                  <a:schemeClr val="tx1"/>
                </a:solidFill>
                <a:ea typeface="굴림" pitchFamily="50" charset="-127"/>
              </a:rPr>
              <a:t>  </a:t>
            </a:r>
            <a:r>
              <a:rPr kumimoji="1" lang="en-US" altLang="ko-KR" dirty="0" err="1" smtClean="0">
                <a:solidFill>
                  <a:schemeClr val="tx1"/>
                </a:solidFill>
                <a:ea typeface="굴림" pitchFamily="50" charset="-127"/>
              </a:rPr>
              <a:t>hello.c</a:t>
            </a:r>
            <a:endParaRPr kumimoji="1" lang="en-US" altLang="ko-KR" dirty="0">
              <a:solidFill>
                <a:schemeClr val="tx1"/>
              </a:solidFill>
              <a:ea typeface="굴림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2444" y="3429000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두개의</a:t>
            </a:r>
            <a:r>
              <a:rPr lang="ko-KR" altLang="en-US" dirty="0" smtClean="0"/>
              <a:t> 예제를 결과 비교 실습</a:t>
            </a:r>
            <a:endParaRPr lang="ko-KR" alt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U-boot build </a:t>
            </a:r>
            <a:r>
              <a:rPr lang="ko-KR" altLang="en-US" dirty="0" smtClean="0"/>
              <a:t>실행 분석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71612"/>
            <a:ext cx="770820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포인트가 8개인 별 5"/>
          <p:cNvSpPr/>
          <p:nvPr/>
        </p:nvSpPr>
        <p:spPr>
          <a:xfrm>
            <a:off x="3143240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7" name="포인트가 8개인 별 6"/>
          <p:cNvSpPr/>
          <p:nvPr/>
        </p:nvSpPr>
        <p:spPr>
          <a:xfrm>
            <a:off x="4000496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8" name="포인트가 8개인 별 7"/>
          <p:cNvSpPr/>
          <p:nvPr/>
        </p:nvSpPr>
        <p:spPr>
          <a:xfrm>
            <a:off x="4786314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9" name="포인트가 8개인 별 8"/>
          <p:cNvSpPr/>
          <p:nvPr/>
        </p:nvSpPr>
        <p:spPr>
          <a:xfrm>
            <a:off x="5643570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10" name="포인트가 8개인 별 9"/>
          <p:cNvSpPr/>
          <p:nvPr/>
        </p:nvSpPr>
        <p:spPr>
          <a:xfrm>
            <a:off x="6572264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</a:t>
            </a:r>
            <a:endParaRPr lang="ko-KR" altLang="en-US" dirty="0"/>
          </a:p>
        </p:txBody>
      </p:sp>
      <p:sp>
        <p:nvSpPr>
          <p:cNvPr id="11" name="포인트가 8개인 별 10"/>
          <p:cNvSpPr/>
          <p:nvPr/>
        </p:nvSpPr>
        <p:spPr>
          <a:xfrm>
            <a:off x="7500958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6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143248"/>
            <a:ext cx="57340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포인트가 8개인 별 12"/>
          <p:cNvSpPr/>
          <p:nvPr/>
        </p:nvSpPr>
        <p:spPr>
          <a:xfrm>
            <a:off x="2000232" y="2143116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7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285984" y="1857364"/>
            <a:ext cx="6286544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857628"/>
            <a:ext cx="67802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꺾인 연결선 17"/>
          <p:cNvCxnSpPr/>
          <p:nvPr/>
        </p:nvCxnSpPr>
        <p:spPr>
          <a:xfrm rot="5400000">
            <a:off x="1000100" y="3357562"/>
            <a:ext cx="714380" cy="428628"/>
          </a:xfrm>
          <a:prstGeom prst="bentConnector3">
            <a:avLst>
              <a:gd name="adj1" fmla="val 50000"/>
            </a:avLst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857760"/>
            <a:ext cx="52197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5500694" y="4857760"/>
            <a:ext cx="3134191" cy="738664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cmp</a:t>
            </a:r>
            <a:r>
              <a:rPr lang="en-US" altLang="ko-KR" sz="1400" dirty="0" smtClean="0"/>
              <a:t> –s file1 file2 : </a:t>
            </a:r>
            <a:r>
              <a:rPr lang="ko-KR" altLang="en-US" sz="1400" dirty="0" smtClean="0"/>
              <a:t>비교하여 같으면 </a:t>
            </a:r>
            <a:r>
              <a:rPr lang="en-US" altLang="ko-KR" sz="1400" dirty="0" smtClean="0"/>
              <a:t>0</a:t>
            </a:r>
          </a:p>
          <a:p>
            <a:r>
              <a:rPr lang="en-US" altLang="ko-KR" sz="1400" dirty="0" smtClean="0"/>
              <a:t>&amp;&amp; </a:t>
            </a:r>
            <a:r>
              <a:rPr lang="ko-KR" altLang="en-US" sz="1400" dirty="0" smtClean="0"/>
              <a:t>연산자 </a:t>
            </a:r>
            <a:r>
              <a:rPr lang="en-US" altLang="ko-KR" sz="1400" dirty="0" smtClean="0"/>
              <a:t>:</a:t>
            </a:r>
            <a:r>
              <a:rPr lang="en-US" altLang="ko-KR" sz="1400" dirty="0" err="1" smtClean="0"/>
              <a:t>cmp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비교 결과 같으면 실행</a:t>
            </a:r>
            <a:endParaRPr lang="en-US" altLang="ko-KR" sz="1400" dirty="0" smtClean="0"/>
          </a:p>
          <a:p>
            <a:r>
              <a:rPr lang="en-US" altLang="ko-KR" sz="1400" dirty="0" smtClean="0"/>
              <a:t>|| </a:t>
            </a:r>
            <a:r>
              <a:rPr lang="ko-KR" altLang="en-US" sz="1400" dirty="0" smtClean="0"/>
              <a:t>연산자</a:t>
            </a:r>
            <a:r>
              <a:rPr lang="en-US" altLang="ko-KR" sz="1400" dirty="0" smtClean="0"/>
              <a:t>: </a:t>
            </a:r>
            <a:r>
              <a:rPr lang="en-US" altLang="ko-KR" sz="1400" dirty="0" err="1" smtClean="0"/>
              <a:t>cmp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비교 결과 다르면 실행</a:t>
            </a:r>
            <a:endParaRPr lang="ko-KR" altLang="en-US" sz="1400" dirty="0"/>
          </a:p>
        </p:txBody>
      </p:sp>
      <p:cxnSp>
        <p:nvCxnSpPr>
          <p:cNvPr id="27" name="Shape 26"/>
          <p:cNvCxnSpPr>
            <a:endCxn id="25" idx="0"/>
          </p:cNvCxnSpPr>
          <p:nvPr/>
        </p:nvCxnSpPr>
        <p:spPr>
          <a:xfrm>
            <a:off x="5500694" y="4572008"/>
            <a:ext cx="1567096" cy="28575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꺾인 연결선 28"/>
          <p:cNvCxnSpPr/>
          <p:nvPr/>
        </p:nvCxnSpPr>
        <p:spPr>
          <a:xfrm rot="5400000">
            <a:off x="821505" y="4179099"/>
            <a:ext cx="642942" cy="57150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U-boot build </a:t>
            </a:r>
            <a:r>
              <a:rPr lang="ko-KR" altLang="en-US" dirty="0" smtClean="0"/>
              <a:t>실행 분석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71612"/>
            <a:ext cx="770820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포인트가 8개인 별 5"/>
          <p:cNvSpPr/>
          <p:nvPr/>
        </p:nvSpPr>
        <p:spPr>
          <a:xfrm>
            <a:off x="3143240" y="1357298"/>
            <a:ext cx="357190" cy="285752"/>
          </a:xfrm>
          <a:prstGeom prst="star8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7" name="포인트가 8개인 별 6"/>
          <p:cNvSpPr/>
          <p:nvPr/>
        </p:nvSpPr>
        <p:spPr>
          <a:xfrm>
            <a:off x="4000496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8" name="포인트가 8개인 별 7"/>
          <p:cNvSpPr/>
          <p:nvPr/>
        </p:nvSpPr>
        <p:spPr>
          <a:xfrm>
            <a:off x="4786314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9" name="포인트가 8개인 별 8"/>
          <p:cNvSpPr/>
          <p:nvPr/>
        </p:nvSpPr>
        <p:spPr>
          <a:xfrm>
            <a:off x="5643570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10" name="포인트가 8개인 별 9"/>
          <p:cNvSpPr/>
          <p:nvPr/>
        </p:nvSpPr>
        <p:spPr>
          <a:xfrm>
            <a:off x="6572264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</a:t>
            </a:r>
            <a:endParaRPr lang="ko-KR" altLang="en-US" dirty="0"/>
          </a:p>
        </p:txBody>
      </p:sp>
      <p:sp>
        <p:nvSpPr>
          <p:cNvPr id="11" name="포인트가 8개인 별 10"/>
          <p:cNvSpPr/>
          <p:nvPr/>
        </p:nvSpPr>
        <p:spPr>
          <a:xfrm>
            <a:off x="7500958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6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8346" y="3000375"/>
            <a:ext cx="57340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포인트가 8개인 별 12"/>
          <p:cNvSpPr/>
          <p:nvPr/>
        </p:nvSpPr>
        <p:spPr>
          <a:xfrm>
            <a:off x="2000232" y="2143116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7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285984" y="1857364"/>
            <a:ext cx="6286544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3643314"/>
            <a:ext cx="17430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3643306" y="3702610"/>
            <a:ext cx="4487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$$dir :tools, examples </a:t>
            </a:r>
            <a:r>
              <a:rPr lang="en-US" altLang="ko-KR" dirty="0" err="1" smtClean="0"/>
              <a:t>api_example</a:t>
            </a:r>
            <a:r>
              <a:rPr lang="en-US" altLang="ko-KR" dirty="0" smtClean="0"/>
              <a:t> </a:t>
            </a:r>
            <a:r>
              <a:rPr lang="ko-KR" altLang="en-US" dirty="0" smtClean="0"/>
              <a:t>값을 가진다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59632" y="4437112"/>
            <a:ext cx="3084883" cy="830997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make –C tools  _depend </a:t>
            </a:r>
          </a:p>
          <a:p>
            <a:r>
              <a:rPr lang="en-US" altLang="ko-KR" sz="1600" dirty="0" smtClean="0"/>
              <a:t>make –C examples _depend</a:t>
            </a:r>
          </a:p>
          <a:p>
            <a:r>
              <a:rPr lang="en-US" altLang="ko-KR" sz="1600" dirty="0" smtClean="0"/>
              <a:t>make –C </a:t>
            </a:r>
            <a:r>
              <a:rPr lang="en-US" altLang="ko-KR" sz="1600" dirty="0" err="1" smtClean="0"/>
              <a:t>api_example</a:t>
            </a:r>
            <a:r>
              <a:rPr lang="en-US" altLang="ko-KR" sz="1600" dirty="0" smtClean="0"/>
              <a:t> _depend</a:t>
            </a:r>
            <a:endParaRPr lang="ko-KR" alt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4414244" y="4509120"/>
            <a:ext cx="4729756" cy="738664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형식</a:t>
            </a:r>
            <a:r>
              <a:rPr lang="en-US" altLang="ko-KR" sz="1400" dirty="0" smtClean="0"/>
              <a:t>:make –C </a:t>
            </a:r>
            <a:r>
              <a:rPr lang="ko-KR" altLang="en-US" sz="1400" dirty="0" err="1" smtClean="0"/>
              <a:t>실행디렉토리</a:t>
            </a:r>
            <a:r>
              <a:rPr lang="en-US" altLang="ko-KR" sz="1400" dirty="0" smtClean="0"/>
              <a:t>  </a:t>
            </a:r>
            <a:r>
              <a:rPr lang="ko-KR" altLang="en-US" sz="1400" dirty="0" err="1" smtClean="0"/>
              <a:t>타겟</a:t>
            </a:r>
            <a:endParaRPr lang="en-US" altLang="ko-KR" sz="1400" dirty="0" smtClean="0"/>
          </a:p>
          <a:p>
            <a:r>
              <a:rPr lang="ko-KR" altLang="en-US" sz="1400" dirty="0" smtClean="0"/>
              <a:t>즉 </a:t>
            </a:r>
            <a:r>
              <a:rPr lang="en-US" altLang="ko-KR" sz="1400" dirty="0" smtClean="0"/>
              <a:t>, -C</a:t>
            </a:r>
            <a:r>
              <a:rPr lang="ko-KR" altLang="en-US" sz="1400" dirty="0" smtClean="0"/>
              <a:t>옵션에 정의된 디렉토리로 가서 </a:t>
            </a:r>
            <a:r>
              <a:rPr lang="en-US" altLang="ko-KR" sz="1400" dirty="0" err="1" smtClean="0"/>
              <a:t>Makefile</a:t>
            </a:r>
            <a:r>
              <a:rPr lang="ko-KR" altLang="en-US" sz="1400" dirty="0" smtClean="0"/>
              <a:t>을 수행하며</a:t>
            </a:r>
            <a:r>
              <a:rPr lang="en-US" altLang="ko-KR" sz="1400" dirty="0" smtClean="0"/>
              <a:t>, </a:t>
            </a:r>
          </a:p>
          <a:p>
            <a:r>
              <a:rPr lang="en-US" altLang="ko-KR" sz="1400" dirty="0" smtClean="0"/>
              <a:t>target</a:t>
            </a:r>
            <a:r>
              <a:rPr lang="ko-KR" altLang="en-US" sz="1400" dirty="0" smtClean="0"/>
              <a:t>은 </a:t>
            </a:r>
            <a:r>
              <a:rPr lang="en-US" altLang="ko-KR" sz="1400" dirty="0" smtClean="0"/>
              <a:t>_depend </a:t>
            </a:r>
            <a:r>
              <a:rPr lang="ko-KR" altLang="en-US" sz="1400" dirty="0" smtClean="0"/>
              <a:t>임</a:t>
            </a:r>
            <a:endParaRPr lang="en-US" altLang="ko-KR" sz="1400" dirty="0" smtClean="0"/>
          </a:p>
        </p:txBody>
      </p:sp>
      <p:cxnSp>
        <p:nvCxnSpPr>
          <p:cNvPr id="28" name="직선 화살표 연결선 27"/>
          <p:cNvCxnSpPr>
            <a:endCxn id="4098" idx="0"/>
          </p:cNvCxnSpPr>
          <p:nvPr/>
        </p:nvCxnSpPr>
        <p:spPr>
          <a:xfrm rot="10800000" flipV="1">
            <a:off x="2728894" y="3286124"/>
            <a:ext cx="127160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/>
          <p:cNvSpPr/>
          <p:nvPr/>
        </p:nvSpPr>
        <p:spPr>
          <a:xfrm>
            <a:off x="4857752" y="3143248"/>
            <a:ext cx="2714644" cy="214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2" name="직선 화살표 연결선 31"/>
          <p:cNvCxnSpPr>
            <a:stCxn id="30" idx="2"/>
          </p:cNvCxnSpPr>
          <p:nvPr/>
        </p:nvCxnSpPr>
        <p:spPr>
          <a:xfrm rot="5400000">
            <a:off x="4286248" y="2500306"/>
            <a:ext cx="1071570" cy="27860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5357826"/>
            <a:ext cx="6751637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U-boot build </a:t>
            </a:r>
            <a:r>
              <a:rPr lang="ko-KR" altLang="en-US" dirty="0" smtClean="0"/>
              <a:t>실행 분석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71612"/>
            <a:ext cx="770820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포인트가 8개인 별 5"/>
          <p:cNvSpPr/>
          <p:nvPr/>
        </p:nvSpPr>
        <p:spPr>
          <a:xfrm>
            <a:off x="3143240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7" name="포인트가 8개인 별 6"/>
          <p:cNvSpPr/>
          <p:nvPr/>
        </p:nvSpPr>
        <p:spPr>
          <a:xfrm>
            <a:off x="4000496" y="1357298"/>
            <a:ext cx="357190" cy="285752"/>
          </a:xfrm>
          <a:prstGeom prst="star8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8" name="포인트가 8개인 별 7"/>
          <p:cNvSpPr/>
          <p:nvPr/>
        </p:nvSpPr>
        <p:spPr>
          <a:xfrm>
            <a:off x="4786314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9" name="포인트가 8개인 별 8"/>
          <p:cNvSpPr/>
          <p:nvPr/>
        </p:nvSpPr>
        <p:spPr>
          <a:xfrm>
            <a:off x="5643570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10" name="포인트가 8개인 별 9"/>
          <p:cNvSpPr/>
          <p:nvPr/>
        </p:nvSpPr>
        <p:spPr>
          <a:xfrm>
            <a:off x="6572264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</a:t>
            </a:r>
            <a:endParaRPr lang="ko-KR" altLang="en-US" dirty="0"/>
          </a:p>
        </p:txBody>
      </p:sp>
      <p:sp>
        <p:nvSpPr>
          <p:cNvPr id="11" name="포인트가 8개인 별 10"/>
          <p:cNvSpPr/>
          <p:nvPr/>
        </p:nvSpPr>
        <p:spPr>
          <a:xfrm>
            <a:off x="7500958" y="1357298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6</a:t>
            </a:r>
            <a:endParaRPr lang="ko-KR" altLang="en-US" dirty="0"/>
          </a:p>
        </p:txBody>
      </p:sp>
      <p:sp>
        <p:nvSpPr>
          <p:cNvPr id="13" name="포인트가 8개인 별 12"/>
          <p:cNvSpPr/>
          <p:nvPr/>
        </p:nvSpPr>
        <p:spPr>
          <a:xfrm>
            <a:off x="2000232" y="2143116"/>
            <a:ext cx="357190" cy="28575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7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285984" y="1857364"/>
            <a:ext cx="6286544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224214"/>
            <a:ext cx="3829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076711"/>
            <a:ext cx="4905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4143380"/>
            <a:ext cx="27146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5214942" y="3143248"/>
            <a:ext cx="3424079" cy="646331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Make –C $SUBDIRS all </a:t>
            </a:r>
            <a:r>
              <a:rPr lang="ko-KR" altLang="en-US" dirty="0" smtClean="0"/>
              <a:t> 수행되면서</a:t>
            </a:r>
            <a:endParaRPr lang="en-US" altLang="ko-KR" dirty="0" smtClean="0"/>
          </a:p>
          <a:p>
            <a:r>
              <a:rPr lang="ko-KR" altLang="en-US" dirty="0" smtClean="0"/>
              <a:t>실제 </a:t>
            </a:r>
            <a:r>
              <a:rPr lang="ko-KR" altLang="en-US" dirty="0" err="1" smtClean="0"/>
              <a:t>빌드됨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cxnSp>
        <p:nvCxnSpPr>
          <p:cNvPr id="27" name="직선 화살표 연결선 26"/>
          <p:cNvCxnSpPr/>
          <p:nvPr/>
        </p:nvCxnSpPr>
        <p:spPr>
          <a:xfrm rot="5400000">
            <a:off x="2964645" y="3607595"/>
            <a:ext cx="71438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/>
          <p:nvPr/>
        </p:nvCxnSpPr>
        <p:spPr>
          <a:xfrm>
            <a:off x="4286248" y="5000636"/>
            <a:ext cx="121444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>
            <a:endCxn id="25" idx="1"/>
          </p:cNvCxnSpPr>
          <p:nvPr/>
        </p:nvCxnSpPr>
        <p:spPr>
          <a:xfrm flipV="1">
            <a:off x="3000364" y="3466414"/>
            <a:ext cx="2214578" cy="34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572000" y="535782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결과</a:t>
            </a:r>
            <a:endParaRPr lang="ko-KR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18795</Words>
  <Application>Microsoft Office PowerPoint</Application>
  <PresentationFormat>화면 슬라이드 쇼(4:3)</PresentationFormat>
  <Paragraphs>4857</Paragraphs>
  <Slides>383</Slides>
  <Notes>383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383</vt:i4>
      </vt:variant>
    </vt:vector>
  </HeadingPairs>
  <TitlesOfParts>
    <vt:vector size="385" baseType="lpstr">
      <vt:lpstr>Office 테마</vt:lpstr>
      <vt:lpstr>Visio</vt:lpstr>
      <vt:lpstr>망고100 메뉴얼</vt:lpstr>
      <vt:lpstr>개발환경부터 U-boot 분석</vt:lpstr>
      <vt:lpstr>리눅스 역사(history) </vt:lpstr>
      <vt:lpstr>Linux/GNU를 만들어가는 사람들</vt:lpstr>
      <vt:lpstr>리눅스와 GNU</vt:lpstr>
      <vt:lpstr>리눅스 커널 버전의 선택</vt:lpstr>
      <vt:lpstr>안드로이드란?</vt:lpstr>
      <vt:lpstr>안드로이드 주요특징</vt:lpstr>
      <vt:lpstr>망고100 특징</vt:lpstr>
      <vt:lpstr>망고100 하드웨어</vt:lpstr>
      <vt:lpstr>망고100 하드웨어 </vt:lpstr>
      <vt:lpstr>망고100 구조도</vt:lpstr>
      <vt:lpstr>망고100 부팅과정</vt:lpstr>
      <vt:lpstr>망고100 부팅 Mode </vt:lpstr>
      <vt:lpstr>S5PC100 부팅 모드</vt:lpstr>
      <vt:lpstr>망고100 부팅모드</vt:lpstr>
      <vt:lpstr>망고100 USB Mode</vt:lpstr>
      <vt:lpstr>망고100 Nand Boot Mode</vt:lpstr>
      <vt:lpstr>망고100 SD Boot Mode</vt:lpstr>
      <vt:lpstr>Boot Mode 실습 </vt:lpstr>
      <vt:lpstr>Mango100 USB Boot Mode 실습</vt:lpstr>
      <vt:lpstr>망고100 UART 연결</vt:lpstr>
      <vt:lpstr>망고100 USB BootLoader 실행하기</vt:lpstr>
      <vt:lpstr>망고100 Nand Mode boot 실습</vt:lpstr>
      <vt:lpstr>망고100 SD Boot 실행 모습</vt:lpstr>
      <vt:lpstr>개발환경설정</vt:lpstr>
      <vt:lpstr>Vmware설치-1</vt:lpstr>
      <vt:lpstr>Vmware 설치 -2</vt:lpstr>
      <vt:lpstr>VM ware 설치-3</vt:lpstr>
      <vt:lpstr>Vmware 설치 -4</vt:lpstr>
      <vt:lpstr>Fedora 12 설치-1</vt:lpstr>
      <vt:lpstr>Fedora 12 설치-2</vt:lpstr>
      <vt:lpstr>Fedora 12 설치-3</vt:lpstr>
      <vt:lpstr>Fedora 설치-4</vt:lpstr>
      <vt:lpstr>Fedora 설치-5</vt:lpstr>
      <vt:lpstr>Fedora 설치-6 </vt:lpstr>
      <vt:lpstr>Fedora 설치-9</vt:lpstr>
      <vt:lpstr>Fedora 설이-10</vt:lpstr>
      <vt:lpstr>Fedora 환경설정</vt:lpstr>
      <vt:lpstr>Fedora 환경 설정(SELinux 비활성화)</vt:lpstr>
      <vt:lpstr>Fedora 환경 설정 (방화벽 비 활성화)</vt:lpstr>
      <vt:lpstr>vi 편집기</vt:lpstr>
      <vt:lpstr>vi  - 명령 모드</vt:lpstr>
      <vt:lpstr>vi  - 명령 모드(cont’d)</vt:lpstr>
      <vt:lpstr>vi  - 명령 모드(cont’d)</vt:lpstr>
      <vt:lpstr>vi  - 실행 모드</vt:lpstr>
      <vt:lpstr>Sudo 명령 사용하기</vt:lpstr>
      <vt:lpstr>Tool chain ?</vt:lpstr>
      <vt:lpstr>Toolchain 설치</vt:lpstr>
      <vt:lpstr>Toolchain</vt:lpstr>
      <vt:lpstr>JAVA  JDK설치-1</vt:lpstr>
      <vt:lpstr>JAVA  JDK설치-2</vt:lpstr>
      <vt:lpstr>JAVA JDK설치-3</vt:lpstr>
      <vt:lpstr>JAVA JDK설치-4</vt:lpstr>
      <vt:lpstr>minicom 설정</vt:lpstr>
      <vt:lpstr>Minicom 설정</vt:lpstr>
      <vt:lpstr>TFTP</vt:lpstr>
      <vt:lpstr>TFTP</vt:lpstr>
      <vt:lpstr>TFTP(2)</vt:lpstr>
      <vt:lpstr>TFTP</vt:lpstr>
      <vt:lpstr>TFTP  </vt:lpstr>
      <vt:lpstr>TFTP </vt:lpstr>
      <vt:lpstr>TFTP  실습</vt:lpstr>
      <vt:lpstr>TFTP (VMWare 에서 설정)</vt:lpstr>
      <vt:lpstr>TFTP (HOST PC)</vt:lpstr>
      <vt:lpstr>TFTP 실습</vt:lpstr>
      <vt:lpstr>NFS(Network File System)</vt:lpstr>
      <vt:lpstr>NFS</vt:lpstr>
      <vt:lpstr>NFS</vt:lpstr>
      <vt:lpstr>TFTP/NFS를 이용한 부팅 시나리오</vt:lpstr>
      <vt:lpstr>NFS 서버 설정</vt:lpstr>
      <vt:lpstr>NFS 설정(예)</vt:lpstr>
      <vt:lpstr>NFS 서버 설정(2)</vt:lpstr>
      <vt:lpstr>NFS/TFTP 실습</vt:lpstr>
      <vt:lpstr>VNC 서버 설정 (Tip)</vt:lpstr>
      <vt:lpstr>VNC Client 설정</vt:lpstr>
      <vt:lpstr>U-Boot란? &amp; 특징</vt:lpstr>
      <vt:lpstr>U-boot 최신 소스 얻는 법</vt:lpstr>
      <vt:lpstr>U-boot Download , Compile</vt:lpstr>
      <vt:lpstr>Custom Board용 u-boot설정</vt:lpstr>
      <vt:lpstr>슬라이드 81</vt:lpstr>
      <vt:lpstr>Source Flow</vt:lpstr>
      <vt:lpstr>Mango100 tftp 로 u-boot write</vt:lpstr>
      <vt:lpstr>망고100 USB OTG 이용 u-boot write</vt:lpstr>
      <vt:lpstr>망고100 SD booting  준비물</vt:lpstr>
      <vt:lpstr>망고100 SD booting Image Write</vt:lpstr>
      <vt:lpstr>U-boot build 환경 분석</vt:lpstr>
      <vt:lpstr>U-boot 1.3.4 Build 환경 분석</vt:lpstr>
      <vt:lpstr>U-boot build 분석</vt:lpstr>
      <vt:lpstr>U-boot build 환경 분석</vt:lpstr>
      <vt:lpstr>U-boot build 환경 분석</vt:lpstr>
      <vt:lpstr>U-boot build 환경 분석</vt:lpstr>
      <vt:lpstr>U-boot Build 환경 구조도</vt:lpstr>
      <vt:lpstr>리눅스 명령 find (TIP)</vt:lpstr>
      <vt:lpstr>U-boot build 실행 분석</vt:lpstr>
      <vt:lpstr>U-boot build 실행 분석</vt:lpstr>
      <vt:lpstr>U-boot build 실행 분석</vt:lpstr>
      <vt:lpstr>U-boot build 실행 분석</vt:lpstr>
      <vt:lpstr>U-boot build 실행 분석</vt:lpstr>
      <vt:lpstr>U-boot build 실행 분석</vt:lpstr>
      <vt:lpstr>U-boot build 실행 분석(LIBBOARD)</vt:lpstr>
      <vt:lpstr>U-boot build 실행 분석(LIBBOARD)</vt:lpstr>
      <vt:lpstr>U-boot build 실행 분석</vt:lpstr>
      <vt:lpstr>U-boot.lds 분석</vt:lpstr>
      <vt:lpstr>U-boot build 실행 분석</vt:lpstr>
      <vt:lpstr>U-boot build 실행 분석</vt:lpstr>
      <vt:lpstr>U-boot  $BOARDNAME.h 파일 분석</vt:lpstr>
      <vt:lpstr>U-boot  $BOARDNAME.h 파일 분석</vt:lpstr>
      <vt:lpstr>U-boot  $BOARDNAME.h 파일 분석</vt:lpstr>
      <vt:lpstr>U-boot  $BOARDNAME.h 파일 분석</vt:lpstr>
      <vt:lpstr>U-boot  $BOARDNAME.h 파일 분석</vt:lpstr>
      <vt:lpstr>U-boot  $BOARDNAME.h 파일 분석</vt:lpstr>
      <vt:lpstr>U-boot  $BOARDNAME.h 파일 분석</vt:lpstr>
      <vt:lpstr>U-boot  $BOARDNAME.h 파일 분석</vt:lpstr>
      <vt:lpstr>U-boot  $BOARDNAME.h 파일 분석</vt:lpstr>
      <vt:lpstr>U-boot  $BOARDNAME.h 파일 분석</vt:lpstr>
      <vt:lpstr>cpu/s5pc1xx/start.s – Jump vector table</vt:lpstr>
      <vt:lpstr>cpu/s5pc1xx/start.s – startup code (1)</vt:lpstr>
      <vt:lpstr>cpu/s5pc1xx/start.s – SVC32 mode</vt:lpstr>
      <vt:lpstr>cpu/s5pc1xxx/start.s – cpu_init_crit</vt:lpstr>
      <vt:lpstr>cpu/s5pc1xxx/start.s – Boot mode</vt:lpstr>
      <vt:lpstr>Lowlevel_init ?</vt:lpstr>
      <vt:lpstr>cpu/s5pc1xx/start.s – setup the stack</vt:lpstr>
      <vt:lpstr>cpu/s5pc1xxx/start.s – setup the stack 후 memory map</vt:lpstr>
      <vt:lpstr>U-boot  초기화  Diagram</vt:lpstr>
      <vt:lpstr>U-Boot 실행 순서 개요</vt:lpstr>
      <vt:lpstr>Lib_arm/board.c – start_armboot()</vt:lpstr>
      <vt:lpstr>Lib_arm/board.c – start_armboot()</vt:lpstr>
      <vt:lpstr>Main_loop()</vt:lpstr>
      <vt:lpstr>Run_command()</vt:lpstr>
      <vt:lpstr>U_BOOT_CMD</vt:lpstr>
      <vt:lpstr>U_BOOT_CMD</vt:lpstr>
      <vt:lpstr>Boot_os_Fcn</vt:lpstr>
      <vt:lpstr>do_bootm() - 1</vt:lpstr>
      <vt:lpstr>do_bootm() - 2</vt:lpstr>
      <vt:lpstr>do_bootm() - 3</vt:lpstr>
      <vt:lpstr>do_bootm() - 4</vt:lpstr>
      <vt:lpstr>do_bootm_linux()</vt:lpstr>
      <vt:lpstr>do_bootm_linux()</vt:lpstr>
      <vt:lpstr>커널 빌드 및 간단 드라이버</vt:lpstr>
      <vt:lpstr>안드로이드 커널 Open Git 서버</vt:lpstr>
      <vt:lpstr>안드로이드 커널 다운받기(git)</vt:lpstr>
      <vt:lpstr>Linux 커널 공식 사이트</vt:lpstr>
      <vt:lpstr>삼성 커널 다운받기</vt:lpstr>
      <vt:lpstr>망고100 커널 소스 받기</vt:lpstr>
      <vt:lpstr>커널 컴파일 하기</vt:lpstr>
      <vt:lpstr>망고100 NAND Partition 영역</vt:lpstr>
      <vt:lpstr>SD /MMC Partition 구성</vt:lpstr>
      <vt:lpstr>커널 build 환경 분석</vt:lpstr>
      <vt:lpstr>커널 build 환경 분석(Conf)</vt:lpstr>
      <vt:lpstr>커널 build 환경 분석(Conf)</vt:lpstr>
      <vt:lpstr>커널 build 환경 분석(Conf)</vt:lpstr>
      <vt:lpstr>커널 build 실행 분석</vt:lpstr>
      <vt:lpstr>커널 build 실행 분석</vt:lpstr>
      <vt:lpstr>Built-in object goals (obj-y)</vt:lpstr>
      <vt:lpstr>Built-in object goals (obj-y)</vt:lpstr>
      <vt:lpstr>Loadable module goals – (obj-m)</vt:lpstr>
      <vt:lpstr>Environment Variables</vt:lpstr>
      <vt:lpstr>슬라이드 159</vt:lpstr>
      <vt:lpstr>How to build vmlinux ??</vt:lpstr>
      <vt:lpstr>Building vmlinux</vt:lpstr>
      <vt:lpstr>Building zImage (1/3)</vt:lpstr>
      <vt:lpstr>Building zImage (2/3)</vt:lpstr>
      <vt:lpstr>Building zImage (3/3)</vt:lpstr>
      <vt:lpstr>결론 - Kernel Build Process</vt:lpstr>
      <vt:lpstr>참고 : kernel Makefile 계층도</vt:lpstr>
      <vt:lpstr>vmlinux.lds 첫 부분.</vt:lpstr>
      <vt:lpstr>(예제)  readelf -l arch/arm/boot/compressed/vmlinux</vt:lpstr>
      <vt:lpstr>참고 : 커널 빌드시, Log 남기기 </vt:lpstr>
      <vt:lpstr>Linux 커널 소스 트리 구조 </vt:lpstr>
      <vt:lpstr>각 디렉토리 설명</vt:lpstr>
      <vt:lpstr>각 디렉토리 설명 (2)</vt:lpstr>
      <vt:lpstr>각 디렉토리 설명 (3)</vt:lpstr>
      <vt:lpstr>각 디렉토리 설명 (4)</vt:lpstr>
      <vt:lpstr>디바이스 드라이버 개요</vt:lpstr>
      <vt:lpstr>디바이스 드라이버 형태</vt:lpstr>
      <vt:lpstr>리눅스 디바이스 드라이버</vt:lpstr>
      <vt:lpstr>리눅스 디바이스 드라이버(2)</vt:lpstr>
      <vt:lpstr>Char Device(문자 디바이스)</vt:lpstr>
      <vt:lpstr>Block Device(블록 디바이스)</vt:lpstr>
      <vt:lpstr>Network Device(네트워크 디바이스)</vt:lpstr>
      <vt:lpstr>Major &amp; Minor Number</vt:lpstr>
      <vt:lpstr>디바이스 드라이버 구조</vt:lpstr>
      <vt:lpstr>커널 모듈(kernel Module)</vt:lpstr>
      <vt:lpstr>Linux Device Driver 특성</vt:lpstr>
      <vt:lpstr>커널과 모듈의 링크 개념도</vt:lpstr>
      <vt:lpstr>커널 모듈의 작성</vt:lpstr>
      <vt:lpstr>커널 모듈의 컴파일(커널에포함)</vt:lpstr>
      <vt:lpstr>커널 모듈의 컴파일(Makefile작성)</vt:lpstr>
      <vt:lpstr>module 파일시스템에 포함방법</vt:lpstr>
      <vt:lpstr>module파일시스템에 포함방법 (NFS 로 Mount 하는 방법)</vt:lpstr>
      <vt:lpstr>디바이스 드라이버의 작성방법</vt:lpstr>
      <vt:lpstr>설정 - 드라이버 적재 및 삭제</vt:lpstr>
      <vt:lpstr>디바이스 드라이버 - Etc.</vt:lpstr>
      <vt:lpstr>문자형 디바이스 드라이버 골격</vt:lpstr>
      <vt:lpstr>Device Driver 작성(1)</vt:lpstr>
      <vt:lpstr>Device Driver 작성(2)</vt:lpstr>
      <vt:lpstr>Device Driver 작성(3)</vt:lpstr>
      <vt:lpstr>Device Driver 작성(4)</vt:lpstr>
      <vt:lpstr>Device Driver 작성(5)</vt:lpstr>
      <vt:lpstr>Device Driver 작성(6)</vt:lpstr>
      <vt:lpstr>Device Driver 작성(7)</vt:lpstr>
      <vt:lpstr>Device Driver 작성(8)</vt:lpstr>
      <vt:lpstr>Device Driver 작성(9)</vt:lpstr>
      <vt:lpstr>Device Driver 작성(10)</vt:lpstr>
      <vt:lpstr>Device Driver 작성(11)</vt:lpstr>
      <vt:lpstr>Device Driver 작성(12)</vt:lpstr>
      <vt:lpstr>Device Driver 작성(11)</vt:lpstr>
      <vt:lpstr>드라이버 컴파일/로딩/노드 생성</vt:lpstr>
      <vt:lpstr>module 파일시스템에 포함방법 (저장장치를 이용하는 방법)</vt:lpstr>
      <vt:lpstr>장치파일 등록(1/2)</vt:lpstr>
      <vt:lpstr>장치파일 등록(2/2)</vt:lpstr>
      <vt:lpstr>Open 의 이해</vt:lpstr>
      <vt:lpstr>Application Program 작성</vt:lpstr>
      <vt:lpstr>Application Program 작성</vt:lpstr>
      <vt:lpstr>Application Program 컴파일/적재 </vt:lpstr>
      <vt:lpstr>Application 실행 방법</vt:lpstr>
      <vt:lpstr>커널 포팅,안드로이드 키처리</vt:lpstr>
      <vt:lpstr>삼성 커널 다운받기</vt:lpstr>
      <vt:lpstr>망고100 커널 소스 받기</vt:lpstr>
      <vt:lpstr>DEBUG PORT 포팅</vt:lpstr>
      <vt:lpstr>LCD 드라이버 수정-1</vt:lpstr>
      <vt:lpstr>LCD 드라이버 수정-2 </vt:lpstr>
      <vt:lpstr>LCD 드라이버 수정-3 </vt:lpstr>
      <vt:lpstr>LCD 드라이버 수정-4</vt:lpstr>
      <vt:lpstr>이더넷 드라이브 포팅-1</vt:lpstr>
      <vt:lpstr>이더넷 드라이버 포팅 -2</vt:lpstr>
      <vt:lpstr>이더넷 드라이버 -3</vt:lpstr>
      <vt:lpstr>이더넷 디바이스 확인 방법</vt:lpstr>
      <vt:lpstr>이더넷 드라이버 확인 방법</vt:lpstr>
      <vt:lpstr>이더넷 드라이버 irq 등록확인</vt:lpstr>
      <vt:lpstr>Keypad driver</vt:lpstr>
      <vt:lpstr>Keypad driver</vt:lpstr>
      <vt:lpstr>Keypad driver</vt:lpstr>
      <vt:lpstr>Keypad driver</vt:lpstr>
      <vt:lpstr>Keypad driver</vt:lpstr>
      <vt:lpstr>Keypad driver </vt:lpstr>
      <vt:lpstr>Keypad driver flow</vt:lpstr>
      <vt:lpstr>안드로이드 Key event 처리</vt:lpstr>
      <vt:lpstr>안드로이드 Key event 처리</vt:lpstr>
      <vt:lpstr>안드로이드 Key event 처리</vt:lpstr>
      <vt:lpstr>안드로이드 Key event 처리</vt:lpstr>
      <vt:lpstr>안드로이드 Key event 처리</vt:lpstr>
      <vt:lpstr>안드로이드 Key event 처리</vt:lpstr>
      <vt:lpstr>안드로이드 Key Event 처리 </vt:lpstr>
      <vt:lpstr>codec driver(wm8960)</vt:lpstr>
      <vt:lpstr>codec driver(wm8960)</vt:lpstr>
      <vt:lpstr>codec driver(wm8960)</vt:lpstr>
      <vt:lpstr>codec driver(wm8960)</vt:lpstr>
      <vt:lpstr>codec driver(wm8960)</vt:lpstr>
      <vt:lpstr>codec driver(wm8960)</vt:lpstr>
      <vt:lpstr>codec driver(wm8960)</vt:lpstr>
      <vt:lpstr>codec driver(wm8960)</vt:lpstr>
      <vt:lpstr>codec driver(wm8960)</vt:lpstr>
      <vt:lpstr>HDMI Driver</vt:lpstr>
      <vt:lpstr>HDMI Driver</vt:lpstr>
      <vt:lpstr>HDMI S/PDIF Driver</vt:lpstr>
      <vt:lpstr>HDMI S/PDIF Driver</vt:lpstr>
      <vt:lpstr>HDMI S/PDIF Driver</vt:lpstr>
      <vt:lpstr>HDMI S/PDIF Driver</vt:lpstr>
      <vt:lpstr>HDMI S/PDIF Driver</vt:lpstr>
      <vt:lpstr>Battery Driver</vt:lpstr>
      <vt:lpstr>Battery Driver</vt:lpstr>
      <vt:lpstr>Battery Driver</vt:lpstr>
      <vt:lpstr>Battery Driver</vt:lpstr>
      <vt:lpstr>Battery Driver</vt:lpstr>
      <vt:lpstr>Battery Driver</vt:lpstr>
      <vt:lpstr>Battery Driver</vt:lpstr>
      <vt:lpstr>안드로이드 PowerServiceManager</vt:lpstr>
      <vt:lpstr>Android /Linux 파일 시스템 차이점</vt:lpstr>
      <vt:lpstr>안드로이드 구조</vt:lpstr>
      <vt:lpstr>안드로이드 파일 시스템</vt:lpstr>
      <vt:lpstr>안드로이드 코드 검색</vt:lpstr>
      <vt:lpstr>안드로이드 메뉴생성 및  코덱/SPDIF 포팅</vt:lpstr>
      <vt:lpstr>안드로이드 소스 다운 받기</vt:lpstr>
      <vt:lpstr>Mango100 소스 받기</vt:lpstr>
      <vt:lpstr>Android Patch 및 build 방법</vt:lpstr>
      <vt:lpstr>Android SDK설치</vt:lpstr>
      <vt:lpstr>Android SDK설치</vt:lpstr>
      <vt:lpstr>Android SDK설치</vt:lpstr>
      <vt:lpstr>Android SDK설치</vt:lpstr>
      <vt:lpstr>Android SDK설치</vt:lpstr>
      <vt:lpstr>Configuring the ADT Plugin </vt:lpstr>
      <vt:lpstr>Updating the ADT Plugin </vt:lpstr>
      <vt:lpstr>DDMS사용하기</vt:lpstr>
      <vt:lpstr>ADB 연결하기</vt:lpstr>
      <vt:lpstr>Busybox install</vt:lpstr>
      <vt:lpstr>Busybox install</vt:lpstr>
      <vt:lpstr>Android  구조</vt:lpstr>
      <vt:lpstr>Android 메뉴 생성(커널 수정 ) (WM8960,SPDIF 드라이버 포함)</vt:lpstr>
      <vt:lpstr>Android 메뉴 생성(커널 수정 ) (WM8960,SPDIF 드라이버 포함)</vt:lpstr>
      <vt:lpstr>Android 메뉴 생성</vt:lpstr>
      <vt:lpstr>Android 메뉴 생성 </vt:lpstr>
      <vt:lpstr>Android 메뉴 생성 SoundAndDisplaySettings.java</vt:lpstr>
      <vt:lpstr>Android 메뉴 생성 SoundAndDisplaySettings.java</vt:lpstr>
      <vt:lpstr>Android 메뉴 생성 SoundAndDisplaySettings.java</vt:lpstr>
      <vt:lpstr>Android 메뉴 생성 SoundAndDisplaySettings.java</vt:lpstr>
      <vt:lpstr>Android Framework</vt:lpstr>
      <vt:lpstr>Android Framework</vt:lpstr>
      <vt:lpstr>Android Framework(Binder)</vt:lpstr>
      <vt:lpstr>Android Framework(Binder)</vt:lpstr>
      <vt:lpstr>Android 메뉴 생성 SoundAndDisplaySettings.java</vt:lpstr>
      <vt:lpstr>Android 메뉴 생성 SoundAndDisplaySettings.java</vt:lpstr>
      <vt:lpstr>Android 메뉴 생성(APP~JNI)</vt:lpstr>
      <vt:lpstr>Android Framework(JNI)</vt:lpstr>
      <vt:lpstr>Android Framework(JNI)</vt:lpstr>
      <vt:lpstr>Android Framework(JNI~HAL)</vt:lpstr>
      <vt:lpstr>Android Framework(LIB~HAL)</vt:lpstr>
      <vt:lpstr>Libruntime.so등록하기 (core Libraries)</vt:lpstr>
      <vt:lpstr>Android 메뉴 생성 (aidl등록)</vt:lpstr>
      <vt:lpstr>Android (current.xml)</vt:lpstr>
      <vt:lpstr>Android 아이콘 생성</vt:lpstr>
      <vt:lpstr>Android 아이콘 생성</vt:lpstr>
      <vt:lpstr>Android 아이콘 생성</vt:lpstr>
      <vt:lpstr>안드로이드 아이콘 생성 결과 </vt:lpstr>
      <vt:lpstr>안드로이드 메뉴 생성(build)</vt:lpstr>
      <vt:lpstr>안드로이드 메뉴 생성(aidl)</vt:lpstr>
      <vt:lpstr>Android build (find-other-java-files)</vt:lpstr>
      <vt:lpstr>안드로이드 메뉴 생성</vt:lpstr>
      <vt:lpstr>Build 환경 구성</vt:lpstr>
      <vt:lpstr>안드로이드 아이콘 생성</vt:lpstr>
      <vt:lpstr>SD Card 인식(Froyo)</vt:lpstr>
      <vt:lpstr>ALSA Sound 소스 받기(froyo)</vt:lpstr>
      <vt:lpstr>ALSA Sound 설정(froyo)</vt:lpstr>
      <vt:lpstr>Patch 만들기 , 사용법</vt:lpstr>
      <vt:lpstr>안드로이드 이더넷 메뉴추가</vt:lpstr>
      <vt:lpstr>Android Activity Lifecycle</vt:lpstr>
      <vt:lpstr>안드로이드 Ethernet Config 추가</vt:lpstr>
      <vt:lpstr>안드로이드 Ethernet Config 추가</vt:lpstr>
      <vt:lpstr>Setting.xml 과 IconPreferenceScreen</vt:lpstr>
      <vt:lpstr>XML과 EthernetSettings class관계</vt:lpstr>
      <vt:lpstr>Ethernet Service 초기화 </vt:lpstr>
      <vt:lpstr>Service Manager Ethernet 등록</vt:lpstr>
      <vt:lpstr>Service Manager 역할 </vt:lpstr>
      <vt:lpstr>Connectivity Service </vt:lpstr>
      <vt:lpstr>Ethernet service (부팅 시)</vt:lpstr>
      <vt:lpstr>Ethernet service (부팅 시)</vt:lpstr>
      <vt:lpstr>Ethernet service (부팅 시)</vt:lpstr>
      <vt:lpstr>Ethernet service (부팅 시)</vt:lpstr>
      <vt:lpstr>Ethernet service (부팅 시)</vt:lpstr>
      <vt:lpstr>Ethernet Service 등록 Flow</vt:lpstr>
      <vt:lpstr>Ethernet Service 등록 Flow(계속)</vt:lpstr>
      <vt:lpstr>Ethernet Service 등록 Flow(계속)</vt:lpstr>
      <vt:lpstr>Ethernet Service 등록 Flow(계속)</vt:lpstr>
      <vt:lpstr>Ethernet Service 등록 Flow(계속)</vt:lpstr>
      <vt:lpstr>Ethernet Event 처리 쓰레드 생성</vt:lpstr>
      <vt:lpstr>이더넷이 연결된 경우(DHCP)</vt:lpstr>
      <vt:lpstr>이더넷이 연결된 경우(DHCP)</vt:lpstr>
      <vt:lpstr>이더넷이 연결된 경우(DHCP)</vt:lpstr>
      <vt:lpstr>이더넷이 연결된 경우(DHCP)</vt:lpstr>
      <vt:lpstr>이더넷이 연결된 경우(DHCP)</vt:lpstr>
      <vt:lpstr>안드로이드 GPS(Mango64) </vt:lpstr>
      <vt:lpstr>안드로이드 GPS(Mango64)</vt:lpstr>
      <vt:lpstr>안드로이드 GPS(Mango64)</vt:lpstr>
      <vt:lpstr>안드로이드 GPS(Mango64)</vt:lpstr>
      <vt:lpstr>안드로이드 GPS(Mango64)</vt:lpstr>
      <vt:lpstr>안드로이드 GPS(Mango64)</vt:lpstr>
      <vt:lpstr>안드로이드 GPS(Mango64)</vt:lpstr>
      <vt:lpstr>안드로이드 GPS(Mango64)</vt:lpstr>
      <vt:lpstr>안드로이드 GPS(Mango64)</vt:lpstr>
      <vt:lpstr>안드로이드 GPS(Mango64)</vt:lpstr>
      <vt:lpstr>안드로이드 GPS(Mango64)</vt:lpstr>
      <vt:lpstr>안드로이드 GPS(Mango64)</vt:lpstr>
      <vt:lpstr>안드로이드 GPS(Mango64)</vt:lpstr>
      <vt:lpstr>안드로이드 GPS 실행 결과</vt:lpstr>
      <vt:lpstr>리눅스 커널 버전의 선택</vt:lpstr>
      <vt:lpstr>안드로이드란?</vt:lpstr>
      <vt:lpstr>망고100 부팅과정</vt:lpstr>
      <vt:lpstr>망고100 부팅모드</vt:lpstr>
      <vt:lpstr>개발 환경</vt:lpstr>
      <vt:lpstr>U-boot Build 환경 구조도</vt:lpstr>
      <vt:lpstr>U-boot build 실행 분석</vt:lpstr>
      <vt:lpstr>U-boot  $BOARDNAME.h 파일 분석</vt:lpstr>
      <vt:lpstr>안드로이드 커널 Open Git 서버</vt:lpstr>
      <vt:lpstr>망고100 NAND Partition 영역</vt:lpstr>
      <vt:lpstr>SD /MMC Partition 구성</vt:lpstr>
      <vt:lpstr>참고 : kernel Makefile 계층도</vt:lpstr>
      <vt:lpstr>Keypad driver flow</vt:lpstr>
      <vt:lpstr>안드로이드 Key event 처리</vt:lpstr>
      <vt:lpstr>안드로이드 구조</vt:lpstr>
      <vt:lpstr>ADB 연결하기</vt:lpstr>
      <vt:lpstr>Android  구조</vt:lpstr>
      <vt:lpstr>Q&amp;A</vt:lpstr>
    </vt:vector>
  </TitlesOfParts>
  <Company>crztech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망고100 메뉴얼</dc:title>
  <dc:creator>icanjji</dc:creator>
  <cp:lastModifiedBy>icanjji</cp:lastModifiedBy>
  <cp:revision>13</cp:revision>
  <dcterms:created xsi:type="dcterms:W3CDTF">2011-03-24T12:10:19Z</dcterms:created>
  <dcterms:modified xsi:type="dcterms:W3CDTF">2011-03-24T13:25:42Z</dcterms:modified>
</cp:coreProperties>
</file>