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CE2F4-7C5C-4BC4-A0D0-7B150AE33EAD}" type="datetimeFigureOut">
              <a:rPr lang="ko-KR" altLang="en-US" smtClean="0"/>
              <a:t>2014-10-20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07BB-C727-4297-92F1-BB1C9E27C0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IOT  </a:t>
            </a:r>
            <a:r>
              <a:rPr lang="en-US" altLang="ko-KR" dirty="0" err="1" smtClean="0"/>
              <a:t>Zigbee</a:t>
            </a:r>
            <a:r>
              <a:rPr lang="en-US" altLang="ko-KR" dirty="0" smtClean="0"/>
              <a:t> </a:t>
            </a:r>
            <a:r>
              <a:rPr lang="ko-KR" altLang="en-US" dirty="0" smtClean="0"/>
              <a:t>테스트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번개 5"/>
          <p:cNvSpPr/>
          <p:nvPr/>
        </p:nvSpPr>
        <p:spPr>
          <a:xfrm>
            <a:off x="3275856" y="2132856"/>
            <a:ext cx="1152128" cy="10801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2492896"/>
            <a:ext cx="1944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2.4GHz Wireless 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372199" y="2046387"/>
            <a:ext cx="1207913" cy="138261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48064" y="2492896"/>
            <a:ext cx="1430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LED Control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01" y="49644"/>
            <a:ext cx="2488679" cy="1867188"/>
          </a:xfrm>
          <a:prstGeom prst="rect">
            <a:avLst/>
          </a:prstGeom>
          <a:effectLst>
            <a:glow>
              <a:srgbClr val="FF6600">
                <a:alpha val="15000"/>
              </a:srgbClr>
            </a:glow>
            <a:outerShdw blurRad="50800" dist="114300" dir="5400000" algn="tl" rotWithShape="0">
              <a:prstClr val="black">
                <a:alpha val="44000"/>
              </a:prstClr>
            </a:outerShdw>
            <a:softEdge rad="12700"/>
          </a:effectLst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933056"/>
            <a:ext cx="2488679" cy="1867188"/>
          </a:xfrm>
          <a:prstGeom prst="rect">
            <a:avLst/>
          </a:prstGeom>
          <a:effectLst>
            <a:glow>
              <a:srgbClr val="FF6600">
                <a:alpha val="15000"/>
              </a:srgbClr>
            </a:glow>
            <a:outerShdw blurRad="50800" dist="114300" dir="5400000" algn="tl" rotWithShape="0">
              <a:prstClr val="black">
                <a:alpha val="44000"/>
              </a:prstClr>
            </a:outerShdw>
            <a:softEdge rad="127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IOT  Zigbee 테스트</vt:lpstr>
      <vt:lpstr>슬라이드 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  Zigbee 테스트</dc:title>
  <dc:creator>Registered User</dc:creator>
  <cp:lastModifiedBy>Registered User</cp:lastModifiedBy>
  <cp:revision>2</cp:revision>
  <dcterms:created xsi:type="dcterms:W3CDTF">2014-10-20T10:55:27Z</dcterms:created>
  <dcterms:modified xsi:type="dcterms:W3CDTF">2014-10-20T11:08:11Z</dcterms:modified>
</cp:coreProperties>
</file>