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7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0DC8-D287-47F6-B7BF-35C93FCD11E3}" type="datetimeFigureOut">
              <a:rPr lang="ko-KR" altLang="en-US" smtClean="0"/>
              <a:t>2014-08-25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F9F2-ABF8-45DB-8C1F-AC1D843508CE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0DC8-D287-47F6-B7BF-35C93FCD11E3}" type="datetimeFigureOut">
              <a:rPr lang="ko-KR" altLang="en-US" smtClean="0"/>
              <a:t>2014-08-25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F9F2-ABF8-45DB-8C1F-AC1D843508CE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0DC8-D287-47F6-B7BF-35C93FCD11E3}" type="datetimeFigureOut">
              <a:rPr lang="ko-KR" altLang="en-US" smtClean="0"/>
              <a:t>2014-08-25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F9F2-ABF8-45DB-8C1F-AC1D843508CE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0DC8-D287-47F6-B7BF-35C93FCD11E3}" type="datetimeFigureOut">
              <a:rPr lang="ko-KR" altLang="en-US" smtClean="0"/>
              <a:t>2014-08-25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F9F2-ABF8-45DB-8C1F-AC1D843508CE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0DC8-D287-47F6-B7BF-35C93FCD11E3}" type="datetimeFigureOut">
              <a:rPr lang="ko-KR" altLang="en-US" smtClean="0"/>
              <a:t>2014-08-25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F9F2-ABF8-45DB-8C1F-AC1D843508CE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0DC8-D287-47F6-B7BF-35C93FCD11E3}" type="datetimeFigureOut">
              <a:rPr lang="ko-KR" altLang="en-US" smtClean="0"/>
              <a:t>2014-08-25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F9F2-ABF8-45DB-8C1F-AC1D843508CE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0DC8-D287-47F6-B7BF-35C93FCD11E3}" type="datetimeFigureOut">
              <a:rPr lang="ko-KR" altLang="en-US" smtClean="0"/>
              <a:t>2014-08-25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F9F2-ABF8-45DB-8C1F-AC1D843508CE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0DC8-D287-47F6-B7BF-35C93FCD11E3}" type="datetimeFigureOut">
              <a:rPr lang="ko-KR" altLang="en-US" smtClean="0"/>
              <a:t>2014-08-25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F9F2-ABF8-45DB-8C1F-AC1D843508CE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0DC8-D287-47F6-B7BF-35C93FCD11E3}" type="datetimeFigureOut">
              <a:rPr lang="ko-KR" altLang="en-US" smtClean="0"/>
              <a:t>2014-08-25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F9F2-ABF8-45DB-8C1F-AC1D843508CE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0DC8-D287-47F6-B7BF-35C93FCD11E3}" type="datetimeFigureOut">
              <a:rPr lang="ko-KR" altLang="en-US" smtClean="0"/>
              <a:t>2014-08-25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F9F2-ABF8-45DB-8C1F-AC1D843508CE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0DC8-D287-47F6-B7BF-35C93FCD11E3}" type="datetimeFigureOut">
              <a:rPr lang="ko-KR" altLang="en-US" smtClean="0"/>
              <a:t>2014-08-25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F9F2-ABF8-45DB-8C1F-AC1D843508CE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70DC8-D287-47F6-B7BF-35C93FCD11E3}" type="datetimeFigureOut">
              <a:rPr lang="ko-KR" altLang="en-US" smtClean="0"/>
              <a:t>2014-08-25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9F9F2-ABF8-45DB-8C1F-AC1D843508CE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0648" y="1052736"/>
            <a:ext cx="5095102" cy="4969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20865" y="260648"/>
            <a:ext cx="1263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/>
              <a:t>RJ45(Ethernet)</a:t>
            </a:r>
            <a:endParaRPr lang="ko-KR" altLang="en-US" sz="1200" b="1" dirty="0"/>
          </a:p>
        </p:txBody>
      </p:sp>
      <p:cxnSp>
        <p:nvCxnSpPr>
          <p:cNvPr id="7" name="직선 연결선 6"/>
          <p:cNvCxnSpPr/>
          <p:nvPr/>
        </p:nvCxnSpPr>
        <p:spPr>
          <a:xfrm>
            <a:off x="3635896" y="548680"/>
            <a:ext cx="0" cy="1008112"/>
          </a:xfrm>
          <a:prstGeom prst="line">
            <a:avLst/>
          </a:prstGeom>
          <a:ln w="508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995936" y="44624"/>
            <a:ext cx="1261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/>
              <a:t>USB  2.0 Host </a:t>
            </a:r>
            <a:endParaRPr lang="ko-KR" altLang="en-US" sz="1200" b="1" dirty="0"/>
          </a:p>
        </p:txBody>
      </p:sp>
      <p:cxnSp>
        <p:nvCxnSpPr>
          <p:cNvPr id="10" name="직선 연결선 9"/>
          <p:cNvCxnSpPr/>
          <p:nvPr/>
        </p:nvCxnSpPr>
        <p:spPr>
          <a:xfrm>
            <a:off x="4644008" y="332656"/>
            <a:ext cx="0" cy="1008112"/>
          </a:xfrm>
          <a:prstGeom prst="line">
            <a:avLst/>
          </a:prstGeom>
          <a:ln w="508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36224" y="197024"/>
            <a:ext cx="1075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/>
              <a:t>USB Device </a:t>
            </a:r>
            <a:endParaRPr lang="ko-KR" altLang="en-US" sz="1200" b="1" dirty="0"/>
          </a:p>
        </p:txBody>
      </p:sp>
      <p:cxnSp>
        <p:nvCxnSpPr>
          <p:cNvPr id="12" name="직선 연결선 11"/>
          <p:cNvCxnSpPr/>
          <p:nvPr/>
        </p:nvCxnSpPr>
        <p:spPr>
          <a:xfrm>
            <a:off x="5470356" y="485056"/>
            <a:ext cx="0" cy="1008112"/>
          </a:xfrm>
          <a:prstGeom prst="line">
            <a:avLst/>
          </a:prstGeom>
          <a:ln w="508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452320" y="2575937"/>
            <a:ext cx="872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/>
              <a:t>Wi-Fi/BT </a:t>
            </a:r>
            <a:endParaRPr lang="ko-KR" altLang="en-US" sz="1200" b="1" dirty="0"/>
          </a:p>
        </p:txBody>
      </p:sp>
      <p:cxnSp>
        <p:nvCxnSpPr>
          <p:cNvPr id="14" name="직선 연결선 13"/>
          <p:cNvCxnSpPr>
            <a:stCxn id="13" idx="1"/>
          </p:cNvCxnSpPr>
          <p:nvPr/>
        </p:nvCxnSpPr>
        <p:spPr>
          <a:xfrm flipH="1" flipV="1">
            <a:off x="5508106" y="2708921"/>
            <a:ext cx="1944214" cy="5516"/>
          </a:xfrm>
          <a:prstGeom prst="line">
            <a:avLst/>
          </a:prstGeom>
          <a:ln w="508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954785" y="476672"/>
            <a:ext cx="9214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/>
              <a:t>DC 5V, 2A</a:t>
            </a:r>
            <a:endParaRPr lang="ko-KR" altLang="en-US" sz="1200" b="1" dirty="0"/>
          </a:p>
        </p:txBody>
      </p:sp>
      <p:cxnSp>
        <p:nvCxnSpPr>
          <p:cNvPr id="16" name="직선 연결선 15"/>
          <p:cNvCxnSpPr/>
          <p:nvPr/>
        </p:nvCxnSpPr>
        <p:spPr>
          <a:xfrm>
            <a:off x="6372200" y="764704"/>
            <a:ext cx="0" cy="1008112"/>
          </a:xfrm>
          <a:prstGeom prst="line">
            <a:avLst/>
          </a:prstGeom>
          <a:ln w="508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452320" y="3933056"/>
            <a:ext cx="1733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/>
              <a:t> </a:t>
            </a:r>
            <a:r>
              <a:rPr lang="en-US" altLang="ko-KR" sz="1200" b="1" dirty="0" smtClean="0"/>
              <a:t>Samsung Cortex-A9</a:t>
            </a:r>
          </a:p>
          <a:p>
            <a:r>
              <a:rPr lang="en-US" altLang="ko-KR" sz="1200" b="1" dirty="0" smtClean="0"/>
              <a:t> S5PC210 Dual Core</a:t>
            </a:r>
            <a:endParaRPr lang="ko-KR" altLang="en-US" sz="1200" b="1" dirty="0"/>
          </a:p>
        </p:txBody>
      </p:sp>
      <p:cxnSp>
        <p:nvCxnSpPr>
          <p:cNvPr id="24" name="직선 연결선 23"/>
          <p:cNvCxnSpPr/>
          <p:nvPr/>
        </p:nvCxnSpPr>
        <p:spPr>
          <a:xfrm flipH="1">
            <a:off x="5652122" y="4149080"/>
            <a:ext cx="1800198" cy="0"/>
          </a:xfrm>
          <a:prstGeom prst="line">
            <a:avLst/>
          </a:prstGeom>
          <a:ln w="508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23528" y="3212976"/>
            <a:ext cx="12507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/>
              <a:t>BOOT SWITCH</a:t>
            </a:r>
            <a:endParaRPr lang="ko-KR" altLang="en-US" sz="1200" b="1" dirty="0"/>
          </a:p>
        </p:txBody>
      </p:sp>
      <p:cxnSp>
        <p:nvCxnSpPr>
          <p:cNvPr id="29" name="직선 연결선 28"/>
          <p:cNvCxnSpPr/>
          <p:nvPr/>
        </p:nvCxnSpPr>
        <p:spPr>
          <a:xfrm>
            <a:off x="1619672" y="3356992"/>
            <a:ext cx="1224136" cy="0"/>
          </a:xfrm>
          <a:prstGeom prst="line">
            <a:avLst/>
          </a:prstGeom>
          <a:ln w="508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95536" y="4725144"/>
            <a:ext cx="12874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/>
              <a:t>CC2530 Zigbee</a:t>
            </a:r>
            <a:endParaRPr lang="ko-KR" altLang="en-US" sz="1200" b="1" dirty="0"/>
          </a:p>
        </p:txBody>
      </p:sp>
      <p:cxnSp>
        <p:nvCxnSpPr>
          <p:cNvPr id="32" name="직선 연결선 31"/>
          <p:cNvCxnSpPr/>
          <p:nvPr/>
        </p:nvCxnSpPr>
        <p:spPr>
          <a:xfrm>
            <a:off x="1691680" y="4869160"/>
            <a:ext cx="2016224" cy="0"/>
          </a:xfrm>
          <a:prstGeom prst="line">
            <a:avLst/>
          </a:prstGeom>
          <a:ln w="508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788024" y="6309320"/>
            <a:ext cx="14823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/>
              <a:t>Sensor Connector</a:t>
            </a:r>
            <a:endParaRPr lang="ko-KR" altLang="en-US" sz="1200" b="1" dirty="0"/>
          </a:p>
        </p:txBody>
      </p:sp>
      <p:cxnSp>
        <p:nvCxnSpPr>
          <p:cNvPr id="35" name="직선 연결선 34"/>
          <p:cNvCxnSpPr/>
          <p:nvPr/>
        </p:nvCxnSpPr>
        <p:spPr>
          <a:xfrm>
            <a:off x="5508104" y="5229200"/>
            <a:ext cx="0" cy="1008112"/>
          </a:xfrm>
          <a:prstGeom prst="line">
            <a:avLst/>
          </a:prstGeom>
          <a:ln w="508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668344" y="4653136"/>
            <a:ext cx="14713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/>
              <a:t>DEBUG (UART 1 )</a:t>
            </a:r>
            <a:endParaRPr lang="ko-KR" altLang="en-US" sz="1200" b="1" dirty="0"/>
          </a:p>
        </p:txBody>
      </p:sp>
      <p:cxnSp>
        <p:nvCxnSpPr>
          <p:cNvPr id="37" name="직선 연결선 36"/>
          <p:cNvCxnSpPr/>
          <p:nvPr/>
        </p:nvCxnSpPr>
        <p:spPr>
          <a:xfrm flipH="1">
            <a:off x="6732240" y="4797152"/>
            <a:ext cx="864097" cy="0"/>
          </a:xfrm>
          <a:prstGeom prst="line">
            <a:avLst/>
          </a:prstGeom>
          <a:ln w="508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연결선 39"/>
          <p:cNvCxnSpPr/>
          <p:nvPr/>
        </p:nvCxnSpPr>
        <p:spPr>
          <a:xfrm>
            <a:off x="4788024" y="5229200"/>
            <a:ext cx="0" cy="1368152"/>
          </a:xfrm>
          <a:prstGeom prst="line">
            <a:avLst/>
          </a:prstGeom>
          <a:ln w="508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635896" y="6581001"/>
            <a:ext cx="22837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/>
              <a:t>Zigbee Download Connector</a:t>
            </a:r>
            <a:endParaRPr lang="ko-KR" alt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980728"/>
            <a:ext cx="6945834" cy="5080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9512" y="3861048"/>
            <a:ext cx="12195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/>
              <a:t>CR-IOT-AT100</a:t>
            </a:r>
            <a:endParaRPr lang="ko-KR" altLang="en-US" sz="1200" b="1" dirty="0"/>
          </a:p>
        </p:txBody>
      </p:sp>
      <p:cxnSp>
        <p:nvCxnSpPr>
          <p:cNvPr id="6" name="직선 연결선 5"/>
          <p:cNvCxnSpPr/>
          <p:nvPr/>
        </p:nvCxnSpPr>
        <p:spPr>
          <a:xfrm>
            <a:off x="1475656" y="4005064"/>
            <a:ext cx="1224136" cy="0"/>
          </a:xfrm>
          <a:prstGeom prst="line">
            <a:avLst/>
          </a:prstGeom>
          <a:ln w="508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732240" y="2924944"/>
            <a:ext cx="10728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/>
              <a:t>CR-IOTG100</a:t>
            </a:r>
            <a:endParaRPr lang="ko-KR" altLang="en-US" sz="12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836712"/>
            <a:ext cx="6815768" cy="4844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7504" y="3573016"/>
            <a:ext cx="1938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/>
              <a:t>bin_coordinator_115200</a:t>
            </a:r>
          </a:p>
          <a:p>
            <a:r>
              <a:rPr lang="ko-KR" altLang="en-US" sz="1200" b="1" dirty="0" smtClean="0"/>
              <a:t>이미지 </a:t>
            </a:r>
            <a:r>
              <a:rPr lang="en-US" altLang="ko-KR" sz="1200" b="1" dirty="0" smtClean="0"/>
              <a:t>Write</a:t>
            </a:r>
            <a:endParaRPr lang="ko-KR" altLang="en-US" sz="1200" b="1" dirty="0"/>
          </a:p>
        </p:txBody>
      </p:sp>
      <p:cxnSp>
        <p:nvCxnSpPr>
          <p:cNvPr id="6" name="직선 연결선 5"/>
          <p:cNvCxnSpPr/>
          <p:nvPr/>
        </p:nvCxnSpPr>
        <p:spPr>
          <a:xfrm>
            <a:off x="2339752" y="1916832"/>
            <a:ext cx="648072" cy="0"/>
          </a:xfrm>
          <a:prstGeom prst="line">
            <a:avLst/>
          </a:prstGeom>
          <a:ln w="508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3528" y="1628800"/>
            <a:ext cx="1606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/>
              <a:t>bin_device_115200 </a:t>
            </a:r>
          </a:p>
          <a:p>
            <a:r>
              <a:rPr lang="ko-KR" altLang="en-US" sz="1200" b="1" dirty="0" smtClean="0"/>
              <a:t>이미지 </a:t>
            </a:r>
            <a:r>
              <a:rPr lang="en-US" altLang="ko-KR" sz="1200" b="1" dirty="0" smtClean="0"/>
              <a:t>Write</a:t>
            </a:r>
            <a:endParaRPr lang="ko-KR" altLang="en-US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41</Words>
  <Application>Microsoft Office PowerPoint</Application>
  <PresentationFormat>화면 슬라이드 쇼(4:3)</PresentationFormat>
  <Paragraphs>18</Paragraphs>
  <Slides>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4" baseType="lpstr">
      <vt:lpstr>Office 테마</vt:lpstr>
      <vt:lpstr>슬라이드 1</vt:lpstr>
      <vt:lpstr>슬라이드 2</vt:lpstr>
      <vt:lpstr>슬라이드 3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Registered User</dc:creator>
  <cp:lastModifiedBy>Registered User</cp:lastModifiedBy>
  <cp:revision>22</cp:revision>
  <dcterms:created xsi:type="dcterms:W3CDTF">2014-08-25T07:27:46Z</dcterms:created>
  <dcterms:modified xsi:type="dcterms:W3CDTF">2014-08-25T11:15:29Z</dcterms:modified>
</cp:coreProperties>
</file>